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comments/comment1.xml" ContentType="application/vnd.openxmlformats-officedocument.presentationml.comments+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6.xml" ContentType="application/inkml+xml"/>
  <Override PartName="/ppt/ink/ink7.xml" ContentType="application/inkml+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1.xml" ContentType="application/inkml+xml"/>
  <Override PartName="/ppt/notesSlides/notesSlide17.xml" ContentType="application/vnd.openxmlformats-officedocument.presentationml.notesSlide+xml"/>
  <Override PartName="/ppt/ink/ink12.xml" ContentType="application/inkml+xml"/>
  <Override PartName="/ppt/notesSlides/notesSlide18.xml" ContentType="application/vnd.openxmlformats-officedocument.presentationml.notesSlide+xml"/>
  <Override PartName="/ppt/ink/ink1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30.xml" ContentType="application/vnd.openxmlformats-officedocument.presentationml.notesSlide+xml"/>
  <Override PartName="/ppt/ink/ink43.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44.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58" r:id="rId2"/>
    <p:sldId id="283" r:id="rId3"/>
    <p:sldId id="357" r:id="rId4"/>
    <p:sldId id="356" r:id="rId5"/>
    <p:sldId id="286" r:id="rId6"/>
    <p:sldId id="287" r:id="rId7"/>
    <p:sldId id="288" r:id="rId8"/>
    <p:sldId id="359" r:id="rId9"/>
    <p:sldId id="262" r:id="rId10"/>
    <p:sldId id="360" r:id="rId11"/>
    <p:sldId id="264" r:id="rId12"/>
    <p:sldId id="272"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61" r:id="rId27"/>
    <p:sldId id="362" r:id="rId28"/>
    <p:sldId id="363" r:id="rId29"/>
    <p:sldId id="364" r:id="rId30"/>
    <p:sldId id="302" r:id="rId31"/>
    <p:sldId id="303" r:id="rId32"/>
    <p:sldId id="304" r:id="rId33"/>
    <p:sldId id="305" r:id="rId34"/>
    <p:sldId id="306" r:id="rId35"/>
    <p:sldId id="307" r:id="rId36"/>
    <p:sldId id="256" r:id="rId37"/>
    <p:sldId id="276" r:id="rId38"/>
    <p:sldId id="259" r:id="rId39"/>
    <p:sldId id="277" r:id="rId40"/>
    <p:sldId id="343" r:id="rId41"/>
    <p:sldId id="344" r:id="rId42"/>
    <p:sldId id="345" r:id="rId43"/>
    <p:sldId id="260" r:id="rId44"/>
    <p:sldId id="261" r:id="rId45"/>
    <p:sldId id="278" r:id="rId46"/>
    <p:sldId id="337" r:id="rId47"/>
    <p:sldId id="279" r:id="rId48"/>
    <p:sldId id="263" r:id="rId49"/>
    <p:sldId id="265" r:id="rId50"/>
    <p:sldId id="266" r:id="rId51"/>
    <p:sldId id="273" r:id="rId52"/>
    <p:sldId id="267" r:id="rId53"/>
    <p:sldId id="269" r:id="rId54"/>
    <p:sldId id="270" r:id="rId55"/>
    <p:sldId id="271" r:id="rId56"/>
    <p:sldId id="274" r:id="rId57"/>
    <p:sldId id="346" r:id="rId58"/>
    <p:sldId id="347" r:id="rId59"/>
    <p:sldId id="348" r:id="rId60"/>
    <p:sldId id="349" r:id="rId61"/>
    <p:sldId id="350" r:id="rId62"/>
    <p:sldId id="354" r:id="rId63"/>
    <p:sldId id="353" r:id="rId64"/>
    <p:sldId id="355" r:id="rId65"/>
    <p:sldId id="351" r:id="rId66"/>
    <p:sldId id="342" r:id="rId67"/>
    <p:sldId id="275" r:id="rId68"/>
    <p:sldId id="340" r:id="rId69"/>
    <p:sldId id="257" r:id="rId70"/>
    <p:sldId id="284" r:id="rId71"/>
    <p:sldId id="258" r:id="rId72"/>
    <p:sldId id="338" r:id="rId73"/>
    <p:sldId id="285" r:id="rId74"/>
    <p:sldId id="339" r:id="rId75"/>
    <p:sldId id="341"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pika De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9" d="100"/>
          <a:sy n="69" d="100"/>
        </p:scale>
        <p:origin x="64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11T12:06:40.745" idx="1">
    <p:pos x="6000" y="0"/>
    <p:text>You may show Displacy screen - for NER processing in this slide
and then add API availability and show the other example as use of SCIBERT</p:text>
  </p:cm>
</p:cmLst>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8:36:32.397"/>
    </inkml:context>
    <inkml:brush xml:id="br0">
      <inkml:brushProperty name="width" value="0.05292" units="cm"/>
      <inkml:brushProperty name="height" value="0.05292" units="cm"/>
      <inkml:brushProperty name="color" value="#FF0000"/>
    </inkml:brush>
  </inkml:definitions>
  <inkml:trace contextRef="#ctx0" brushRef="#br0">16809 5161 95 0,'0'0'146'0,"0"0"-24"0,0 0-14 0,0 0-7 16,0 0-5-16,0 0-26 0,0-7-4 0,0 7-18 16,0 0 1-16,0 0-18 0,0 0 1 0,0 0-16 15,0 0 9-15,0 0-13 0,0 0 7 0,0 0-10 16,0 0 4-16,0 0-7 0,0 0 5 0,0 0-6 16,0 0 5-16,0 0-10 0,0 0 9 0,0 0-9 15,0-8 8-15,0 8-9 0,0 0 7 16,0 0-6-16,0 0 8 0,0 0-9 0,0 0 11 15,0 0-10-15,0 0 14 0,0 0-13 16,0 0 9-16,0 0-9 0,0 0 8 0,0 0-11 16,0 0 14-16,0 0-15 0,0 0 13 0,0 0-10 15,0 0 15-15,0 0-13 0,0 0 11 0,0 0-11 16,0 0 9-16,0 0-10 0,0 0 13 0,0 0-13 16,0 0 11-16,0 0-9 0,9-2 15 0,-9 2-12 15,0 0 2-15,0 0 9 0,0 0-10 0,14 0-2 16,-14 0 5-16,0 0-7 0,0 0-1 15,12 0 4-15,-12 0 1 0,0 0-2 0,0 0-3 0,14 2 1 16,-14-2-1-16,0 0 5 0,14 0-6 0,-14 0-2 16,0 0 1-16,13 0 1 15,-13 0 1-15,11 1-2 0,-11-1 0 0,13 3 2 16,-13-3-2-16,15 1 3 0,-15-1-3 0,14 0 15 16,-14 0-18-16,19 2 15 0,-19-2-16 0,20-2 13 15,-20 2-14-15,21 0 14 0,-21 0-15 0,23 0 19 16,-11 0-20-16,-12 0 16 0,25-1-14 0,-13 1 14 15,-12 0-19-15,24-3 18 0,-11 3-15 0,1 0 10 16,-2-1-6-16,0 1 11 0,1 0-18 0,2 0 15 16,-2-2-10-16,0 2 14 0,2 0-16 0,-2-1 14 15,2-1-14-15,-2 2 14 0,1 0-13 0,2 0 15 16,-1 0-16-16,0-1 16 16,-1 1-18-16,3-1 18 0,1-1-18 0,-3 1 17 15,3 0-12-15,-1-1 15 0,-1-2-17 0,3 4 16 16,-2-3-19-16,1 1 21 0,-1 1-20 0,-1-2 15 15,2 1-16-15,1 1 17 0,-2 1-16 0,-2-4 23 16,4 3-23-16,-2-2 14 0,1 2-10 0,-3 0 11 16,4-1-14-16,-2 0 14 0,-2 2-16 0,2-1 16 15,-2 0-12-15,1 1 12 0,-1-1-15 0,-1-1 16 16,3 2-13-16,-2-1 11 0,0 1-13 0,1 0 15 16,-1 0-14-16,-1 0 17 0,3-2-14 15,-2 2 14-15,0 0-15 0,3-1 13 16,0-2-13-16,0 2 33 0,-1 0-43 0,-1 0 21 15,2-1-16-15,1 1 21 0,-1 0-20 0,-4 0 14 16,4-1-15-16,-1 1 14 0,-1 1-12 0,1 0 12 16,-2 0-12-16,3 0 14 0,-1-2-13 0,-2 2 21 15,2 0-25-15,-2 0 17 0,2 0-13 0,-2 2 14 16,2-2-17-16,-2 0 16 0,4 0-15 0,-1 0 16 16,-1 3-11-16,-1-3 14 0,-3 1-20 0,6-1 19 15,-3 1-16-15,0-1 3 0,2 1-2 0,-1-1 2 16,2 2 4-16,-4-2-3 0,3 1 10 0,-4-1 16 15,4 0-15-15,-4 0 20 0,4 0-20 16,-4 0 2-16,1 0 18 0,3 0-23 16,0-1 18-16,-2 1-5 0,0 0 11 0,2-2-32 15,-1 2 25-15,-2 0-25 0,4 0 19 0,0 0-22 16,-2-1 22-16,2 2-24 0,-1-1 25 0,1 0-18 16,0 2 14-16,-1-1-24 0,1-1 25 0,-2 2-22 15,2 1 23-15,3-2-27 0,-4-1 5 0,2 2 1 16,-1-1 3-16,1 2 4 0,0-2-5 0,0 2 0 15,0-2 5-15,0 1 0 0,-2 1-4 0,1-2 2 16,3 2 2-16,-4-1-2 0,1-2 5 0,0 2 1 16,-1-1-7-16,1 1-1 15,-1-1 4-15,1 0-1 0,0 0-1 0,1 0-1 16,0-1 29-16,-1 1-33 0,-1-1 8 0,1 0-8 16,2 2 2-16,-2-4 0 0,1 2 6 0,-2 0-5 15,3 0 4-15,-2-1-5 0,0 1 1 0,0-1 0 16,-1 1 4-16,1-1-2 0,-1 0 2 0,0 0 1 15,0-1 12-15,-1 1 6 0,0-1 4 0,0 2-2 16,1-2 0-16,-2-1 3 0,1 2 9 0,0-1-13 16,-2 0 10-16,4 1-10 0,-3 0-1 0,0-2 0 15,2 2-2-15,1-2 5 0,-1 2 40 0,1-1 19 16,-1 2-7-16,3-4-20 0,-1 2-12 0,2 1-5 16,-3-2-5-16,4 2-9 15,0-2-6-15,-1 2-2 0,2 1-5 0,2-2-2 16,-2 1-1-16,1 0-2 0,1-2-1 0,-4 2 2 15,3 0-6-15,1-1 3 0,-3 2-4 0,1 0 0 16,-2-2-1-16,2 2-1 0,-1-1 2 0,1 1-1 16,-2 0 2-16,1 0-4 0,1 0 2 0,1 0-1 15,-5 0 7-15,6 0-8 0,-3 0 1 0,0 0-1 16,0 0 3-16,1 0 0 0,-1 1-2 0,0-1 6 16,0 0-6-16,0 0 7 0,0 0-7 0,0 0 4 15,-1 2-5-15,1-2 2 0,0 0 0 0,-2 0 1 16,0 0-1-16,1 0 1 0,-1 0 2 0,0-2-5 15,-1 2 7-15,3 0-6 0,-2 0 4 16,-1-1-2-16,3 1-1 0,-2 0-2 0,2-2 0 16,-2 2 2-16,2 0 0 0,-1-1-4 15,0 1 4-15,1 0 6 0,-4 0-7 0,5-1 5 16,-1 1-5-16,-1-2 0 0,0 2 2 0,1 0-1 16,-3-1-13-16,4 1 15 0,-2-2 1 0,0 2-2 15,1-1 6-15,-1-1-9 0,1 0 7 0,-2 1-8 16,2 0 3-16,-1 0-2 0,0 0 1 0,1-1 0 15,-4 1 2-15,5-1-6 0,-2-1 5 0,2 3 2 16,2-2-4-16,-2-2 7 0,-2 2-6 0,3 1-5 16,-2-1 5-16,-2 1 4 0,3-2-4 15,3 2 5-15,-4 0-4 0,-1 1 0 0,-2-2 2 16,3 1-10-16,1-1 14 0,-2 2-6 16,1-1 0-16,0 1-2 0,-1 0 1 0,1 0 2 15,1 0-3-15,-1 0 2 0,-1 0 6 0,1 0-2 16,0 0-4-16,0 0 4 0,-1 1-6 0,1-1-2 15,0 0 2-15,0 2 1 0,-3-2 0 0,3 0 2 16,0 0 0-16,0 0-1 0,-2 1 1 0,0-1-1 16,2 0 5-16,-3 0-7 0,1-1 2 0,0 2 1 15,-1-1-3-15,-1 0 0 0,2 0 4 0,-3 0 0 16,2 0-3-16,-2 0 5 0,0-1 0 0,1 1-5 16,-5 0 6-16,4 0-1 0,-3 0-6 0,2-2-3 15,-2 2 3-15,2 0 2 0,-3-1-2 16,1 1 2-16,2 0 0 0,-2-2 2 0,-1 2 1 15,0-1-6-15,2 1 6 0,-1-2-4 16,-1 2-7-16,0 0 9 0,-1 0-2 0,0 0 0 16,1 0 1-16,-3 0 0 0,2 0 3 0,-13 0-4 15,22 0 0-15,-22 0 5 0,19 0-5 0,-19 0-1 16,18 0 0-16,-18 0 4 0,15 0-3 0,-15 0 1 16,15 0 0-16,-15 0 4 0,12 0 0 0,-12 0 10 15,12 0-12-15,-12 0-5 0,0 0 0 0,0 0 2 16,15 0 4-16,-15 0-8 0,0 0-21 0,0 0-15 15,0 0 2-15,14 0-20 0,-14 0-13 16,0 0-29-16,0 0-35 0,0 0-34 0,0 0-40 16,0 0-75-16,0 0-189 0,0 0 44 0</inkml:trace>
  <inkml:trace contextRef="#ctx0" brushRef="#br0" timeOffset="2000.61">18441 5610 411 0,'-4'-5'387'16,"4"5"-58"-16,0 0-42 0,-6-5-33 0,6 5-19 15,-4-6-21-15,4 6-24 0,0 0-35 16,-5-5-43-16,5 5-12 0,0 0-20 0,0 0-18 15,-4-6-10-15,4 6-13 0,0 0-9 0,0 0-8 16,0 0-6-16,-4-7-5 0,4 7-4 0,0 0-4 16,0 0-5-16,0 0-4 0,0 0-5 0,0 0 4 15,0 0-1-15,0 0 4 0,0 10 3 0,3-5 4 16,1 7 2-16,0-2 2 0,-2 5 1 0,7 2-2 16,-4 3-1-16,3 0-1 0,-2-1-45 0,1 1 53 15,0-2-34-15,1 0 36 0,-3-2-49 0,0 1 54 16,3-5-50-16,-3 2 52 0,-1 0-55 0,0-5 37 15,-2 0-73-15,3 2 29 16,-2-3-100-16,1-1 18 0,-3 0-40 0,3-2-23 16,-4-5-45-16,0 10-69 0,0-10-216 0,0 0-13 15</inkml:trace>
  <inkml:trace contextRef="#ctx0" brushRef="#br0" timeOffset="2266.89">18215 5717 117 0,'-4'-7'354'0,"4"7"-68"0,-2-8-33 0,2 8-34 16,-3-10-30-16,3 10-19 0,-1-10-13 16,2 1-11-16,0 2-15 0,2 0-9 0,-2-4-15 15,3 4-12-15,2-6-12 0,2 3-12 0,-3-1-13 16,4 0-8-16,1 2-10 0,-1-3-4 0,3 2-12 15,-1-1-5-15,2 2-4 0,1-1-54 0,-2 2 56 16,-1-1-53-16,3 1 56 0,-1 0-68 0,0 2 41 16,-3 0-98-16,0 0 3 0,0 1-60 0,-1 2-34 15,-1 0-49-15,-8 3-32 0,14-5-213 0,-14 5 19 16</inkml:trace>
  <inkml:trace contextRef="#ctx0" brushRef="#br0" timeOffset="3532.64">18559 5681 238 0,'0'0'339'0,"0"0"-87"16,6 6-45-16,-6-6-32 0,0 0-34 0,5 4-3 15,-5-4-8-15,0 0 4 0,13 3-64 16,-13-3 42-16,14-3-17 0,-6 0-19 0,1 0-14 16,2 0-9-16,1-2-14 0,0-2-8 0,-1-1-7 15,0 1-3-15,1 0-4 0,-3 0-29 0,-2-2-15 16,0 4-28-16,0-1-16 0,-3-4-4 0,0 4 4 16,-1-1 4-16,-3 7 19 0,2-10 6 0,-3 2 5 15,1 8 14-15,-4-9 9 0,0 5 12 0,4 4 9 16,-10-9 3-16,10 9 5 0,-8-6 3 0,8 6 9 15,-9-3-8-15,9 3 1 0,-10-2-3 16,10 2-3-16,-11 1-3 0,11-1 2 0,-12 5-1 16,8 1-2-16,-2 1 5 0,2 0 4 0,0 4-7 15,2-2 0-15,-1 3-4 0,3 4-2 16,0-5 5-16,0 2-1 0,0 3-2 0,4-4 8 16,-1 2-49-16,-1-1 56 0,2-3-48 0,1 2 50 15,0 0-44-15,0-4 47 0,-1 3-47 0,3-4 47 16,0 1-45-16,-2 0 50 0,2-3-51 0,-1-1 62 15,2 1-60-15,-8-5 58 0,11 4-55 0,-11-4 48 16,16-3-3-16,-8-2-11 0,0 1-9 0,-3-2-5 16,4-2 1-16,-2-1-6 0,0 0 2 0,1-2-1 15,-3-2 0-15,0 4 5 0,-1-3-5 16,2 5 2-16,-2-4-5 0,0 2 4 0,-1 1 0 16,-1 0-2-16,2 1-11 0,-4 7 9 15,5-11-9-15,-5 11-3 0,5-8 7 0,-5 8-1 16,9-4-3-16,-9 4 9 0,9 1-2 0,-9-1-9 15,17 9 15-15,-10-4 8 0,1 1-10 0,0 2 0 16,2-3 4-16,-2 2-7 0,-1 1 6 0,0-4-1 16,0 1-5-16,1 3 1 0,-3-5 6 0,-5-3-7 15,9 7 7-15,-9-7 3 0,9 8 0 0,-9-8 11 16,5 4 0-16,-5-4 10 0,0 0-7 0,8 4 1 16,-8-4 1-16,0 0-7 0,0 0-2 0,0 0-8 15,0 0-2-15,1-8-5 0,-1 8 1 0,-1-12-8 16,1 12 4-16,0-14-10 0,1 7 2 15,-1-2 1-15,3 2 0 0,-1 0-1 16,0-1 0-16,0 1 0 0,1 3-2 0,0-4 8 16,-3 8-10-16,7-8 7 0,-7 8-1 0,6-3 2 15,-6 3 1-15,12 2 2 0,-12-2 1 0,11 3-1 16,-3 2 1-16,-2-1 0 0,1 3 36 0,0-5-42 16,0 5 8-16,-1-3-4 0,1 1 1 0,-7-5 3 15,10 6-1-15,-10-6 3 0,9 6 1 0,-9-6 2 16,6 6 14-16,-6-6 6 0,5 3 5 0,-5-3 11 15,0 0-9-15,0 0-8 0,12 0-8 0,-12 0-7 16,2-9-2-16,-2 9-6 0,0-11-4 0,0 3-4 16,0-1-11-16,0 2-9 0,3-3 6 15,-3 4-1-15,1-3 4 0,-1 1 2 0,1 1 3 16,1 2-1-16,-2 5 0 0,1-10-3 16,-1 10 13-16,1-10-7 0,-1 10-5 0,5-4 8 15,-5 4-2-15,0 0 5 0,13 1-1 0,-13-1 3 16,9 3 0-16,-9-3 1 0,12 3-1 0,-12-3 4 15,12 7 6-15,-12-7-2 0,18 3 5 0,-18-3 0 16,19 0-4-16,-8-2 5 0,0-2-2 0,1 1-50 16,-2-1 72-16,1 0-14 0,1-6-53 0,-2 1 65 15,0 0-62-15,-1-1 58 0,0-2-57 0,1 2 60 16,-3-4-60-16,-1 1 60 0,-2-1-60 0,0 1 11 16,-3 1-1-16,2-1 57 0,-3 1-54 0,-3 0 51 15,3 3-55-15,0-5 71 0,-2 4-48 16,0 1 71-16,0-2-52 0,-1 5 53 15,1 0-56-15,0-1 49 0,0 0-61 0,-1 2 46 16,3 5-59-16,-4-9 49 0,4 9-69 0,-1-9 52 16,1 9-51-16,0 0 56 0,0 0-56 0,0 0 57 15,0 0-58-15,0 0 61 0,1 14-48 0,3-5 40 16,0 2-46-16,1 1 58 0,2 2-58 0,1 5 55 16,0-3-49-16,1 4 55 0,3-1-54 0,-1 2 55 15,-2 2-5-15,5 1-4 0,-2 1-4 0,-1-3-2 16,-1 1 0-16,2-3-7 0,-2 5 1 15,4-3 29-15,-5-3 12 0,4 1-7 0,-3-2-6 16,-1-1-61-16,-4-6 49 0,4 3-55 0,-4-1 54 16,0-4-53-16,-1 1 43 0,1-2-55 15,-1 0 31-15,0-2-91 0,0 0 2 0,-4-6-129 16,1 9-55-16,-1-9-58 0,0 0-41 0,-9 2-197 16,9-2-85-16</inkml:trace>
  <inkml:trace contextRef="#ctx0" brushRef="#br0" timeOffset="3815.58">19434 5655 152 0,'-6'-10'177'16,"2"3"-35"-16,0-4 0 0,-1 5-10 15,1-7-9-15,3 3-16 0,-3 0-13 0,4-2-8 16,-1 3-9-16,1-3-7 0,1 2-10 16,-1-2-8-16,4 2-17 0,-3-1 14 0,3 0-26 15,1 3 15-15,-1-4-26 0,1 6 10 0,0-5-18 16,3 5 15-16,-1 2-19 0,1-3 16 0,0 4-16 15,-8 3 14-15,15-2-4 0,-15 2 7 0,14 2-7 16,-14-2-2-16,12 4 2 0,-6 2 3 0,-1-2-2 16,-1 0 10-16,-1 2-7 0,-1 2 28 0,-2-8 8 15,0 14 13-15,0-8-4 0,0 1 16 0,-1 2-78 16,-2-3 45-16,1 0-52 0,-1 1 46 0,-1-2-51 16,-2 0 36-16,6-5-77 0,-6 7-19 15,6-7-52-15,-9 2-28 0,9-2-34 16,0 0-71-16,-9-2-140 0,9 2 143 0</inkml:trace>
  <inkml:trace contextRef="#ctx0" brushRef="#br0" timeOffset="4848.26">19586 5401 80 0,'0'0'428'0,"0"0"-139"0,0 0-11 15,4-4-89-15,-4 4 0 0,0 0-75 0,0 0 19 16,-4 5-66-16,4-5 36 0,-1 14-70 0,1-7 40 15,0 3-64-15,0 1 44 16,1 0-12-16,-1-1-6 0,3 3-12 0,-2-1 17 16,3-4-31-16,0 3 3 0,-3-4-13 0,4 1 3 15,-1-1-6-15,-3-2 2 0,-1-5 0 0,8 9 4 16,-8-9-1-16,6 4 0 0,-6-4 1 0,0 0 7 16,12-7-7-16,-12 7 5 0,5-9-4 0,-5 9-40 15,4-10 52-15,-2 2-45 0,0 3 59 0,-1-3-33 16,-1-1 78-16,0 9-49 0,1-12 64 0,-1 6-49 15,0 6 47-15,3-15-63 0,-3 15 46 0,1-12-71 16,-1 12 46-16,3-7-62 0,-3 7 52 0,5-8-58 16,-5 8 55-16,7-6-56 0,-7 6 51 0,0 0-49 15,17-1 47-15,-17 1-54 16,14 4 64-16,-14-4-23 0,13 6 8 0,-7-2-18 16,2-1-2-16,-2 1 0 0,-1 2 9 0,-1-3-15 15,3 1 16-15,-7-4-21 0,6 8 23 0,-6-8-18 16,6 8-6-16,-6-8 6 0,4 5 16 0,-4-5-10 15,4 8 1-15,-4-8 12 0,0 0 8 0,0 0 6 16,0 0 0-16,-4 4-5 0,4-4 0 0,0 0-8 16,-5-7-9-16,5 7 4 0,-6-8-58 0,3 3 59 15,3-3-55-15,-1 2 58 0,1 0-57 0,0-3 59 16,0 2-110-16,1-4 30 0,2 3-69 16,0-2 6-16,1 1-37 0,0 1-8 0,1 1 6 0,-1 1 16 15,3-2 9-15,-2 2 4 0,2 2 14 16,0-4 18-16,-7 8 16 0,11-8 18 15,-2 6 15-15,-1-2 17 0,-8 4 18 0,13-6 23 16,-13 6 21-16,12-3 17 0,-12 3 17 0,13-2 2 16,-13 2 17-16,0 0 0 0,17 2 12 0,-17-2-9 15,9 5 34-15,-9-5-43 0,6 8 29 0,-2-2-52 16,-4-6 28-16,5 13-52 0,-5-13 34 0,5 12-15 16,-4-4-8-16,-1-8-5 0,3 8 3 0,-3-8-13 15,1 10 1-15,-1-10-7 0,5 7 2 0,-5-7 0 16,3 6 2-16,-3-6-1 0,0 0-41 0,4 6 50 15,-4-6-46-15,0 0 49 0,0 0-52 16,6-3 50-16,-6 3-47 0,4-8 47 16,-4 8-45-16,6-8 43 0,-6 8-46 0,4-4 46 15,-4 4-43-15,5-8 44 0,-5 8-53 0,0 0 54 16,4-6-48-16,-4 6 47 0,0 0-43 0,0 0 54 16,0 0-46-16,13 0 57 0,-13 0-49 0,9 6 53 15,-9-6-56-15,10 8 51 0,-3-4-64 0,0-1 65 16,-2 1-66-16,4-1 66 0,-1 3-60 0,-8-6 70 15,14 3-55-15,-14-3 65 0,13 2-55 0,-13-2 68 16,14-1-53-16,-8-2 47 0,2-1-59 0,-2-2 46 16,-2-1-59-16,4 3 52 0,-3-6-64 15,-3 3 54-15,1-4-63 0,-2 3 53 0,-1-5-10 0,0 1-5 16,-1 0 1-16,0-2-13 16,-2-1-5-16,-1 0-3 0,0 2 0 0,-2-4 1 15,2 3 0-15,-2-1 3 0,1 3 15 0,-2-2-18 16,3 2 18-16,-2 3-12 0,2-2 20 0,-1 4-17 15,3-1 19-15,-2 1-21 0,1 1 12 0,-1 0-20 16,4 6 14-16,-6-8-22 0,6 8 16 0,0 0-17 16,0 0 22-16,-5 4-21 0,5-4 1 0,1 13 4 15,2-6-1-15,2 4 3 0,0 2 3 0,1 0-50 16,2 2 62-16,0 0-49 0,3 4 53 0,1-4-49 16,0 1 57-16,0-1-56 0,1 0 55 0,1-1-53 15,0 0 55-15,1-3-58 0,-3-1 55 0,3-2-61 16,-2-3 33-16,2 1-127 0,-2-5-53 15,0-2-91-15,3-5-128 0,0 1-159 16,0-3-79-16</inkml:trace>
  <inkml:trace contextRef="#ctx0" brushRef="#br0" timeOffset="5798.98">20118 5742 52 0,'0'0'714'0,"-4"8"-205"0,4-8-144 0,0 0-104 0,0 0-78 16,0 0-54-16,0 0-22 0,14-6-32 0,-9 1 4 15,4-6-46-15,0 2-64 0,4-2-87 16,1 1-37-16,-5-3-56 0,1 2-22 0,-1 2-21 16,-1-2 11-16,-1 2 11 0,-3 2 51 0,0-1 88 15,-1 3 53-15,-3 5 24 0,0-10 35 0,0 10 31 16,-7-5 26-16,7 5 37 0,-14 3 7 0,5-1 14 16,0 5 1-16,-2-2 6 0,-2 3-1 0,0 0-4 15,-1 3-10-15,1 0-16 0,-2 2-13 0,5-3-17 16,-3 2-15-16,4 0-8 0,3 0-19 15,-1 1 0-15,3-3-68 0,-2 0 60 16,6 1-57-16,0-3 57 0,3 0-57 0,2 1 63 16,0-4-64-16,1-1 60 0,2 0-54 0,0 0 47 15,-8-4-62-15,16 1 56 0,-16-1-57 0,13 0 58 16,-13 0-57-16,15-1 64 0,-15 1-57 0,11-4 65 16,-11 4-44-16,0 0 67 0,0 0-60 0,12 0 66 15,-12 0-67-15,0 0 55 0,-1 7-54 0,1-7 57 16,-9 9-46-16,5 0 64 0,-1-3-58 0,0 5 53 15,-1-3-56-15,2 4 40 0,-1-3-53 0,2 3 46 16,2-1-56-16,0 0 6 0,2 3-1 0,0-3 2 16,3-2 2-16,2 2 2 0,1-4-1 0,-1 1 7 15,3-3-8-15,5-2-32 0,-2-3-43 16,2-1-29-16,1-3-25 0,3-3 4 0,-3 2-52 16,3-6-27-16,0 2-26 0,-1-5-50 0,-2 3-172 15,0-1 69-15</inkml:trace>
  <inkml:trace contextRef="#ctx0" brushRef="#br0" timeOffset="6215.79">20409 5736 355 0,'0'0'344'0,"0"0"-68"0,0 0-54 0,0 0-43 16,4-9-25-16,-4 9-6 0,0 0-62 15,12-2 43-15,-12 2-22 0,16-3-23 0,-7 1-14 16,4 1-14-16,1 1-8 0,0 0-11 0,3-1-3 15,-2 1-12-15,4-1 15 0,0 2-34 16,-1-1 20-16,1 1-22 0,-4-1 17 0,0 0-30 16,-2 1-25-16,-13-1-16 0,23 2-32 0,-23-2-11 15,17 0-4-15,-17 0 8 0,13 3-4 0,-13-3-1 16,11 1-5-16,-11-1-3 0,0 0 6 0,0 0 3 16,0 0 4-16,0 0 12 0,0-7 8 0,0 7 15 15,-7-7 15-15,7 7 15 0,-9-8 14 0,5 3 32 16,-2-2 27-16,0 2 29 0,-1 0 25 0,2 1 15 15,0-3 13-15,0 2 18 0,-3 1 10 16,8 4 4-16,-9-6-5 0,9 6-9 0,-9-4-23 16,9 4-18-16,-10-4-13 0,10 4-14 0,-9 4-12 15,4 0-3-15,-3 2-13 0,4 3-3 0,-3 2-4 16,2 3-5-16,0-1-5 0,-2 4-55 16,6 0 68-16,-3 2-70 0,3 3 54 0,-3-1-55 15,4-1 56-15,0 3-62 0,4-3-4 0,-3 2-22 16,3 0-32-16,-3-2-34 0,3-2-29 0,0-2-22 15,0 1-31-15,0-5-46 0,1-2-33 0,1-2-217 16,-1-3 4-16</inkml:trace>
  <inkml:trace contextRef="#ctx0" brushRef="#br0" timeOffset="6698.2">20770 5659 290 0,'1'-7'562'0,"-1"7"-127"0,4-9-107 16,-4 9-69-16,2-7-53 0,-2 7-44 0,0 0-34 16,0 0-22-16,0 0-15 0,11 7-4 0,-6-1-19 15,1 5-19-15,2 0-4 0,1 6-14 0,1 0-4 16,1 2-53-16,0 1 55 0,0 1-59 0,3 4 57 16,0-3-49-16,-1-3 51 0,-3-1-53 15,1 1 3-15,-1-3 2 0,-3-3 8 0,1 1 2 16,-3 0-3-16,3-6 3 0,-6 4-4 0,2-6-11 15,-1 2-25-15,-3-8-40 0,0 8-26 16,0-8-8-16,0 0 15 0,-9 3-20 0,9-3 15 16,-12-7 7-16,5 3 40 0,-1-5 4 0,-2 1 5 15,-2-3 17-15,2 2 20 0,-1-3 24 0,-2-2 29 16,0 2 23-16,0-2 18 0,2-1 15 0,-1 4 21 16,3 0-18-16,0-5 15 0,-1 5-1 0,4-1-16 15,-2-1-6-15,3 0-21 0,0 1-11 0,1 0-10 16,0 2-8-16,4-4-8 0,0 2-4 0,4 3-7 15,1-5-6-15,0 3 1 0,3-1-7 16,1 2 4-16,2 1-7 0,1 1-1 0,3 1-2 16,-2 4 0-16,0 0-5 0,1 2 1 0,-14 1-8 15,25 1-12-15,-16 1-2 0,3 1-6 16,-2 1-50-16,-2 3 75 0,-3-2-51 0,0 2 68 0,-4 2 1 16,2-3-3-16,-3-6 1 0,-3 16 0 15,2-10-2-15,-3 1 3 0,-1 0-10 0,0-1-30 16,-2 2-92-16,7-8-52 0,-12 5-97 0,12-5-334 15,-13 2-121-15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27:38.321"/>
    </inkml:context>
    <inkml:brush xml:id="br0">
      <inkml:brushProperty name="width" value="0.05292" units="cm"/>
      <inkml:brushProperty name="height" value="0.05292" units="cm"/>
      <inkml:brushProperty name="color" value="#FF0000"/>
    </inkml:brush>
  </inkml:definitions>
  <inkml:trace contextRef="#ctx0" brushRef="#br0">26596 1159 308 0,'0'0'225'0,"-5"-5"31"0,5 5-78 16,0 0 23-16,-4-8-79 0,4 8-17 0,0 0-10 16,-2-5-3-16,2 5 4 0,0 0-1 0,-3-6-5 15,3 6-9-15,0 0-6 0,0 0-12 0,-4-6-9 16,4 6 1-16,0 0-12 0,0 0-8 0,0 0-4 16,-2-5-5-16,2 5 0 0,0 0 1 0,0 0-6 15,0 0 10-15,0 0 12 0,0 0-9 0,-3-6-7 16,3 6-3-16,0 0-2 0,0 0-3 15,0 0-5-15,-1-7-4 0,1 7 1 16,0 0 6-16,-3-5 6 0,3 5-3 0,0 0 2 16,0-7 3-16,0 7 2 0,0 0-4 0,0 0 0 15,0 0-7-15,-2-8-10 0,2 8-2 0,0 0-5 16,0 0-5-16,0 0-5 0,0 0-1 0,0 0-2 16,0 0 4-16,0 0 4 0,0 10 2 0,2-1-2 15,1 3 5-15,-1 3 2 0,1 2 1 0,2 5-42 16,-1 2 42-16,1-2 13 0,1 2-10 0,-1-1 9 15,1 2-17-15,-1-5 13 0,0 3-9 0,0-5 11 16,0-1-12-16,-1 0 9 0,0-3-11 16,-2 2 9-16,2-4-7 0,-1-2 8 0,-1-1-10 15,1 1 12-15,-2-1-12 0,2-2 10 0,-1-2-9 16,-2-5 0-16,3 11-40 0,-3-11-21 16,2 9-88-16,-2-9-68 0,0 0-93 0,0 0-18 15,0 0-206-15,-4-6-41 0</inkml:trace>
  <inkml:trace contextRef="#ctx0" brushRef="#br0" timeOffset="325.7">26597 1066 85 0,'-2'-9'242'0,"2"9"-8"0,-4-6-80 16,4 6 30-16,-4-6-75 0,4 6 42 15,0 0-68-15,-2-8 26 0,2 8-54 0,0 0 41 16,0 0-54-16,-4-7 47 0,4 7-51 0,0 0 5 16,0 0 1-16,0 0 7 0,-3-6 5 0,3 6 17 15,0 0-10-15,0 0 4 0,0 0-3 16,0 0 2-16,4-7-3 0,-4 7 29 0,0 0 28 16,14-4 9-16,-4 1-17 0,1-2-4 0,4 2-13 15,-1-3-15-15,4 0-14 0,1 1-11 0,0-3-12 16,0 2-5-16,1 2-29 0,-3-3 15 0,-1 2-6 15,0 1-3-15,-3 1-11 0,1 0-3 16,-2-2-42-16,-2 4-59 0,0-2-43 0,-1 1-72 16,-9 2-44-16,14-4-22 0,-14 4-104 0,10-2-192 15,-10 2-91-15</inkml:trace>
  <inkml:trace contextRef="#ctx0" brushRef="#br0" timeOffset="599.52">26719 1242 187 0,'0'0'271'0,"-5"8"-41"16,5-8-29-16,0 0-15 0,-4 7-17 0,4-7-17 16,0 0-5-16,0 0-10 0,-3 7-8 0,3-7-6 15,0 0-11-15,0 0-11 0,0 0-18 16,0 0-8-16,0 0-7 0,0 0-9 0,2 5-10 15,-2-5 1-15,0 0 9 0,0 0 20 0,12-2-6 16,-12 2-10-16,14-7-15 0,-6 4-6 0,2-2-16 16,2 0-1-16,-1 0-12 0,3 0-4 0,-1-1-47 15,-3 3-60-15,3-3-68 0,0 2-60 0,0 0-19 16,-3 1-103-16,1 0-229 0,0-1-90 16</inkml:trace>
  <inkml:trace contextRef="#ctx0" brushRef="#br0" timeOffset="825.51">27019 1178 31 0,'0'0'382'0,"0"0"-67"15,0 0-41-15,0 0-23 0,0 0-52 0,0 0-35 16,0 0-38-16,13 0-27 0,-13 0-16 0,0 0-18 16,5 7-13-16,-5-7 0 0,4 11-9 0,0-2 6 15,0 0-18-15,1 5 9 0,0-2-23 0,-3 5 13 16,5-5-21-16,-5 5 16 0,3-3-19 0,-1 2 10 15,0-1-14-15,1-3-5 0,-1 3 9 16,-3-4-8-16,3 1-30 0,-1-1-91 16,-2-2-38-16,0 0-76 0,2-1-68 0,-2-1-168 15,-1-7 43-15</inkml:trace>
  <inkml:trace contextRef="#ctx0" brushRef="#br0" timeOffset="1057.71">27009 1108 12 0,'-3'-4'532'16,"3"4"-123"-16,-5-10-56 0,5 10-58 0,-2-7-50 15,2 7-41-15,-3-7-47 0,3 7-37 0,0 0-34 16,-4-8-23-16,4 8-20 0,0 0-11 0,0 0-6 15,0 0-16-15,0 0-69 0,0 0-72 0,0 0-60 16,0 0-13-16,13 4-97 0,-13-4 5 0,5 6-148 16,-5-6 84-16</inkml:trace>
  <inkml:trace contextRef="#ctx0" brushRef="#br0" timeOffset="1307.67">27125 1168 20 0,'0'0'481'0,"0"0"-126"0,0 0-63 0,0 0-61 16,7 5-51-16,-7-5-37 0,0 0-18 0,9 5-7 15,-9-5-8-15,12 7-16 0,-5-1-12 0,3-1-6 16,3 3-19-16,-2 0-12 0,6 0-5 16,-2 2-10-16,4 0-6 0,-2 1 0 0,1-2-7 15,0 0-14-15,0 2 9 0,-4-3-6 0,1-1 2 16,-2 1-12-16,1-2 13 0,-3 2-15 0,-2-4 6 15,0 3-67-15,0-4-34 0,0 3-72 16,-9-6-20-16,13 5-41 0,-13-5-73 0,6 6-163 16,-6-6 44-16</inkml:trace>
  <inkml:trace contextRef="#ctx0" brushRef="#br0" timeOffset="1574.71">27419 1150 145 0,'-1'-11'408'0,"1"11"-104"0,-4-8-45 16,4 8-52-16,-4-6-49 0,4 6-33 0,0 0-28 15,-5-5-16-15,5 5-9 0,-6 5-22 16,-2 1-5-16,3 2-4 0,-3 1-13 0,2 3-1 16,-1 1-4-16,0-1-4 0,0 3-23 0,1-1 29 15,1 1-28-15,-3 1 18 0,3-3-18 16,1 3 18-16,-1-1-21 0,1-1 24 0,0 0-16 15,2-2 16-15,-1 0-18 0,1-1 14 0,-1 0-26 16,2 0 23-16,0-2-40 0,-2 0-39 0,3-3-80 16,-1 3-27-16,1-2-79 0,0-7-220 0,-1 11 44 15</inkml:trace>
  <inkml:trace contextRef="#ctx0" brushRef="#br0" timeOffset="2407.59">27603 1151 42 0,'0'0'395'0,"0"0"-133"0,0 0 9 15,0 0-63-15,0 0-23 0,0 0-40 0,0 0-25 16,0 0-33-16,0 0-18 0,0 0-13 0,0 0-7 16,0 0-6-16,0 0-6 0,13-3 0 15,-13 3-7-15,0 0 3 0,15-2-5 0,-15 2 1 16,14-3-3-16,-14 3-2 0,16-3-2 0,-16 3-25 15,16-5 30-15,-8 1-11 0,1 1 4 0,0 0-12 16,-3-2 4-16,2 2-1 0,-2-2-8 0,1-1-4 16,-1 1-8-16,-1 0 8 0,-1-2-8 0,-4 7 0 15,4-10 0-15,-4 10-4 0,1-13 0 16,-1 13-9-16,-1-11 7 0,1 11 2 0,-5-10 9 16,5 10-10-16,-7-6 4 0,7 6-1 0,-6-6 3 15,6 6-8-15,-8-5 7 0,8 5 2 0,0 0 0 16,-14 0 8-16,9 5 0 0,-4-2-2 0,5 3 1 15,-1 1 0-15,0 1 1 0,0 1 2 16,1 1-1-16,-1 1 3 0,3-1 5 0,-1 1-4 16,0 1 0-16,1-1 4 0,-1 1-1 0,3-2 2 15,0 0-1-15,3 1 0 0,-2-1 2 0,2 0 6 16,-1 0-12-16,2-1 12 0,1 0 0 16,0-1-3-16,2 1-3 0,-1-2-1 0,2 1 1 15,1-2-24-15,-2 1 27 0,2-3-47 0,0-1-46 16,1 1-79-16,1-1-74 0,-1 1-65 0,-10-4-178 15,19 1 42-15</inkml:trace>
  <inkml:trace contextRef="#ctx0" brushRef="#br0" timeOffset="3323.65">27907 1089 57 0,'0'0'414'16,"0"0"-153"-16,0 0-21 0,2-7-96 0,-2 7 16 16,5-6-82-16,-5 6 28 0,9-5-65 0,-9 5 22 15,11-5-44-15,-11 5 42 0,12-4-62 0,-12 4 41 16,14 0-52-16,-14 0 47 0,13 0-51 0,-13 0 49 16,12 4-49-16,-7 0 48 0,-1 1-48 15,1 0 48-15,-1 4-42 0,-4-1 47 16,3 2-52-16,-2 1 9 0,-1 0 11 0,-1 3 14 15,-2-3 9-15,2 1 18 0,-2 1-1 0,1-1 12 16,-1-1-14-16,-1 0 27 0,2-1-22 0,-1 0 21 16,2-3-23-16,-2 1 10 0,3-8-19 0,-6 12 22 15,6-12 2-15,-1 9 25 0,1-9 10 0,-1 9 17 16,1-9-27-16,0 0-10 0,0 0-17 0,0 0-18 16,0 0-21-16,0 0-15 0,1-11 1 0,3 1-14 15,-1 1-15-15,1-2-2 0,0 0-1 0,1-2 4 16,-1 1 5-16,1-1 3 0,-1 1-4 0,2-2 1 15,-2 2 1-15,0 1 2 0,0-1 5 16,-3 1 2-16,4 1-1 0,-2 0-1 16,-2 1 4-16,2-1 0 0,-1 1-7 0,1 3 8 15,-2-1 0-15,-1 7-2 0,1-10 1 0,-1 10-1 16,3-11 2-16,-3 11-5 0,1-9 3 0,-1 9-1 16,1-8-3-16,-1 8 8 0,0 0-4 0,0-7 1 15,0 7 0-15,0 0 0 0,2-8-3 0,-2 8 7 16,0 0-2-16,0 0 0 0,1-7-7 0,-1 7 0 15,0 0-1-15,0 0-15 0,0 0-11 0,0 0-9 16,0-7-6-16,0 7-11 0,0 0 2 0,0 0 10 16,0 0-6-16,0 0 0 0,0 0 8 0,0 0 9 15,0 0 6-15,0 0 2 16,0 0 48-16,-3-6-44 0,3 6 44 0,0 0-56 16,0 0 40-16,0 0-49 0,0 0 44 0,0 0-40 15,0 0 49-15,0 0-40 0,0 0 49 0,0 0-41 16,0 0 44-16,0 0-44 0,0 0 53 0,0 0-50 15,0 0 52-15,0 0-44 0,0 0 44 0,0 0-35 16,0 0 55-16,0 0-37 0,0 0 15 0,0 0 9 16,0 0 6-16,0 0 5 0,-2-8-2 0,2 8-1 15,0 0-1-15,0 0 0 0,0 0 6 0,0 0-1 16,0 0-7-16,0 0-5 0,-3-6 0 16,3 6-6-16,0 0-3 0,0 0-2 0,0 0-6 15,0 0-2-15,0 0 4 0,0 0 8 16,0 0-2-16,0 0-2 0,0 0-3 0,0 0-4 15,0 0 1-15,0 0-3 0,-1-7-1 0,1 7-4 16,0 0 6-16,0 0-3 0,0 0-5 0,0 0 3 16,0 0 1-16,0 0-2 0,0 0-4 0,0 0-2 15,0 0-4-15,0 0-12 0,0 0 1 0,0 0-2 16,0 0 2-16,0 0-26 0,-4 7 39 0,4 1 1 16,-1 1 2-16,0 1 2 0,1 2-17 0,-3 1 10 15,3 1 4-15,0 1 5 0,0-1-2 16,0 3 2-16,3-1 0 0,-1-2 0 0,2 0-2 15,0-1 3-15,1 0-9 0,0-3 1 16,2-1 3-16,-1-2-11 0,4-1-46 0,-1-3-74 16,1 0-101-16,-10-3-59 0,22-1-371 0,-9-3-167 15</inkml:trace>
  <inkml:trace contextRef="#ctx0" brushRef="#br0" timeOffset="3790.93">28321 761 37 0,'0'0'507'16,"0"-9"-131"-16,0 9-70 0,0 0-65 0,0-8-47 16,0 8-44-16,0 0-35 0,2-7-26 0,-2 7-16 15,0 0-13-15,3 11-5 0,0-4-16 0,1 4-23 16,-3 2 12-16,4 4-4 0,-1-2 11 0,-1 4-21 15,3 1 11-15,-2 1-22 0,1 1 20 0,-1 0-12 16,1-3 6-16,0 2-15 0,1-5-2 16,-2 1 3-16,0-2 0 0,0-1 0 0,0 2-4 15,-2-4-1-15,1-2 6 0,-2 0 4 0,2-2-3 16,-2-1 5-16,3 0 8 0,-4-7 11 0,2 12 17 16,-2-12-10-16,0 0-16 0,0 8-7 15,0-8 3-15,0 0-5 0,-10-3-5 0,10 3 0 16,-9-7-1-16,5 3 4 0,-2-1-10 0,0 0 12 15,-2-1-19-15,2 1 6 0,-1 1 6 0,-2-1-2 16,9 5 1-16,-11-6-4 0,11 6 11 0,-12-6-13 16,12 6 9-16,-14-2-12 0,14 2-2 0,-10 2 11 15,2 2 4-15,4 3-2 0,-3-1 4 16,2 2-1-16,1 3 1 0,0-2 3 0,3 1-2 16,-1 1-2-16,2 0-5 0,0 0 4 0,3 0 2 15,-2-1 1-15,4 0-1 0,1-2-2 0,-1 1 1 16,2-2-6-16,2-1-23 0,-1-1-51 0,3-2-83 15,-11-3-111-15,22 0-90 0,-9-4-257 16,0 0-124-16</inkml:trace>
  <inkml:trace contextRef="#ctx0" brushRef="#br0" timeOffset="4173.89">28702 856 495 0,'0'0'446'0,"0"0"-102"0,-2-6-76 16,2 6-39-16,0 0-30 0,-11-2-27 0,11 2-29 15,0 0-32-15,-15 2-23 0,15-2-18 16,-13 6-14-16,3-1-9 0,5 1-8 0,-1 0-9 16,-1-1-5-16,2 2-10 0,0 1 2 0,1-1 4 15,2 0-13-15,-1 1 13 0,3-1-16 16,1 1-1-16,1-1 1 0,0 3 3 0,3-2-4 15,2 1-4-15,-1 0 4 0,-1 2-3 0,4-2 3 16,1-2-2-16,-2 0 1 0,1 2-1 0,2 0-3 16,-3-1 2-16,0-1-5 0,-2 0-1 0,3 0-1 15,-4 1 3-15,2-2-2 0,-2 1-1 0,-1 0 0 16,-2-2-1-16,2 2 8 0,-4-7-37 0,4 12 36 16,-7-6 8-16,2 1 7 0,-3 1-4 15,0 0 1-15,-1 0 1 0,-1-1-3 0,-1-1-1 0,-3 0 0 16,5 1-2-16,-3-2-6 0,1-1 2 15,-2 1-39-15,9-5-76 0,-12 4-122 16,12-4-90-16,-11-2-374 0,11 2-204 0</inkml:trace>
  <inkml:trace contextRef="#ctx0" brushRef="#br0" timeOffset="5123.26">28922 959 241 0,'0'0'401'0,"0"0"-118"16,5-4 12-16,-5 4-61 0,0 0-23 16,0 0-29-16,9-4-33 0,-9 4-32 15,0 0-22-15,0 0-14 0,0 0-19 0,0 0-16 16,5-4 0-16,-5 4-2 0,0 0-3 0,0 0-2 16,0 0-2-16,0 0-8 0,0 0 2 0,4-5-3 15,-4 5-2-15,0 0-3 0,0 0-3 0,0 0-2 16,0 0-4-16,0 0-1 0,0 0-4 0,0 0-3 15,0-8 0-15,0 8 0 0,0 0-2 0,0 0-1 16,0 0-1-16,0 0 0 0,0 0 1 0,-3-7-1 16,3 7 5-16,0 0-5 0,0 0 3 15,0 0-8-15,0 0 2 0,-10-3-1 0,10 3-44 16,0 0 54-16,-14 5-3 0,14-5 0 16,-6 5-1-16,1 0-5 0,-3 1 7 0,4 0 0 15,0-1-1-15,-1 3 1 0,1-2-2 0,-1 0 0 16,3 0 4-16,-2 0-5 0,3 0-11 0,-2 0 12 15,3-6 2-15,0 12 3 0,0-12 2 0,3 10 1 16,-3-10 0-16,7 8 1 0,-7-8 0 0,9 6-2 16,0-3-6-16,-9-3-1 0,19 2 2 0,-7-3-1 15,1 1 1-15,-2-3-1 0,1 0-3 0,0-1-1 16,0 1 0-16,1-4 9 0,-2 1-25 0,1-1-3 16,-1 0 4-16,-2-3-10 0,0 2 14 15,1-2-7-15,-3-1 11 0,-2 3-9 16,-1-2 3-16,0 1 4 0,-3-3-7 0,0 3 24 15,-1 1 14-15,0-1-7 0,0 0 4 0,-2 0 2 16,0 0-2-16,-2 1-6 0,2 0-1 0,-2 0-6 16,0 2-4-16,0 0 1 0,-1 0-4 0,0 1-6 15,5 5 2-15,-6-7 0 0,6 7-4 0,-8-5 3 16,8 5 3-16,0 0-2 0,-15 0-1 0,15 0-1 16,-12 9 7-16,8-1-31 0,-1-1 39 0,-1 2-2 15,2 3 2-15,0 0-2 0,0 3-1 0,2-1-5 16,-1 3 6-16,2 0-2 0,0 0 2 0,2 1-3 15,0-2 2-15,2 1 1 16,-1-3 3-16,4 2-4 0,0-3 5 0,4 0-2 16,-1-2 6-16,4-1-3 0,0-2 9 0,1-2-8 15,2-2-1-15,-3-3-2 0,6-1-6 0,3-3 3 16,-3 0-3-16,3-3-4 0,1-3 5 0,-3 1-5 16,3-6 2-16,0 0 1 0,-1-1-4 0,-1-4-2 15,-2 1-1-15,-3-4-3 0,1-2-8 0,-3 2-13 16,0-2 16-16,-2 1-3 0,-2 2 5 0,-3 0 4 15,-3 1 1-15,4 1 8 0,-4 3 10 0,0-2 12 16,-1 4 14-16,-1 1 5 0,-1 0 8 16,-1 3-3-16,0-2-11 0,0 3 0 15,-1 1-8-15,1-1-5 0,0 9-20 0,0-13 3 16,-2 7-12-16,2 6-6 0,0-10-6 0,0 10 5 16,0 0-3-16,0 0 4 0,0 0 3 0,0 0 2 15,-7 6 2-15,7 2 5 0,-1 1-5 0,1 3 6 16,0 2-21-16,0 0 23 0,1 3 0 0,0 1-1 15,0 0-2-15,1 1 2 0,1 1 0 0,0 3 1 16,-2-1-1-16,4-1 1 0,-2-2-1 0,-2-1 9 16,4 1-5-16,-1-2-3 0,0-2-1 0,1 1 4 15,0-2-2-15,-1 2-3 0,1-6-4 0,0 1-7 16,-1-2-28-16,2-1-26 0,-2 0-31 16,0-3-58-16,-4-5-90 0,8 5-55 15,-8-5-132-15,0 0-231 0,10-4-166 0</inkml:trace>
  <inkml:trace contextRef="#ctx0" brushRef="#br0" timeOffset="5307">29353 895 309 0,'0'0'391'0,"-12"-1"-34"16,12 1-51-16,-6-4-35 0,6 4-48 15,0 0-30-15,-8-3-51 0,8 3-27 0,0 0-19 16,8-9-31-16,-8 9-11 0,13-8-15 0,-4 2-24 15,2-1-41-15,2-1-63 0,0 0-83 16,2 0-42-16,2-3-120 0,-1 4-209 0,3-3-54 16</inkml:trace>
  <inkml:trace contextRef="#ctx0" brushRef="#br0" timeOffset="5923.74">29768 773 282 0,'-5'8'390'0,"-1"-1"-69"0,-1 1-36 16,3 1-65-16,-1-1-35 0,0 1-28 0,0 2-33 15,1-2-22-15,2 2-20 0,-1-2-14 0,2 2-12 16,1-2-5-16,0 0-10 0,2 0-11 0,2-1 3 16,0 0-4-16,4-2-9 0,-1-1-2 15,1-2 8-15,2 1-17 0,-10-4 3 0,19 0-23 16,-8 0-8-16,0-1-23 0,-1-3 19 0,-1-1-25 15,0 0-11-15,0-1 29 0,-1-2-32 16,-2-1 49-16,-1 1-36 0,0-3 41 0,-2 1-10 16,0 0 34-16,-2 2 28 0,-1 0 23 0,0 0 5 15,-1 0-9-15,-1 1-7 0,1-1-7 0,1 8-11 16,-3-10-16-16,3 10-3 0,-2-9-2 0,2 9-9 16,0 0 0-16,-5-7-4 0,5 7-3 0,0 0-2 15,0 0-2-15,0 0-9 0,5 5-4 16,-5-5 2-16,9 2 6 0,-9-2-3 0,15 2 1 15,-2-2 4-15,-1-2 2 0,5 0 0 0,-1 0 4 16,2-2-13-16,-2 0 10 0,3-2 12 0,-1 0-5 16,0 0 3-16,0-2-6 0,0-1 3 15,-1-2-2-15,-3 1 3 0,1-3 13 0,-3 1-25 16,-1-1 16-16,-2 0-8 0,-3 0 12 0,1 0-6 16,-1 0 34-16,-3 1 16 0,0 3 31 0,-1-2 0 15,0 3 13-15,0-1-18 0,0 3-7 0,-2-2-28 16,0 8-7-16,4-9-24 0,-4 9 1 15,1-6-8-15,-1 6 8 0,0 0-7 0,-1 12 6 16,0-1-10-16,-2 4 9 0,2 5-5 0,-2 4-2 16,3 3 9-16,-1 7 8 0,2 1 6 0,3 8-5 15,1 0 1-15,-1 4 0 0,5 0 1 0,0 1-4 16,-1 1-5-16,-1 0 1 0,2-1 3 16,0-1-10-16,-1-1 3 0,1-3-5 0,-3 0 7 15,1-9-11-15,-2-3 10 0,0-2-25 0,-4-6 6 16,3-3-34-16,0-3-59 0,-3-2-38 0,-1-1-53 15,0-3-69-15,-4-2-115 0,-1-1-89 0,5-8-238 16,-10 4-206-16</inkml:trace>
  <inkml:trace contextRef="#ctx0" brushRef="#br0" timeOffset="6090.14">30088 1197 316 0,'1'-9'382'0,"0"-1"-38"0,2 2-55 15,1-2-6-15,1 1-22 0,2-2-9 0,2 0-49 16,2 0-38-16,4-1-40 0,-1-1-15 0,2 2-34 16,1-1-11-16,2 0-21 0,2-1-3 0,-1-1-76 15,6 0-73-15,-3 0-154 0,0 1-93 0,-1-3-340 16,-1 1-205-16</inkml:trace>
  <inkml:trace contextRef="#ctx0" brushRef="#br0" timeOffset="6356.41">30721 644 100 0,'0'0'552'0,"0"0"-179"0,0 0-67 16,0 0-82-16,7-3-36 0,-7 3-47 0,0 0 31 15,5 9 8-15,-1 2-23 0,0 4-29 0,2 4-25 16,0 2-2-16,1 7-31 0,-1 1-6 0,1 1-9 15,-2 1-10-15,1 0-16 0,-1 0 2 16,0 0-14-16,-1-5 5 0,0-2-15 16,0-1-6-16,-3-1-43 0,3-4-47 0,0-3-66 15,-2-2-4-15,-2-1-84 0,3-3-20 0,-3-1-406 16,0-8-176-16</inkml:trace>
  <inkml:trace contextRef="#ctx0" brushRef="#br0" timeOffset="6822.54">30761 821 395 0,'-1'-14'457'0,"1"3"-47"15,-3 2-41-15,3-2-16 0,0 1-8 16,0-1-43-16,0 0-34 0,0 0-53 0,0 1-32 16,3 0-34-16,-2-1-34 0,3 2-26 0,0-3-17 15,2 2-15-15,2-1-22 0,-1 1 1 0,1-2-20 16,4 3-1-16,-1 0-11 0,2 1 15 0,0 0-14 15,-2 1 3-15,3 0-8 0,0 1 5 0,-1 3-10 16,0-1 5-16,-2 2-31 0,1-1 15 0,-12 3-4 16,20 0 4-16,-20 0-9 0,18 4 5 0,-10 1-6 15,-3 1 10-15,-1 1 3 0,-3 3 2 16,-1-1-7-16,-1 3 10 0,-2 0 4 0,-3 1-2 16,-2 2 4-16,-1-2 4 0,-1 2 0 0,-3-1-1 15,2 1 1-15,1-4 2 0,-1 0-1 16,-1 1 4-16,3-2 2 0,-2 1 3 0,1-2 0 15,4-4 6-15,-1 3 4 0,1-2 5 0,0-1 2 16,6-5 2-16,-9 8-6 0,9-8 2 0,-5 7-6 16,5-7-2-16,-6 6-11 0,6-6 0 0,0 0 0 15,-2 8 3-15,2-8-3 0,4 9 0 0,0-4-6 16,2 1 7-16,2 1 1 0,2 1-2 0,0 2-1 16,0 0 4-16,3 1-6 0,1 2-1 15,-1-1-2-15,0 3 0 0,2-3-4 0,-5 2 5 16,4 0 1-16,-1 0-3 0,-3-2-1 0,-2-1 2 15,2 0-3-15,-2-2-11 0,-2 0-52 16,1-1-58-16,-1-1-27 0,-1-1-45 0,0 1-5 16,-1-3-43-16,-1 1-12 0,-3-5-142 0,5 5-379 15,-5-5-293-15</inkml:trace>
  <inkml:trace contextRef="#ctx0" brushRef="#br0" timeOffset="7389.9">30550 727 219 0,'0'0'257'0,"-1"-7"25"0,1 7-76 0,0 0 6 15,-3-6-13-15,3 6-25 0,0 0-4 16,0 0-24-16,-1-7-11 0,1 7-13 0,0 0-14 15,0 0-13-15,0 0-18 0,0 0-12 16,0 0-13-16,-1-8-12 0,1 8-12 0,0 0-7 16,0 0 9-16,4 6 3 0,-4-6-7 0,5 9-2 15,0-1-6-15,-1 0 3 0,3 4-2 0,-2 2 4 16,2 2 8-16,1 3-19 0,-1 3 14 0,2 1-17 16,-1 0 14-16,0-1-17 0,2 2 12 0,-1 0-15 15,-3-2 12-15,2-1-12 0,1 0 10 0,-2-3-15 16,-3-2 5-16,3-1 7 0,-2-2-7 15,1 0 1-15,-2-1 2 0,-2-3-2 0,2-1 2 0,-1-1 1 16,-1 0-7-16,1-1 3 0,0 0-6 16,-2-1 10-16,-1-5-4 0,4 9-1 15,-4-9-11-15,3 8-56 0,-3-8-36 0,3 6-86 16,-3-6-33-16,0 0-142 0,1 6-291 0,-1-6-163 16</inkml:trace>
  <inkml:trace contextRef="#ctx0" brushRef="#br0" timeOffset="9622.92">30623 770 208 0,'0'0'187'0,"0"0"15"15,0-8-75-15,0 8 27 0,0 0-79 0,0 0 40 16,0 0-67-16,0 0 47 0,0 0-67 16,0 0 48-16,0 0-55 0,0 0 43 0,-2-6-57 15,2 6 41-15,0 0-54 0,0 0 47 0,0 0-51 16,0 0 50-16,-4-4-51 0,4 4 48 0,0 0-51 15,0 0 61-15,0 0-60 0,0 0 59 0,0 0-52 16,-4-4 65-16,4 4-49 0,0 0 54 0,0 0-43 16,0 0 46-16,0 0-54 0,0 0 3 0,0 0 2 15,0 0-6-15,-5-4 3 0,5 4 0 16,0 0-1-16,0 0 1 0,0 0-2 0,0 0-5 16,0 0 4-16,0 0 2 0,0 0 9 15,0 0 1-15,0 0 11 0,0 0 7 0,0 0-3 16,0 0-1-16,0 0-2 0,0 0 3 0,0 0-12 15,0 0-3-15,0 0-8 0,0 0-4 0,0 0 0 16,0 0 1-16,0 0-10 0,0 0 0 0,0 0 0 16,0 0 7-16,0 0-11 0,0 0 2 0,0 0-1 15,0 0-3-15,-7-4-5 0,7 4-13 0,0 0-15 16,0 0-8-16,0 0-17 0,0 0-11 0,0 0 34 16,0 0-67-16,0 0 35 0,0 0-59 15,0 0 49-15,0 0-38 0,0 0 65 0,0 0-39 16,0 0 61-16,0 0-47 0,0 0 45 15,0 0-35-15,0 0 59 0,0 0-41 0,3-7 69 16,-3 7-36-16,0 0 73 0,0 0-30 0,0 0 70 16,0 0-40-16,0-7 72 0,0 7-47 0,0 0 20 15,0 0 13-15,0-8-6 0,0 8 11 0,0 0-7 16,-3-8 4-16,3 8-4 0,0 0-1 0,0 0 0 16,0-8-2-16,0 8-2 0,0 0-10 0,0 0-9 15,3-6-12-15,-3 6-5 0,0 0-11 0,0 0-9 16,0 0-9-16,0 0-28 0,0 0 12 0,-3-6-8 15,3 6-8-15,0 0-4 0,0 0-9 16,0 0-2-16,0 0 4 0,0 0-1 16,5 8 3-16,-3 0 0 0,0 1 0 0,2 3 2 15,0 2-1-15,1 3-1 0,-1-2 1 0,2 5 1 16,-1 0 2-16,2 1-2 0,-2-2 0 0,-1-1-6 16,2-1 5-16,-2-1 0 0,1-2 2 0,-2 1-3 15,-1-5-1-15,2 2 4 0,-1-3 2 0,-1-1 1 16,-2-1 2-16,3-1 7 0,-1 2-4 0,1-3 3 15,-3-5-1-15,1 8-11 0,-1-8-13 0,0 0-15 16,0 0-12-16,0 0-13 0,0 0-7 0,-6-6-34 16,6 6 1-16,-4-10-22 0,1 4 9 0,1-2-8 15,-1-1 18-15,1-1-6 0,-1 1 8 16,-1 0 36-16,2-1-35 0,-1 0 56 16,-1-1-33-16,2 2 48 0,-2-2-37 0,1 0 17 15,1 0 8-15,-1 1 9 0,2-2 5 0,-2 3 12 16,1-2 19-16,-1 2 11 0,2-1 2 0,0-2 3 15,-1 3 5-15,0 1-6 0,1-2 19 0,1 2 2 16,-3 0-3-16,3 2-5 0,0-2-2 0,0 0-5 16,0 2 8-16,0 6 1 0,0-12 2 0,0 12-3 15,0-12-6-15,0 12-10 0,-1-8 4 0,1 8-5 16,0-9-16-16,0 9 9 0,0 0-4 0,0-10 5 16,0 10 1-16,0 0-1 15,0-9 6-15,0 9 0 0,0 0-1 0,0 0 0 16,-1-7-5-16,1 7-4 0,0 0 2 0,0 0-7 15,0 0 2-15,0-7-4 0,0 7 0 0,0 0-1 16,0 0-1-16,0 0-3 0,0 0-4 0,0 0 3 16,1-7-4-16,-1 7 3 0,0 0-2 0,0 0 3 15,0 0-2-15,0 0 4 0,0 0 1 0,0 0-4 16,0 0 3-16,0 0 4 0,1-8 2 0,-1 8 9 16,0 0 4-16,0 0 8 0,0 0 6 0,0 0 4 15,0 0-4-15,0 0 3 0,3-6-3 0,-3 6-3 16,0 0-6-16,0 0-1 0,0 0-2 15,0 0-3-15,0 0-6 0,3-6-1 16,-3 6-5-16,0 0 4 0,0 0-5 0,0 0-1 16,4-5-7-16,-4 5 3 0,0 0-1 0,8-4 1 15,-8 4-4-15,9-4 1 0,-3 0-4 0,-6 4-1 16,16-5 5-16,-7 4-4 0,-2-3-3 0,5 2 0 16,-2 0-2-16,-1-1 8 0,2 0 1 0,0 0-5 15,0 3-1-15,-2-3-2 0,1 2 7 0,-1-1-4 16,-9 2 0-16,18-3 2 0,-18 3 0 0,17-2-2 15,-17 2 0-15,13-1-5 0,-13 1 5 0,12 0-3 16,-12 0-1-16,13 1-1 0,-13-1 3 0,12 2 3 16,-12-2-1-16,12 6-1 0,-12-6 5 15,13 7-6-15,-5-3 6 0,1 0 2 16,-2 0-1-16,0 0-4 0,1 1 5 0,0-1 1 16,0 1-3-16,-3-2 2 0,2 0-4 0,-1 1-2 15,-6-4 4-15,13 8-1 0,-8-5-1 0,-5-3-3 16,10 8 4-16,-10-8-9 0,10 8 7 0,-10-8 1 15,9 8-4-15,-9-8 0 0,8 9 1 0,-5-5-1 16,-3-4 1-16,6 9-5 0,-6-9 5 0,5 11 0 16,-5-11 3-16,1 13-8 0,-2-7 11 0,1 2-8 15,-1-1 9-15,-3 2-3 0,0-1 3 0,2 1-3 16,-4-1 3-16,1 1-1 0,-1 0 0 16,1-1 1-16,-4 1-5 0,1 0 3 0,2-1 6 15,-4 1-5-15,2 0 1 0,-1 1-1 16,0-3 2-16,0 1 0 0,1-2-19 0,2 3 21 15,-2-3-5-15,-2 1 7 0,5 0-3 0,-3 1 4 16,2-3 0-16,-2-1-1 0,2 3 3 0,-2-3 1 16,8-4 1-16,-9 8 1 0,9-8-5 0,-10 6 10 15,10-6-1-15,-9 6 4 0,9-6 7 0,-6 4 0 16,6-4-1-16,0 0-3 0,-12 4-1 0,12-4-4 16,0 0-8-16,-9 4 8 0,9-4-5 0,0 0 0 15,0 0-9-15,0 0 4 0,-13 0-3 16,13 0-4-16,0 0 2 0,0 0-3 0,-10-3-9 15,10 3 7-15,0 0-2 0,0 0-5 16,0 0 6-16,-9-2-5 0,9 2 6 0,0 0 2 16,0 0 0-16,0 0-4 0,0 0 0 0,0 0 9 15,0 0-2-15,-9-3-4 0,9 3 3 0,0 0 0 16,0 0-2-16,0 0-1 0,0 0-1 0,0 0-9 16,0 0 9-16,0 0-2 0,0 0-4 0,0 0 2 15,0 0 6-15,0 0-2 0,0 0 3 0,7-4 1 16,-7 4 0-16,0 0-10 0,14 0 8 0,-14 0 5 15,10-2-4-15,-10 2-2 0,14-1 2 0,-14 1 0 16,17-2-1-16,-17 2-2 0,18 0-3 16,-18 0-5-16,19 0 7 0,-9 0 1 15,1 2-3-15,0-1-34 0,-1 1 41 0,1-1-9 16,-2 2 5-16,2 0-3 0,0-1 5 0,-2 3-7 16,0-2 6-16,1 4 3 0,-2-2 1 0,1 0-5 15,1 3 1-15,-2-3 1 0,-1 3 1 0,1 0-1 16,1-2-7-16,-1 2 2 0,-1 0 6 0,1-1-1 15,0 2-1-15,-1-2 1 0,0 1 2 0,-1-1-2 16,2 1 4-16,-2-2-3 0,1 1-6 0,-2-1 7 16,1 1-2-16,-1-3-2 0,0 2-1 0,0-1 3 15,-5-5-4-15,9 7 1 16,-9-7-3-16,8 7-4 0,-8-7-24 0,8 6-25 0,-8-6-44 16,6 4-48-16,-6-4-41 0,0 0-94 0,8 2-87 15,-8-2-505-15,0 0-432 0</inkml:trace>
  <inkml:trace contextRef="#ctx0" brushRef="#br0" timeOffset="10572.13">30766 731 330 0,'0'0'336'0,"0"-7"-78"16,0 7-4-16,0-8-27 0,0 8-27 16,-1-6-23-16,1 6-16 0,-1-6-2 0,1 6-4 15,-2-6-13-15,2 6-14 0,0 0-12 0,-1-8-12 16,1 8-12-16,0 0-14 0,0 0-7 0,0 0-17 15,-1-8-8-15,1 8-11 0,0 0-8 0,0 0-11 16,0 0-11-16,0 0-3 0,0 0 0 0,0 0 2 16,0 0 0-16,2 8-3 0,0 0 4 0,0 1-3 15,1 2 8-15,-1 2-1 0,2 4 9 16,1-1-12-16,2 4 1 0,-2 1 1 0,1 1 10 16,2-1-14-16,1 1 5 0,-2-1-7 0,1 0 10 15,0 1-9-15,1-3 7 0,-2 1-11 16,0 0 6-16,-1-3-3 0,2-2-1 0,-2 0 0 15,-1-2-2-15,-1 0 3 0,0-2-2 0,0-1-2 16,0-3-35-16,1 1-48 0,-3 0-70 0,-2-8-35 16,4 10-143-16,-4-10-85 0,4 8-244 0,-4-8-171 15</inkml:trace>
  <inkml:trace contextRef="#ctx0" brushRef="#br0" timeOffset="13487.77">29164 2016 419 0,'-2'-11'405'0,"1"2"-70"0,1 0-8 15,0 1-20-15,0 2-6 0,0-3-22 0,1 1-17 16,-1 2-21-16,2-2-29 0,-1 1-14 0,0 0-31 15,-1 7-5-15,3-11-38 0,-3 11-10 0,1-8-39 16,-1 8 4-16,3-9-38 0,-3 9 0 0,0 0-25 16,-2-7 7-16,2 7-22 0,0 0 17 0,0 0-12 15,-5 11 5-15,1-3 4 0,-1 2-2 0,-1 2-8 16,-2 1 0-16,-1 1 3 0,4 0 3 0,-3 1-7 16,0-1-1-16,0 0 1 15,1 0-5-15,0-2 0 0,2-1-1 0,0 0 6 16,-1-4-4-16,3 2 4 0,-1-1-5 0,0-2 6 15,1 2-9-15,-2-5 7 0,5-3-8 0,-5 9-3 16,5-9-6-16,-2 8 8 0,2-8-12 0,-2 6 10 16,2-6-6-16,0 0 10 0,2 9 3 0,-2-9-7 15,5 3-5-15,-5-3 8 0,10 4-3 0,-10-4-8 16,13 4-9-16,-13-4-12 0,16 3-10 0,-7 0-14 16,3-2-2-16,2 1-6 0,-14-2 1 0,23 2 5 15,-12-4 7-15,1 2 6 0,2-2 8 0,-4-1 7 16,2 0 6-16,-1 2 8 0,-1-3 5 0,-1 0 3 15,1-1 5-15,-2 1 5 16,1-1 4-16,-1 0 3 0,-2-1-4 0,-1 1 1 16,-1 0 4-16,1 0 3 0,-1-1-2 0,-4 6 6 15,8-9 1-15,-8 9 4 0,5-8 2 0,-5 8-8 16,4-6 0-16,-4 6-3 0,0 0-9 0,2-7-3 16,-2 7 0-16,0 0-6 0,5-6 0 0,-5 6 4 15,0 0 3-15,0 8 3 0,0-8 5 0,0 14-1 16,-1-3 0-16,0 0 2 0,1 2-1 0,-3 2-12 15,3 1 18-15,-1 3-3 0,0-1-1 0,1 0 0 16,-2 2-2-16,2-1-1 0,0 1-1 0,-1-2-2 16,1-1-11-16,0 0-32 0,0-4-45 15,1 0-48-15,-1-2-41 0,2 0-51 0,-2-3-34 16,2-2-6-16,-2-6-76 0,5 10-286 16,-5-10-139-16</inkml:trace>
  <inkml:trace contextRef="#ctx0" brushRef="#br0" timeOffset="13854.03">29566 2077 426 0,'0'0'400'16,"0"0"-92"-16,-8 2-11 0,3 4-16 0,-1-1-10 15,0 0-43-15,-1 4-30 0,1-2-42 16,-1 5-26-16,0-1-22 0,2 3-21 0,1 0-16 15,0 3-12-15,1-3-9 0,2 1-10 0,1 0-6 16,1 1-20-16,2-1 14 0,2 1-8 0,2-3 6 16,0 1-7-16,2-3-3 0,3-2 4 0,0-2-8 15,1-2-4-15,1 0 1 0,0-3-7 0,-1-1-6 16,4-2-8-16,-2-1-3 0,2-3 4 0,-3 1-4 16,1-3 0-16,-1 0-10 0,-1-2 20 0,-2 0-14 15,-2-1 5-15,0 0 3 0,-1-2 3 0,-3-2-2 16,-1 2 4-16,-3 0-2 0,-2-1 13 0,0 1 9 15,-2-2-1-15,-2 0-1 0,-3 1-6 16,-1 0-2-16,-1 2-3 0,-3 0-2 0,1 0-4 16,-1 4-1-16,-1-2-10 0,1 4-17 0,0 0-46 15,-1 1-48-15,1 1-76 0,13 3-48 0,-21 1-87 16,9 5-58-16,2-4-147 0,1 4-53 0</inkml:trace>
  <inkml:trace contextRef="#ctx0" brushRef="#br0" timeOffset="14388.15">30274 1996 134 0,'0'0'230'0,"0"0"-58"0,-2-7-26 16,2 7-26-16,0 0-22 0,-3-7-18 16,3 7-14-16,0 0-28 0,0 0-11 0,-1-7-6 15,1 7-8-15,0 0-4 0,0 0-2 0,0 0-6 16,0 0 1-16,-2-6 6 0,2 6-9 0,0 0 1 15,0 0-2-15,0 0 1 0,0 0-5 0,0 0 0 16,0 0 21-16,0 0-27 0,0 0 10 16,0 0-7-16,0 0 4 0,0 0 0 0,0 0 1 15,0 0-3-15,0 0-8 0,0 0-10 0,0 0-5 16,0 0 3-16,0 0-11 0,-10 3-6 0,10-3-1 16,0 0-14-16,0 0-10 0,0 0-5 15,0 0-9-15,0 0-8 0,0 0-75 0,0 0 43 16</inkml:trace>
  <inkml:trace contextRef="#ctx0" brushRef="#br0" timeOffset="14957.09">30281 2088 49 0,'5'-9'418'0,"-5"9"-82"0,5-6 9 0,-5 6-41 16,2-5-1-16,-2 5-27 0,3-6-31 0,-3 6-48 15,0 0-37-15,4-6-33 0,-4 6-26 0,0 0-28 16,0 0-11-16,0 0-22 0,0 0-5 0,0 0-24 16,0 0 14-16,0 0-4 0,-2 11 2 15,1-2-7-15,0 3 1 0,-2 4 1 0,1 2-3 16,-2 2-5-16,0 3 0 0,3 2 0 0,-2 1-3 15,1-1-1-15,-1 2-2 0,3-1-38 0,-1-1 35 16,-2-1-43-16,2-3-47 0,-2-3-41 0,2-1-59 16,0-2-47-16,0-1-78 0,1-1-55 0,-2-6-213 15,2-7-97-15</inkml:trace>
  <inkml:trace contextRef="#ctx0" brushRef="#br0" timeOffset="15472.1">30437 2042 391 0,'0'0'436'0,"0"0"-81"0,0 0-94 0,0 0-23 15,0 0-43-15,0 0-19 0,0 0-52 16,0 0-10-16,0 0-35 0,0 0-3 0,0 8-22 16,-2-1 4-16,1 4-4 0,1 0-8 0,-1 3-5 15,-1 1-1-15,1 4-6 0,1 0-4 0,-1 0-2 16,1 1-5-16,-3 5-13 0,3 0 4 0,0-2 5 15,-1-1-7-15,1 0-6 0,-1-2-1 0,-1 0-1 16,1-2-1-16,1-4 0 0,-1-1-1 16,1 0-13-16,-3-2-47 0,3-2-40 0,0 1-50 15,0-10-39-15,0 13-99 0,0-13-69 0,0 0-202 0,0 8-73 16</inkml:trace>
  <inkml:trace contextRef="#ctx0" brushRef="#br0" timeOffset="16122.23">30310 1986 90 0,'-6'-5'381'0,"6"5"-60"15,-6-4-35-15,6 4 12 0,0 0-26 0,-5-5-4 16,5 5-24-16,0 0-18 0,-6-7-28 0,6 7-11 16,0 0-4-16,0 0-19 0,-4-7-15 0,4 7-29 15,0 0-23-15,0 0-20 0,3-10-14 0,-3 10-16 16,7-9-8-16,-2 4-14 0,2-2-6 15,2 1-7-15,0 0 1 0,2-4-10 0,1 3 2 16,3 1-2-16,-1-2-1 0,3 2-7 16,-2-1 6-16,4 1-6 0,-1 2-2 0,0 3-12 15,1-4 4-15,-1 5-10 0,1 3-6 0,-1-1-2 16,-4 2-1-16,4 2 2 0,-4 2 0 0,0 1 3 16,-2 2-3-16,-2 1-8 0,-2 1-12 0,-1 2-2 15,-3 0-8-15,-3-1 5 0,-2 3-37 0,-3-1 56 16,0-1 15-16,-2 0 2 0,0-1 10 0,-3-2 1 15,-4 3 3-15,3-4 3 0,-2 0 12 0,-2 0 10 16,4-3 11-16,-2-1 13 0,0-1 2 0,3 1 15 16,0-5-3-16,-1 5 2 0,10-7-3 0,-15 4-11 15,15-4-3-15,-15 3 0 0,15-3-6 0,-9 3-2 16,9-3-6-16,0 0-10 16,-11 3-5-16,11-3-6 0,0 0-5 0,0 0-2 15,0 0-4-15,-10 3 2 0,10-3 0 0,0 0-2 16,0 0 5-16,10 5-5 0,-10-5 2 0,11 6 2 15,-3-2-1-15,2 3 0 0,2-1-14 0,-2 6 21 16,1-4-3-16,5 4 1 0,-1 2 0 0,-1 0 0 16,1 2-1-16,1 0 1 0,-1 0 2 0,0 1-5 15,3 0-3-15,-4-1-4 0,2-2-15 0,-2-1-57 16,0 0-35-16,-3-1-66 0,1-2-47 16,-1-1-86-16,-2 0-62 0,-1-2-359 0,2 0-238 15</inkml:trace>
  <inkml:trace contextRef="#ctx0" brushRef="#br0" timeOffset="16654.88">28675 2189 486 0,'-11'1'501'0,"11"-1"-93"0,0 0-75 16,0 0-51-16,0 0-13 0,0 0-33 0,0 0-11 16,0 0-26-16,0 0-26 0,5-6-21 0,-5 6-16 15,14-5-23-15,0 1-13 0,0 0-18 0,0 1-16 16,3-1-10-16,2 1-7 0,1-2-19 0,-2 2-6 16,0 0-12-16,0 0-41 0,1 0-63 15,-3 0-52-15,-2 1-50 0,-1 0-47 16,-2-1-59-16,-11 3-15 0,15 0-37 0,-15 0-34 15,0 0-202-15,13 0-102 0</inkml:trace>
  <inkml:trace contextRef="#ctx0" brushRef="#br0" timeOffset="16856.54">28721 2275 208 0,'-7'5'343'0,"7"-5"-18"0,-8 6-6 0,8-6-11 15,-5 5-12-15,5-5-11 0,0 0-3 0,0 0-15 16,0 9-15-16,0-9-1 0,8 2-17 15,-8-2-20-15,15 2-8 0,-15-2-25 16,19-3-25-16,-5 2-39 0,-1-2-23 0,2 0-21 16,1 0-23-16,0-2-46 0,1-1-70 0,-1 2-88 15,0 1-60-15,0-4-72 0,-1 3-74 0,-3-2-89 16,2 1-58-16,-1-2-263 0,-4 0-288 0</inkml:trace>
  <inkml:trace contextRef="#ctx0" brushRef="#br0" timeOffset="17103.79">28881 2000 573 0,'-4'-4'519'0,"4"4"-110"0,0 0-68 16,-6-6-35-16,6 6-44 0,0 0-49 0,0 0-50 15,-5-6-39-15,5 6-30 0,0 0-20 0,0 0-7 16,-4 10-18-16,4-3-9 0,-4 3-6 0,4 4-6 15,-1 2-4-15,-2 2-2 0,1 1-20 0,-1 7 24 16,1-2-23-16,-1 2 13 0,2 2-21 0,-3 6 18 16,0-5-9-16,3 0-8 0,0-3-45 0,-2 0-33 15,2-2-33-15,-2-4-42 0,3-2-59 0,-1-1-60 16,0-5-47-16,-1 0-367 0,2 0-198 0</inkml:trace>
  <inkml:trace contextRef="#ctx0" brushRef="#br0" timeOffset="17389.25">28923 2013 238 0,'-1'-6'449'0,"1"6"-137"15,-1-11-7-15,-2 5-48 0,3 6 0 0,0-8-31 16,0 8-40-16,-2-6-54 0,2 6-45 0,0 0-6 15,-3-4-11-15,3 4-18 0,0 0 3 16,-4 9-13-16,3 0 9 0,0 4 14 16,-1 2 4-16,1 3 0 0,1 3 10 0,0 7-6 15,0-1 0-15,1 8-29 0,-1 0 11 0,2 3-12 16,-1 0-9-16,0 1-6 0,2-2-5 0,-2 0-13 16,2 0-45-16,-3-3-65 0,1-7-50 0,0 0-69 15,-1-3-81-15,0-3-66 0,0-3-364 0,0-3-234 16</inkml:trace>
  <inkml:trace contextRef="#ctx0" brushRef="#br0" timeOffset="20835.9">3482 5459 104 0,'0'0'530'0,"4"-7"-98"0,-4 7-52 0,0-8-39 16,0 8-44-16,0 0-52 0,0-7-63 0,0 7-44 15,0 0-19-15,0 0-39 0,0 0-2 0,0 0-28 16,0 0 2-16,8 11-23 0,-3 0 9 0,-3 3-23 16,2 2 14-16,0 1-20 0,1 0 13 0,-1 0-19 15,0-1 13-15,1 0-16 0,-4 0 14 0,3-6-12 16,-3 2 7-16,3-1-28 0,-1-4 4 0,-2 1-18 15,0-1 14-15,-1-7-29 0,0 9-31 0,0-9-64 16,0 0 27-16,0 0-8 0,0 0 40 0,0 0-31 16,-9-5-2-16,9 5-36 0,-6-12 21 0,1 4-1 15,1 2 33-15,0-5 2 0,0 4 31 16,-1-6 7-16,1 3 27 0,2 1-3 0,-3-1 21 16,1 1 2-16,0-1 46 0,0 0-2 0,2 2 42 15,-1-1-19-15,-1 0 27 0,3 1-14 0,-2 2 3 16,2-4 1-16,0 4-3 0,-3-2 15 0,4 0-14 15,0 2 3-15,0-4 17 0,0 2-2 16,0-2-4-16,0 2 2 0,4-3-9 0,-4 3-8 16,1-4-16-16,-1 6 10 0,0-5-32 15,1 4 12-15,-1-1-21 0,3 1 9 0,-2 1-23 0,-1-1 13 16,0 7-18-16,3-11 6 0,-3 11-17 0,1-10 9 16,-1 10-20-16,5-6 16 0,-5 6-20 15,0 0 21-15,9-4-13 0,-9 4 14 0,10 5-16 0,-3 0 5 16,-1 3 3-16,-2-1 2 0,5 2-1 15,-4-1 15-15,0 1-13 0,0 0 19 0,-1 4-23 16,1-5 20-16,-2 4-18 0,-2-3 15 0,3 1-16 16,-3 0 18-16,-1 1-19 0,0-4 22 0,0 2-17 15,0-2 18-15,0 0-20 0,0-7 20 0,-1 12-19 16,1-12 19-16,-4 13-17 0,4-13 18 0,0 6-18 16,0-6 19-16,0 8-21 0,0-8 19 0,-1 6-17 15,1-6 20-15,0 0-24 0,0 7 17 0,0-7-20 16,0 0 14-16,-3 8-20 0,3-8 10 0,0 0-19 15,0 0 16-15,0 0-25 0,0 5 22 0,0-5-26 16,0 0 17-16,0 0-30 0,0 0 15 16,0 0-50-16,0 0-13 0,0 0-77 0,0 0-51 15,0 0-88-15,0 8-220 0,0-8-44 0</inkml:trace>
  <inkml:trace contextRef="#ctx0" brushRef="#br0" timeOffset="21252.91">3485 5454 185 0,'0'0'267'16,"0"0"-36"-16,0 0-61 0,-4-7-13 0,4 7-46 15,0 0 0-15,0 0-39 0,0 0 7 0,0 0-27 16,0-7 20-16,0 7-25 0,0 0 19 0,0 0-26 15,0 0 14-15,1-7-30 0,-1 7 16 0,0 0-27 16,4-6 21-16,-4 6-32 0,0 0 17 0,0 0-28 16,4-6 26-16,-4 6-28 0,0 0 23 0,0 0-24 15,0 0 23-15,6-3-23 0,-6 3 23 0,0 0-27 16,0 0 20-16,0 0-27 0,0 0 17 0,0 0-24 16,0 0 22-16,0 0-16 0,0 0 25 0,0 0-20 15,0 0 16-15,0 0-18 0,0 0 23 0,0 0-21 16,0 0 24-16,0 0-21 0,0 0 23 15,0 0-19-15,0 0 18 0,0 0-19 0,-7-3 20 16,7 3-19-16,0 0 18 0,0 0-17 16,0 0 18-16,0 0-13 0,0 0 22 0,0 0-28 15,-9-3 22-15,9 3-23 0,0 0 28 0,0 0-28 16,0 0 18-16,0 0-19 0,0 0 7 0,0 0-37 16,0 0-9-16,0 0-39 0,0 0-26 0,0 0-43 15,0 0-53-15,0 0-87 0,-3-6 239 0</inkml:trace>
  <inkml:trace contextRef="#ctx0" brushRef="#br0" timeOffset="21651.96">3494 5452 200 0,'0'0'226'15,"0"0"-24"-15,0 0 9 0,0 0-28 0,0 0 16 16,0 0-46-16,0 0 17 0,0 0-24 0,0 0 18 15,0 0-39-15,0 0 11 0,2 6-46 0,-2-6 3 16,0 0-43-16,0 0 3 0,0 0-38 0,0 0 20 16,0 0-23-16,5 4 20 0,-5-4-26 0,9 9 17 15,-1-4-27-15,-3 0 25 0,5 0-26 0,-1 2 20 16,4-1-25-16,0 4 30 0,-3-4-24 0,5 0 22 16,-3 3-18-16,1-3 14 0,-2 0-22 0,1 0 24 15,-1-2-32-15,-2 0-30 0,0-1-87 16,-1 4-38-16,-8-7-52 0,15 5-38 0,-15-5-284 15,12 4-56-15</inkml:trace>
  <inkml:trace contextRef="#ctx0" brushRef="#br0" timeOffset="21935.31">3734 5411 382 0,'0'-7'484'0,"0"7"-65"0,0 0-53 0,0 0-39 16,0 0-51-16,0 0-70 0,0 0-48 0,1-6-39 16,-1 6-23-16,0 0-13 0,4 6-15 0,-4-6-3 15,8 14-20-15,-6-7 1 0,2 4-24 0,1-1 10 16,-1 2-21-16,4 1 8 0,-2-2-24 0,-1 2-34 15,2 1-87-15,-1-4-37 0,-1 2-93 0,0-2-34 16,0-1-107-16,-1 0-215 0,1 1-123 0</inkml:trace>
  <inkml:trace contextRef="#ctx0" brushRef="#br0" timeOffset="22934.81">4277 5416 476 0,'0'0'581'0,"0"0"-91"0,0 0-36 0,-4-7-21 15,4 7-75-15,0 0 43 0,-1-5-97 16,1 5 4-16,0 0-111 0,-3-6 2 0,3 6-87 16,3-9 17-16,-3 9-78 0,1-8 27 0,3 5-51 15,-4 3 29-15,12-11-58 0,-6 8 37 0,3 0-67 16,0 0 39-16,0 0-78 0,-9 3 35 0,19-2-54 15,-9 7 42-15,3-4-71 0,-3 1 34 16,-1 3-24-16,4-1-7 0,-4 6-5 0,-1-6 5 16,-1 3 14-16,2 1 14 0,-4 0 18 0,-1 1 14 15,0-4 10-15,0 1 13 0,1 2 23 0,-4-3-13 16,-1-5 24-16,5 7-7 0,-5-7 23 0,4 8 10 16,-4-8 14-16,0 0 5 0,0 0 3 0,0 0 7 15,0 0-5-15,0 0-14 0,4-9-7 0,-3 1-9 16,-1 3-6-16,3-7-4 0,-2 2-4 0,3-2-5 15,0 0-14-15,1 2-51 0,-3-3-44 0,2 2-41 16,0 1-89-16,1 1-68 0,2-1-32 0,-1 3-85 16,0-1-240-16,2 3-172 0</inkml:trace>
  <inkml:trace contextRef="#ctx0" brushRef="#br0" timeOffset="23254.19">4714 5352 370 0,'0'0'292'0,"0"0"-72"0,0 0-30 15,12-2-36-15,-12 2-39 0,0 0-21 0,11 2-17 16,-11-2-11-16,8 1-15 0,-8-1-9 0,6 7-6 16,-6-7-3-16,9 7 1 0,-4-1 3 15,-1 2 5-15,-1-2 2 0,-2 6 11 0,0-4 13 0,-1 3 22 16,0-2 10-16,-1 2 13 0,0-1 16 15,-2 1-19-15,3-3 7 0,-1 1-29 0,-2-3-3 16,3 2-22-16,0-8-3 0,0 11-23 0,0-11 7 16,0 11-16-16,0-11 12 0,4 7-14 0,-4-7-1 15,9 5-3-15,-9-5-5 0,14 0-4 0,-1-3-4 16,0 0-3-16,2-2-35 0,-1 1-82 0,5-7-93 16,0 6-108-16,1-6-110 0,-1 4-263 15,-1-3-193-15</inkml:trace>
  <inkml:trace contextRef="#ctx0" brushRef="#br0" timeOffset="23685.65">5196 5322 378 0,'-4'-7'462'16,"4"7"-62"-16,0 0-49 0,-5-7-17 0,5 7-33 16,0 0-63-16,0 0-59 0,0-5-40 0,0 5-28 15,0 0-28-15,0 0-17 0,0 0-15 0,14 1-10 16,-14-1-10-16,14 4-8 0,-4 1-9 0,-2 4 4 15,4 0-7-15,-2 2-3 0,-1 0-5 0,-3 2 0 16,3 2-3-16,0-4-4 0,-4 3-4 0,0-2 0 16,-1 0-1-16,-1-2 3 0,-1-2 1 0,-2 3 2 15,0-3 6-15,0 0 7 0,0-2 9 0,-1 2 34 16,1-8 20-16,-4 9 22 0,4-9 7 0,-5 4-8 16,5-4-15-16,0 0-7 0,-8-4-14 0,8 4-13 15,-5-9-11-15,5 1-9 0,0 0-56 16,-1-3 51-16,2 1-57 0,-1-4 44 0,4 1-92 15,0 0 25-15,0 0-46 0,-2-1-44 0,2 4-39 16,1-1-58-16,-1 0-63 0,2 4-30 0,1 0-66 16,-2 0-234-16,0 1-149 0</inkml:trace>
  <inkml:trace contextRef="#ctx0" brushRef="#br0" timeOffset="24084.84">5422 5404 67 0,'0'0'348'16,"8"-3"-64"-16,-8 3-31 0,9-3-22 0,-9 3-43 15,11-8-40-15,-11 8-29 0,13-6-21 0,-4 3-22 16,0 3-14-16,-1-3-14 0,-8 3-12 0,16-3-8 16,-16 3-4-16,17-2-7 0,-17 2-6 0,14 2 5 15,-14-2-3-15,13 6-10 0,-13-6-2 0,11 4 1 16,-7 1 0-16,-4-5 1 0,5 11-1 0,-5-11 2 15,0 15-1-15,0-15 1 0,3 10 5 0,-3-10-8 16,0 12 0-16,0-12 2 0,1 14-1 0,-1-14 1 16,4 9 3-16,-4-9-4 0,5 11 2 0,-5-11 9 15,9 7-7-15,-3-2 22 0,-2 0-35 0,-4-5 11 16,14 4-7-16,-5-1 6 0,-1 0-6 16,-8-3 2-16,13 5-2 0,-13-5 0 0,12 6-2 15,-12-6-3-15,12 5 3 0,-12-5 0 0,9 5 3 16,-9-5 0-16,9 7 8 0,-9-7 10 15,2 5 8-15,-2-5-3 0,0 9-6 0,0-9-3 16,-2 9 1-16,-1-3-3 0,3-6-11 0,-9 11-30 16,9-11-69-16,-5 6-74 0,5-6-143 0,-5 3-191 15,5-3-6-15</inkml:trace>
  <inkml:trace contextRef="#ctx0" brushRef="#br0" timeOffset="24251.87">5940 5435 215 0,'0'0'669'0,"0"0"-152"15,0 0-77-15,10 2-35 0,-10-2-53 0,0 0-101 16,0 0-6-16,0 0-114 0,0 0-49 0,13 0-123 16,-13 0-123-16,0 0-129 0,11-4-155 0,-11 4-302 15,13-7-260-15</inkml:trace>
  <inkml:trace contextRef="#ctx0" brushRef="#br0" timeOffset="24418.81">6309 5377 45 0,'0'0'713'0,"9"3"-156"16,-9-3-73-16,9 1-16 0,-9-1-97 0,0 0 3 15,9 3-112-15,-9-3-9 0,0 0-109 0,0 0-24 16,0 0-151-16,14 0-47 0,-14 0-110 0,9-1-134 15,-9 1-138-15,15-2-395 0,-7 1-401 0</inkml:trace>
  <inkml:trace contextRef="#ctx0" brushRef="#br0" timeOffset="24551.65">6639 5363 261 0,'0'0'537'0,"0"0"-74"0,10 3-153 16,-10-3 7-16,0 0-90 0,9 3 6 0,-9-3-113 15,0 0 4-15,9 1-164 0,-9-1-72 0,0 0-165 16,15-1-408-16,-15 1-192 0</inkml:trace>
  <inkml:trace contextRef="#ctx0" brushRef="#br0" timeOffset="24718.92">6970 5347 478 0,'0'0'733'0,"0"0"-201"16,0 0-25-16,1 6-146 0,-1-6-1 0,0 0-113 16,4 7-11-16,-4-7-116 0,0 0-34 0,0 0-178 15,0 0-81-15,0 0-159 0,9 3-112 0,-9-3-383 16,0 0-364-16</inkml:trace>
  <inkml:trace contextRef="#ctx0" brushRef="#br0" timeOffset="25085.59">7264 5307 89 0,'0'0'741'0,"9"-6"-209"0,-4 1-130 15,-5 5-84-15,9-6-60 0,-9 6-59 0,6-4-50 16,-6 4-32-16,12-5-26 0,-12 5-22 0,15 2-14 15,-15-2-16-15,17 4-64 0,-7-1 34 0,0 3-63 16,-1 2 27-16,0 2-82 0,1 2 55 0,-1 3-69 16,-1-1 60-16,-2 1-43 0,-1-2 61 0,-1 2 11 15,1-6 9-15,-2 2 9 16,-2-2 15-16,2 0 13 0,-2-3 30 0,-1-6 32 16,1 12 34-16,-1-12 22 0,-1 6-2 0,1-6-3 15,0 0-15-15,0 0-10 0,0 0-70 0,-5-5 50 16,5 5-59-16,0-12 52 0,0 5-62 0,1-4 43 15,2 2-48-15,-1-5 50 0,2 1-59 0,1 1 35 16,0-2-57-16,2 0 51 0,-2 0-15 0,1 3-35 16,2-3-54-16,-2 2-68 0,-1 1-85 0,3 2-106 15,-3 1-93-15,4 1-314 0,-4 0-252 0</inkml:trace>
  <inkml:trace contextRef="#ctx0" brushRef="#br0" timeOffset="25470.18">7572 5370 438 0,'0'0'530'15,"0"0"-17"-15,0 0-103 0,1 8 41 0,-1-8-98 16,0 0 7-16,0 0-114 0,0 0-6 0,-1 7-104 16,1-7 14-16,0 0-75 0,-3 7 32 0,3-7-60 15,0 9 32-15,0-9-59 0,-1 14 38 0,1-9-60 16,0 2 53-16,0 3-63 0,0-4 48 0,1 3-60 15,-1-3 38-15,3 0-72 0,-2 2 38 16,-1-8-55-16,4 9 49 0,-4-9-53 0,8 9 52 16,-8-9-68-16,6 3 52 0,-6-3-14 15,0 0-3-15,19 0-8 0,-19 0 8 0,9-7-3 16,-1 3 3-16,-3 0 3 0,-1 1 10 0,-2-4 13 16,5 3 19-16,-7 4-23 0,6-8 90 0,-6 8-32 15,6-4 66-15,-6 4-55 0,7-8 43 0,-7 8-69 16,0 0 46-16,6-4-62 0,-6 4 60 0,0 0-27 15,4 6 81-15,0 1-56 0,-4-7 43 0,1 14-67 16,3-3 48-16,-4 4-60 0,5-2 45 0,-4 4-64 16,2 1 47-16,-2 0-53 0,-1 2 44 0,0-1-131 15,0-1-16-15,0-1-82 0,0-1-91 16,0-3-101-16,0 2-94 0,0-5-318 0,-1 2-331 16</inkml:trace>
  <inkml:trace contextRef="#ctx0" brushRef="#br0" timeOffset="26635.12">7812 5412 220 0,'0'0'307'0,"1"-8"-25"0,-1 8 18 0,4-7-70 15,-4 7 67-15,4-10-72 0,-4 10 47 0,1-6-62 16,-1 6 33-16,0 0-54 0,4-6 38 0,-4 6-63 15,0 0 37-15,0 0-75 0,0 0 26 0,0 0-77 16,-1-8 34-16,1 8-63 0,0 0 42 0,-4 6-64 16,4-6 47-16,-5 8-59 0,2-2 47 0,-2 4-61 15,3-3 40-15,-1 1-41 0,1 1 45 0,-1 3-50 16,3-4 43-16,0-1-57 0,0 3 57 16,0-3-61-16,4 3 52 0,-3-4-65 0,7 3 30 15,-3-4-90-15,1-2 28 0,3 2-24 0,0-2-11 16,0 0-6-16,-9-3 5 0,18 1 5 0,-8-2 11 15,2-4 6-15,-1 2 13 0,-2 0 17 0,0-2 11 16,0 1 11-16,1-4 7 0,-3 2 19 0,-2-1 15 16,-1-1-35-16,-4 8 67 0,2-14-50 0,-2 6 67 15,-1 3-50-15,-3-5 53 0,0 3-62 0,-1 0 47 16,0 0-56-16,-4 4 41 0,4-5-71 16,-3 4 1-16,-1 2-131 0,-1 0-38 0,10 2-105 0,-15 0-132 15,2 1-206-15,4 2-162 0</inkml:trace>
  <inkml:trace contextRef="#ctx0" brushRef="#br0" timeOffset="63908.94">7218 15939 20 0,'0'0'214'15,"0"0"-17"-15,0 0-32 0,0 0-4 0,0 0-24 16,-12 1 9-16,12-1-40 0,0 0 10 0,0 0-24 15,0 0 44-15,0 0-23 0,-11-3 41 0,11 3-22 16,0 0 9-16,0 0 0 0,0 0 18 16,0 0-28-16,-13-1 14 0,13 1-15 0,0 0 15 15,0 0-17-15,0 0-2 0,-8-3-4 0,8 3-5 16,0 0-8-16,0 0-11 0,0 0-5 0,0 0-12 16,0 0-11-16,0 0-11 0,0 0-3 0,0 0-13 15,0 0-8-15,0 0-10 0,0 0-4 0,0 0-6 16,0 0 0-16,0 0-6 0,0 0-2 0,0 0-2 15,0 0-2-15,0 0-2 0,0 0-1 0,0 0 0 16,0 0-2-16,0 0 0 0,0 0 0 0,0 0 2 16,0 0 2-16,0 0-1 0,0 0 2 0,4-7 2 15,-4 7-2-15,9-2-2 0,0 0-2 0,-9 2 6 16,14-5-5-16,-1 1 0 0,0 3-2 16,2-4-1-16,4 3 5 0,7-3 3 0,-1 0-3 15,11-1 6-15,1 2-7 0,10 0 0 0,2 0 1 16,1 1-1-16,1 0-1 0,0 1-4 0,0 2 5 15,-6 0 0-15,-2 0-1 0,7 0 3 0,4 0 11 16,-2 0 0-16,1 0 10 0,-1 0 0 16,2 0-11-16,-2-2 11 0,-2 1-8 0,0 1 1 15,-9 0-9-15,0 0-1 0,-2 1 1 0,1-1-1 16,-3 2 0-16,0-2-1 0,-4 0 1 16,-1 0 7-16,-1 2 1 0,-3 0 4 0,3-1 0 15,-2 1 2-15,-3-1 0 0,-1-1-4 0,-2 1 2 16,0-1-3-16,-5 2-5 0,4-2 11 0,-2 0 4 15,-6 0 4-15,3 1-44 0,-4-1 54 0,-2 0-51 16,3 0 69-16,-14 0-44 0,18 2 55 0,-18-2-46 16,19 0 47-16,-19 0-36 0,13 0 34 0,-13 0-22 15,13 1 24-15,-13-1-27 0,0 0 21 0,13 1-33 16,-13-1 24-16,0 0-39 0,0 0 25 0,15 0-26 16,-15 0 22-16,0 0-33 0,0 0 23 0,10 1-29 15,-10-1 22-15,0 0-26 0,0 0 24 0,0 0-25 16,0 0 23-16,9-1-28 0,-9 1 27 15,0 0-27-15,0 0 28 0,0 0-29 0,0 0 19 16,10 3-15-16,-10-3 23 0,0 0-22 0,0 0 21 16,0 0-26-16,0 0 26 0,0 0-34 0,0 0 24 15,0 0-14-15,0 0 25 0,0 0-25 0,9 0 26 16,-9 0-24-16,0 0 26 0,0 0-25 0,0 0 16 16,0 0-20-16,0 0-9 0,0 0-36 0,0 0 10 15,0 0-95-15,0 0-8 0,0 0-64 0,0 0-56 16,0 0-79-16,0 0-59 0,0 0-103 0,-9-2-506 15,9 2-626-15</inkml:trace>
  <inkml:trace contextRef="#ctx0" brushRef="#br0" timeOffset="65407.2">13497 15748 215 0,'0'0'297'16,"0"0"-43"-16,-9 3-74 0,9-3-6 0,0 0-45 16,0 0 4-16,-8 1-55 0,8-1 15 0,0 0-35 15,0 0 2-15,0 0 12 0,0 0 15 0,0 0 11 16,0 0 12-16,0 0 6 0,0 0-3 0,0 0-2 15,0 0 0-15,0 0-3 0,0 0 1 0,0 0-1 16,0 0 1-16,0 0-4 16,0 0 4-16,13 0-7 0,-13 0-6 0,0 0-1 15,0 0-8-15,0 0-9 0,14 0 6 0,-14 0-2 16,0 0-7-16,11 2-3 0,-11-2-3 0,16 1-2 16,-16-1-13-16,19 0-12 0,-4 0 9 0,-1 0-21 15,5 0 14-15,3-1-1 0,5 1 0 0,0-2-30 16,10-1-28-16,4 0 61 0,0 1-67 0,7 0 53 15,2-3-9-15,1 3-45 0,3 1 45 0,-2 0-50 16,2-1 54-16,-2 2-7 0,2 2 1 0,1-1-4 16,0 0-4-16,1-1 3 0,-1 2-6 0,-1-2-7 15,1-2 2-15,0 2-6 0,-3 0 2 0,-1-1 0 16,0 0-4-16,-10 1 0 0,1 0-49 0,-1 1 63 16,-1-1-50-16,-3 0 54 0,1 1-51 15,-1-1 49-15,-6 2 5 0,0-1-53 0,-2 1 56 16,-1 0-5-16,0-1 0 0,2 1-7 0,-2-1 0 15,-4 1 3-15,3-1-1 0,-4 1-1 0,-1-1-8 16,-2 1 0-16,2-1 0 0,-2 0 0 0,-2-1 1 16,1 1-2-16,-2 3 2 0,2-3-3 0,-2 2-3 15,-3 0 7-15,0-2-3 0,0 1 2 0,-4 0-2 16,4-1-1-16,-2 0-5 0,-2 4 6 0,3-3 1 16,-4-1-10-16,0 2 5 0,1 0 5 0,-10-3 2 15,15 3-1-15,-15-3 7 0,14 3-58 16,-7 0 61-16,-7-3-52 0,11 2 51 0,-11-2-7 15,10 3 6-15,-10-3-5 0,0 0-1 0,13 3 2 16,-13-3-3-16,0 0-1 0,12 2-1 0,-12-2 2 16,0 0-5-16,0 0 0 0,11 1-1 0,-11-1-4 15,0 0-10-15,0 0-13 0,0 0-19 0,12 2-8 16,-12-2-13-16,0 0-12 0,0 0-16 16,0 0-12-16,0 0-8 0,0 0-8 0,0 0 10 15,0 0-33-15,0 0 3 0,0 0-65 0,0 0-22 16,14 0-12-16,-14 0-49 0,0 0-46 0,0 0-310 15,0 0-159-15</inkml:trace>
  <inkml:trace contextRef="#ctx0" brushRef="#br0" timeOffset="74120.17">8313 14852 259 0,'0'0'337'15,"0"0"-76"-15,-9 3-25 0,9-3-20 0,0 0-21 16,-9 3 7-16,9-3-31 0,0 0-8 0,0 0 12 16,0 0-9-16,-9 3-3 0,9-3-16 15,0 0-9-15,0 0 4 0,0 0-5 0,0 0 0 16,0 0-7-16,0 0-60 0,0 0 46 0,-10 1-62 15,10-1 51-15,0 0-57 0,0 0 58 0,0 0-66 16,0 0 55-16,0 0-52 0,0 0 51 0,0 0-54 16,0 0 49-16,0 0-67 0,0 0 47 0,0 0-63 15,0 0 46-15,-9 2-59 0,9-2 50 0,0 0-59 16,0 0 54-16,0 0-55 0,0 0 51 0,0 0-55 16,0 0 55-16,0 0-57 0,0 0 51 0,0 0-46 15,0 0 44-15,0 0-53 0,0 0 40 0,0 0-33 16,0 0 59-16,0 0-57 0,0 0 52 0,0 0-57 15,0 0 53-15,0 0-25 0,0 0 83 16,0 0-47-16,0 0 40 0,0 0-45 0,-9 3 26 16,9-3-49-16,0 0 35 0,0 0-46 0,0 0 40 15,0 0-46-15,0 0 41 0,0 0-43 0,0 0 40 16,0 0-40-16,0 0 40 0,0 0-39 0,0 0 38 16,0 0-33-16,-5-4 33 0,5 4-37 0,0 0 44 15,0 0-39-15,0 0 32 0,0 0-38 0,0 0 30 16,0 0-37-16,0 0 32 0,0 0-40 0,0 0 41 15,-8-3-33-15,8 3 30 0,0 0-32 0,0 0 30 16,0 0-32-16,0 0 30 0,0 0-38 0,0 0 10 16,0 0 37-16,0 0-35 0,-2-8 3 0,2 8 21 15,0 0-20-15,0 0 29 0,0 0-30 16,0 0 29-16,0 0-36 0,0 0 36 0,0 0-45 16,0 0 44-16,0 0-33 0,0 0 32 0,0 0-34 15,0 0 38-15,10 6-38 0,-10-6 5 0,0 0 0 16,5 3 3-16,-5-3-1 0,0 0 4 0,8 5 5 15,-8-5-3-15,7 3-2 0,-7-3 2 0,8 3 1 16,-8-3 4-16,8 6-2 0,-8-6-5 0,6 3 2 16,-6-3-1-16,9 3-1 0,-9-3-11 0,0 0-38 15,9 5-39-15,-9-5-1 0,0 0-118 16,0 0-23-16,0 0-158 0,0 0-77 0,0 0-151 16,4-6-307-16,-8-1-501 0</inkml:trace>
  <inkml:trace contextRef="#ctx0" brushRef="#br0" timeOffset="76919.31">6359 6707 24 0,'0'0'252'15,"0"0"-54"-15,0 0-24 0,0 0-19 0,0 0-6 16,0 0-4-16,0 0-7 0,0 0-9 0,0 0-4 15,0 0-1-15,0 0-9 0,0 0-5 16,0 0-5-16,0 0-10 0,0 0-9 0,0 0-7 16,0 0-5-16,0 0-13 0,0 0-8 0,0 0-9 15,0 0-2-15,0 0-9 0,0 0-3 0,0 0-4 16,0 0-5-16,0 0 3 0,0 0-5 0,0 0-10 16,0 0 5-16,9-2-4 0,-9 2 0 0,0 0-1 15,0 0-1-15,0 0-5 0,0 0-3 0,0 0 2 16,0 0-2-16,0 0 2 0,0 0-1 0,0 0 1 15,0 0-1-15,0 0 0 0,0 0-5 0,0 0 8 16,0 0 0-16,0 0-1 0,0 0-3 0,0 0 0 16,0 0-2-16,0 0 1 0,0 0 0 15,0 0 4-15,0 0-2 0,0 0 0 0,0 0 14 16,0 0-19-16,0 0 3 0,0 0 1 0,0 0 0 16,0 0-4-16,0 0 7 0,0 0-8 0,0 0 4 15,0 0-3-15,0 0 7 0,0 0-4 0,0 0-1 16,0 0 0-16,0 0 1 0,0 0-6 0,0 0 3 15,0 0 4-15,0 0-2 0,0 0 1 16,0 0-1-16,0 0-1 0,0 0 2 0,0 0 0 16,0 0-6-16,0 0 22 0,0 0-17 0,0 0 0 15,0 0-1-15,0 0-1 0,0 0-2 0,0 0 5 16,0 0-1-16,0 0 2 0,0 0-2 0,0 0 2 16,9 4-3-16,-9-4 2 0,0 0 1 15,0 0 0-15,0 0 0 0,0 0 0 0,0 0-1 16,0 0 0-16,6 4 1 0,-6-4 3 0,0 0-3 15,0 0 2-15,0 0-4 0,0 0 0 0,9 2 1 16,-9-2 2-16,0 0 0 0,8 3 0 0,-8-3-2 16,6 4-3-16,-6-4 2 0,8 5 0 0,-8-5 0 15,11 8-57-15,-4-5 72 0,-1 3-54 0,3 0 58 16,1 0-53-16,-1 0 60 0,3 4-54 0,-1-3 7 16,1 4 7-16,-2-2 1 0,4 2 3 0,0 0 6 15,0 1-6-15,2 2 9 0,0-2 7 0,-2 2 46 16,3 0-56-16,-2 4 45 0,6 1-59 0,-2 1 60 15,0-1-63-15,0 3 62 0,5 3-11 16,-2 1-7-16,1 0-2 0,0 2-3 0,0-4-5 16,0 4 1-16,0-1-3 0,3 1-2 0,-2 0 2 15,-1 1-40-15,0 2 63 0,1 0-53 0,-1-4 54 16,-1 5-50-16,1-4-1 0,0 1 6 0,-1-1 1 16,-3 1 3-16,3-1 6 0,-2 1-1 0,-2 3 52 15,1-5-53-15,-1 5 44 0,1-4-55 0,0 4 52 16,-2-1-51-16,2 0 54 0,-2 0-54 0,-2 5 43 15,3-5-31-15,0 4 56 0,0-1-51 0,-3-1 53 16,4 2-51-16,-1-1 4 0,0 0 5 0,-1 1 8 16,2-2 3-16,0 4 2 0,-1-2 1 0,1 0 1 15,-1 3 0-15,4-1-2 0,-2 1-1 16,2-2 0-16,-3 3 46 0,3-2-61 16,-3 0 43-16,4 1-54 0,-1-1 49 0,-1 0-50 15,1-2 57-15,1 2-55 0,0 1 52 0,-1-1-53 16,1 0 8-16,0 0 2 0,1 0-3 0,-1 1 3 15,-1 1-10-15,2-1 13 0,-1 0-4 0,0 1-1 16,0 1 0-16,0-1-2 0,0 0-1 0,0 0 1 16,0 5-6-16,0-4 4 0,0-1-1 0,4 10 0 15,-8-11 2-15,8 11 12 0,-4-10-13 0,0 1 0 16,-2-1-1-16,0 2-17 0,2-3 17 0,-2 2-11 16,-1 0 14-16,-1-2-14 0,-1 2 15 0,4 1-2 15,-2-2-2-15,-3 1 0 0,5 0 7 16,-3 0-7-16,-1 0 0 0,1 1 3 0,-1 1-7 15,0-2 0-15,0-1 0 0,1 3 0 0,0-4 2 16,0 2-14-16,0-1 18 0,2 1-15 0,-3 3 3 16,2-2 18-16,2-1-18 0,-3-1 15 0,0 2-2 15,-1 2-1-15,4-1 1 0,-3-1 8 0,-1 1-11 16,1-1 0-16,-2 1 0 0,-1-2-4 0,1 0 1 16,-4-3 1-16,-2 1 0 0,3-1-15 0,-1 1 19 15,-3-2-16-15,-1-6 19 0,0 3-16 0,-1-2 8 16,-1-3-3-16,1 4 1 0,-3-4 15 0,3 3-21 15,-3 0 18-15,1-4-17 0,1 4 15 16,-2-3-16-16,-4 0 19 0,3-3-5 0,1 0 1 16,-2 2-4-16,-1-1 4 0,3 1 0 0,-2-2-2 15,-2-2 1-15,2 4-1 0,-1-4 2 0,1 1 5 16,-2-2 17-16,-1 4-26 0,3-4 24 0,-2 1-19 16,-1-3 25-16,1 0-20 0,-1 1 24 0,-1 0-21 15,1 2 27-15,-1-1-20 0,-2 2 11 0,2-2 11 16,-2 2 4-16,1-1 0 0,-1 0 21 0,-1-2-31 15,3 1 23-15,-3 3-32 0,-1-4 24 0,4 2-32 16,-3 0 27-16,0-3-35 0,0 5 29 0,-1-3-35 16,1 1 50-16,2-1-61 0,-3 0 28 15,1 0-30-15,0 1 29 0,0 0-33 0,2-1 28 16,-2-1-33-16,1 2 33 0,-1 0-33 0,2 1 41 16,-2-2-37-16,0 0 28 0,-1 3-34 15,4 0 29-15,-3-2-29 0,0 2 44 0,0 0-44 16,-1-1 35-16,0 0-34 0,0 1 30 0,0 0-32 15,0-1 3-15,1 2 33 0,-5 2-30 0,5-2 25 16,-1 0-23-16,1-3 25 0,-1 5-29 0,1-5 28 16,0 2-3-16,-2-1-2 0,2 1-4 0,-1 0 3 15,1 2-5-15,-1-2-3 0,0-1 1 0,-1 5-1 16,-1-1-2-16,1 2 2 0,-2-4 0 0,3 0 0 16,-1-1 6-16,1-1-8 0,-2-1 9 15,2 1-25-15,1 0 25 0,-1-1-31 0,-1 0 31 16,1 1-27-16,-2-1 35 0,2 0-32 0,1-1 39 15,-1 2-38-15,0-1 31 0,1-1-2 0,-1 2-5 16,1-3-1-16,-1 2 1 0,1-1-9 0,-1 1 6 16,0 1-3-16,0-3 1 0,1 2-2 0,2 0 0 15,-5 0 50-15,3-1-55 0,-2-1 48 0,2 0-43 16,-1 1 4-16,1-1 5 0,-1 0 5 0,1-3 0 16,2 0 1-16,-2 0-4 0,0-2 1 0,0 1 1 15,2-1 2-15,-1 2-3 0,-1-4 1 0,2 1 8 16,-1 1-5-16,2-2-2 0,-2 3-1 0,2-4 2 15,-3-1-2-15,4-1 1 0,-2 4-4 0,-1-3-2 16,3 0-4-16,-1 0 3 0,1 0-21 16,-1 1 18-16,1-3 0 0,0-1 2 0,0 3-2 15,0-5 0-15,0 3-2 0,0-2-3 0,0-1 2 16,1 0-8-16,-1-1-2 0,0-6 2 0,1 14-2 16,-1-14-4-16,0 11 0 0,3-5-10 0,-3-6-50 15,5 6 0-15,-5-6-47 0,2 9-51 0,-2-9-47 16,7 4 3-16,-7-4-124 0,0 0-56 0,9-5-53 15,-7-3-104-15,2 0-255 0,-4-5-331 0</inkml:trace>
  <inkml:trace contextRef="#ctx0" brushRef="#br0" timeOffset="79286.87">8451 9829 172 0,'-1'-6'146'0,"-2"0"-35"16,2-2-27-16,1 8-12 0,-4-11-18 0,4 11-4 15,0-12-4-15,0 12 3 16,-4-11-1-16,4 11-1 0,0-9-1 0,0 9 5 16,0-9 3-16,0 9-1 0,0-8 3 0,0 8 4 15,0 0 3-15,-1-6-2 0,1 6-1 0,0 0-2 16,-1-8-6-16,1 8-1 0,0 0-5 0,-3-5-8 15,3 5-4-15,0 0-9 0,0 0-4 0,0-7-3 16,0 7-1-16,0 0 1 0,0 0 5 0,-4-7 5 16,4 7 1-16,0 0 10 0,0 0 7 0,0 0-5 15,0 0 1-15,0-7-4 0,0 7-1 0,0 0-2 16,0 0-3-16,0 0-7 0,0 0 10 0,0 0-9 16,0 0-1-16,0 0-2 0,0 0 5 0,3-6 2 15,-3 6 13-15,0 0 10 0,0 0 3 16,0 0 4-16,0 0-1 0,0 0-4 0,13 2-3 15,-13-2 6-15,6 3 7 0,-6-3 4 0,8 5 2 16,-3-1 1-16,0 2-1 0,0 1-4 0,3 0-6 16,-1 1-7-16,1-1-4 0,1 4 5 0,1-1-10 15,-2 1 15-15,1 2-11 0,0-2 13 0,1 4-10 16,0 0 18-16,-1 1-22 0,1-1 23 0,2 0-24 16,-2 0 22-16,0 3-30 0,-1-1 21 0,3-1-32 15,-1 1 20-15,-2-1-30 0,3 1 27 0,-1 0-30 16,1 1 26-16,-2-1-31 0,3 1 31 0,-3-4-28 15,3 5 26-15,-2-4-26 0,-2 2 22 16,5-2-30-16,-5 2 52 0,4 0-30 0,0 0 39 16,-3 1-44-16,3-3 23 0,-2 2-30 0,1-1 46 15,-1-1 42-15,5 2 72 0,0 3-33 0,2 1-19 16,1 0-38-16,3 0-18 0,1 2-14 0,3 0-14 16,-1 1-8-16,2 0-5 0,0-1-5 0,1 0-55 15,0-3 58-15,0 3-56 0,3 0 59 0,-3 0-5 16,3-1-7-16,2-1-3 0,-1 0 0 0,1 0-4 15,0 2 0-15,2-1 13 0,-1-1-20 0,2 0 15 16,1 1-19-16,0-1 17 0,3-1-17 0,-2 3 16 16,2-1-19-16,-1 1 17 0,1-2-17 0,10 5 17 15,-3 1-17-15,0-1 17 0,3 1-18 16,-1-1 16-16,1-1-15 0,1 2 20 0,1 0-18 16,2 2 12-16,-2-3-19 0,2 2 6 0,2-2 3 15,0 2-1-15,-2-2-2 0,6 0-51 16,-1 2 60-16,1-4-43 0,0 4 49 0,4-5 3 15,-1 1-4-15,-1-1-3 0,5 2 6 0,-1-3-5 16,-1 1 9-16,3-2-15 0,0-1 12 0,1-1-17 16,0 0 3-16,-3 0-4 0,1 1 2 0,-1-2 15 15,2 2-13-15,-3-1 10 0,4 1-14 0,-4-2 12 16,-1 2-14-16,3 2 15 0,-5-2-16 0,2 1 15 16,-1 0-14-16,-3 1 15 0,-1-2-15 15,1 2 0-15,-3-1 2 0,-1 2 1 0,1 1 4 16,0-3-3-16,-2 1 2 0,1 0-1 0,-1 1 0 15,-2 1 1-15,-1-2 0 0,2 0 0 0,-3 1 1 16,-9-1-3-16,2-1 2 0,5 3 19 0,-8-2-20 16,1-2 16-16,-2 3-20 0,0-1 18 0,-2 2-18 15,3-2 16-15,-4 1-27 0,0 1 26 0,0 1-19 16,-1-3 13-16,-2 1-9 0,-2 2 7 16,0 0-8-16,0-2 13 0,0 5-12 0,-1-2 14 15,-3-3-14-15,0 6 15 0,-2-4-17 0,-2-1 16 0,0 4-20 16,-1-3 23-16,-5-3-15 0,1 2 3 0,0-1 3 15,-3 0 3-15,0-1 2 0,-3 3 9 16,4-1-16-16,-6 0 15 0,2-2-17 0,1 4 16 16,-2-2-13-16,-1-2 15 0,-2-1-13 0,0 1 17 15,-1 1-17-15,2-1 14 0,-4-1-14 0,3-1 12 16,-2 2-15-16,0-2 13 0,1 1-18 0,-3-1 18 16,0 2-15-16,4-3 13 0,-4 1-21 0,0-1 20 15,2-1-15-15,-2 2 14 0,0-3-14 0,1-3 13 16,-2 3-13-16,1 2 1 0,3-4 4 0,-3 3 10 15,3 1-12-15,-2 0 12 0,-1-1-13 0,3 2 5 16,-3-1-2-16,4 0 6 0,-4 1 11 0,0 0-16 16,3 0 14-16,-3-2-13 0,5 2 12 15,-3 0-18-15,0 4 16 0,0-5-11 0,0 2 10 16,0 0-12-16,-1-1 12 0,1 2-12 0,0-1 16 16,-2-1-9-16,2 1 10 0,-2-1-8 0,1 2 7 15,-2-4 2-15,2 3-1 0,1-2 1 0,-3 0-4 16,1 1-6-16,-3-3 9 0,2 2 3 0,0-2 1 15,0 1-2-15,-2-1-6 0,1 4 14 0,-2-4-7 16,3 1 12-16,-3 0-7 0,3 1 8 0,-4-1-12 16,3 0 5-16,-2 0-11 0,0 2 6 0,1-2-12 15,-1 0 8-15,0-1-13 0,-1 0 7 0,5 0-8 16,-4-2 5-16,1 1-13 0,0-2 5 0,-2 1 1 16,3-3 4-16,-2-1-5 0,2 1 3 0,-2-1-4 15,0 0 7-15,2-1-12 0,-2-1 11 16,2 1-10-16,-1-4 7 0,-2 0-4 0,3 2 6 15,-3-8-11-15,1 9 12 0,-1-9-8 0,4 13 5 16,-4-13-11-16,2 6 7 0,-2-6-12 0,2 9 4 16,-2-9-18-16,1 7-4 0,-1-7-22 0,0 0-5 15,1 8-32-15,-1-8 9 0,0 0-38 0,0 8 13 16,0-8-18-16,0 0-42 0,0 0 11 0,0 0-14 16,0 0-13-16,0 7-14 0,0-7-12 0,0 0 37 15,0 0-75-15,0 8 34 0,0-8-74 0,0 0-19 16,3 9 21-16,-3-9-32 0,0 0-7 15,0 11-26-15,0-11-35 0,0 7-144 16,0-7-36-16</inkml:trace>
  <inkml:trace contextRef="#ctx0" brushRef="#br0" timeOffset="79752.19">14303 14600 351 0,'0'0'286'0,"-9"-9"-55"0,9 9-33 0,-5-5-17 15,5 5-28-15,-5-4-6 0,5 4-9 0,-5-5-6 16,5 5-11-16,0 0-9 0,-8-7-8 16,8 7-12-16,0 0-8 0,-4-4-9 0,4 4-12 15,0 0-8-15,0 0-4 0,0 0 7 0,0 0 25 16,0 0 27-16,0 0 8 0,0 0 5 0,4 5-1 15,2 1-8-15,-2-1-9 0,3 0 1 0,-1 1-10 16,3 1-10-16,1-1-10 0,-1 3 36 0,4-2-67 16,0-1 42-16,-2 4-65 0,2-3 46 0,-3 2-59 15,3-1 41-15,-3-1-56 0,3 1 51 0,-4-2-58 16,1 1 50-16,-1-2-54 0,0-1 52 0,0 0-48 16,-4 2 46-16,3-3-48 15,-8-3 44-15,10 6-53 0,-10-6 55 0,10 4-51 16,-10-4 59-16,8 5-55 0,-8-5 49 0,0 0-47 15,10-2 56-15,-2-3-58 0,-8 5 58 0,9-9-56 16,-4-1 54-16,0 3-62 0,3-6 10 0,-1-2 3 16,2-1 2-16,0-2 1 0,3-2 1 0,-1-4-1 15,2 1 0-15,0 0 49 0,-2-3-62 0,3 4 41 16,-5 3-90-16,3-1 17 0,-1 2-98 0,-2 1 9 16,0 5-108-16,-1-1-8 0,-2 0-81 0,-2 4-49 15,0-1-70-15,0 2-270 0,-3-1-231 0</inkml:trace>
  <inkml:trace contextRef="#ctx0" brushRef="#br0" timeOffset="81018.85">8606 14346 186 0,'0'0'233'0,"0"0"-39"0,-9-3-27 0,9 3-19 16,-8-2-12-16,8 2-6 0,-8-4 5 0,8 4-20 15,-10-4-1-15,10 4-5 0,-6-5 9 0,6 5-60 16,-8-3 70-16,8 3 0 0,-6-4-1 0,6 4-2 16,-8-4-7-16,8 4-5 0,0 0-5 0,-9-3-2 15,9 3-2-15,-5-5-7 0,5 5-12 16,0 0-11-16,0 0-12 0,-8-4-15 0,8 4-12 0,0 0-9 15,0 0-9-15,0 0-10 0,0 0-2 16,0 0 2-16,0 0 0 0,-5 10 0 0,10-5-5 16,-1 1 1-16,1 4-47 0,3-1 55 0,2 5-48 15,-1-2 53-15,0-2-49 0,4 3 57 0,-3-2-53 16,2 1 53-16,0 2-54 0,-3-5 54 0,4 4-53 16,-3-3 56-16,2-1-54 0,-3 0 53 0,1-1-53 15,-2-1 55-15,-2 0-53 0,2-1 53 0,-2-1-51 16,-1 1 54-16,-5-6-53 0,9 8 62 0,-9-8-53 15,9 6 63-15,-9-6-56 0,8 6 57 0,-8-6-53 16,6 5 52-16,-6-5-54 0,0 0 52 0,8 4-56 16,-8-4 51-16,0 0-51 0,0 0 46 15,9 2-50-15,-9-2 51 0,0 0-55 0,11-5 51 16,-11 5-54-16,12-9 50 0,-6 2-53 0,3-4 47 16,0 0-61-16,0-3 16 0,5 3-117 0,-4-5-13 15,3 0-79-15,0-1-86 0,-3 0-84 16,4 0-348-16,-2-1-253 0</inkml:trace>
  <inkml:trace contextRef="#ctx0" brushRef="#br0" timeOffset="130039.12">23365 11092 250 0,'0'0'478'0,"-6"-3"-43"0,6 3-137 15,-6-4 19-15,6 4-72 0,-7-2 42 0,7 2-97 16,-6-5 30-16,6 5-80 0,-7-5 43 0,7 5-75 15,0 0 45-15,-7-4-65 0,7 4 46 0,0 0-57 16,-7-5 41-16,7 5-64 0,0 0 40 0,-5-4-65 16,5 4 36-16,0 0-43 0,0 0 39 0,0 0-61 15,-2-6 51-15,2 6-64 0,0 0 48 16,0 0-55-16,0 0 51 0,0 0-54 16,0 0 50-16,0 0-50 0,0 0 50 0,9-5-46 15,-9 5 45-15,11 1-51 0,-11-1 56 0,14 0-53 16,-14 0 47-16,23 0-52 0,-9 0 47 0,3 0-44 15,2 0 51-15,4 0-51 0,4-1 52 0,2 0-48 16,8 1-2-16,-1 0 55 0,6-2-57 0,8 1 48 16,1 1-45-16,4-3 48 0,0 2-51 0,0 0 51 15,5-4-52-15,0 4 52 0,4 1-38 0,0-2 37 16,11 1-54-16,-11-1 7 0,14 2 48 16,0 0-49-16,5 0 50 0,-2-1-55 0,1 1 44 15,-3 0-55-15,0 1 59 0,0-1-52 0,1 0 53 16,-4 3-44-16,1-1 49 0,2-1-54 0,-1 2 51 15,4 1-51-15,1-3 54 0,-4 2-57 16,4-1 57-16,-1-2-54 0,-1 2 52 0,0 0-61 16,-1 1 70-16,0 1-59 0,-1-1 54 0,3-2-53 15,0 2 54-15,1-2-55 0,-2 1 55 0,0 1-57 16,1-2 54-16,-5 3-56 0,-1-1 58 0,0-2-55 16,-2 2 56-16,1-2-55 0,-3 3 55 0,-9-2-60 15,1 4 57-15,-2-3-52 0,-2 0 51 0,3-1-53 16,-3 2 55-16,-1 0-55 0,-2 0 52 15,-3-1-46-15,-2 0 49 0,1-1-56 0,-4 2 59 16,-1 1-58-16,-9-3 51 0,2 1-49 0,-2-1 32 16,-2 0-29-16,0 1 55 0,-8-2-56 0,-1 4 53 15,-1-2-48-15,1 0 45 0,-6-3-53 0,-2 3 56 16,0-2-55-16,-3 0 53 0,-2 0-53 16,-3 1 54-16,1-1-52 0,-3 2 58 0,2-2-54 15,-12-1 50-15,15 1-40 0,-15-1 48 0,15 3-54 16,-15-3 56-16,12 0-53 0,-12 0 57 0,0 0-59 15,15 2 54-15,-15-2-55 0,0 0 53 0,0 0-55 16,13 0 55-16,-13 0-56 0,0 0 63 16,0 0-55-16,10 1 48 0,-10-1-53 0,0 0 54 15,0 0-57-15,0 0 54 0,0 0-56 0,0 0 53 16,12 1-44-16,-12-1 38 0,0 0-56 0,0 0 60 16,0 0-63-16,0 0 51 0,0 0-61 0,0 0 35 15,0 0-81-15,0 0 19 0,0 0-100 0,0 0 2 16,0 0-64-16,0 0-67 0,0 0-70 0,10 1-56 15,-10-1-397-15,0 0-354 0</inkml:trace>
  <inkml:trace contextRef="#ctx0" brushRef="#br0" timeOffset="131187.12">24371 10942 420 0,'0'0'408'0,"0"0"-135"0,0-7 18 15,0 7-86-15,0 0 37 0,-1-9-72 0,1 9 27 16,0 0-89-16,0 0 31 0,0-9-73 0,0 9 45 15,0 0-57-15,0 0 60 0,0 0-56 0,0 0 55 16,-1-5-58-16,1 5 49 0,0 0-64 0,0 0 35 16,0 0-53-16,0 0 38 0,0 0-62 0,0 0 42 15,0 0-65-15,0 0 56 0,0 0-58 0,0 0 55 16,-3 13-52-16,3-3 55 0,-1 6-57 16,1 2 54-16,0 2-56 0,1 3 58 0,-1 5-55 15,0-1 53-15,-1 1-51 0,1 1 50 0,0 1-49 16,0-4-1-16,0 4 1 0,-3-4 13 15,3 2-5-15,0-6-31 0,0-4-40 0,0 2-57 16,0-3-56-16,0-6-44 0,0 4-51 0,0-2-73 16,0-4-239-16,-2 1-116 0</inkml:trace>
  <inkml:trace contextRef="#ctx0" brushRef="#br0" timeOffset="131636.9">24204 11632 312 0,'0'0'631'0,"-7"6"-203"16,7-6-35-16,-5 4-122 0,5-4 15 0,0 0-109 15,-6 5 20-15,6-5-86 0,0 0 20 0,0 0-73 16,0 0 33-16,4 3-65 0,-4-3 49 0,15 0-65 15,-5 0 43-15,7-1-56 0,1-1 48 0,2-2-57 16,3-1 0-16,0-2-4 0,-1 3-17 0,0-1-14 16,-2-4-13-16,-5 4-27 0,2 0-9 0,-3-4-1 15,0 6 10-15,-5-2 6 0,0-2 13 16,-4 3 13-16,3-2 12 0,-6-1 7 0,1 1 25 16,-3 6 21-16,-3-7-13 0,-1 2 8 0,4 5 19 15,-16-6 12-15,4 5 21 0,-2 1 15 16,0 1 9-16,-4 2 2 0,0 1-2 0,1 1 49 15,-4 3-64-15,2 1 41 0,-3 0-62 0,3 5 53 16,4 1-63-16,-4 2 49 0,3 2-52 0,1 1 47 16,3-2-62-16,3 2 45 0,1-2-57 15,1 2 52-15,3-3-63 0,2 1 55 0,2-2-62 16,1 1 52-16,0-2-54 0,3 1 52 0,4-1-57 0,1-4 52 16,0 3-57-16,1-5 36 0,3 2-112 15,-2-6-26-15,7 2-135 0,-4-1-58 0,3-6-64 16,-2 2-440-16,0-4-360 0</inkml:trace>
  <inkml:trace contextRef="#ctx0" brushRef="#br0" timeOffset="131854.4">24694 11820 553 0,'0'0'532'0,"0"0"-64"0,9 3-130 16,-9-3 44-16,3 11-72 0,-4-4 43 15,1 3-73-15,-3 2-41 0,2 5-42 0,-2 0-43 0,1 6-27 16,0 3-32-16,1-1-18 0,1 4-40 16,0-1 12-16,1 2-49 0,1 3-56 0,-1-1-86 15,3 2-80-15,-2-5-85 0,2-3-53 0,-1-2-54 16,1 3-434-16,-1-6-393 0</inkml:trace>
  <inkml:trace contextRef="#ctx0" brushRef="#br0" timeOffset="132536.4">27079 11048 421 0,'-1'-8'414'0,"-2"0"-103"0,3 8 43 16,-5-11-88-16,5 11 46 0,-1-10-79 0,1 10 21 15,-3-6-82-15,3 6 14 0,-2-9-78 0,2 9 31 16,-3-5-85-16,3 5 38 0,0 0-72 0,-2-5 43 16,2 5-65-16,0 0 51 0,0 0-57 0,-2 6 49 15,1 5-57-15,-1 1 54 0,-1 5-54 16,3 6 51-16,-2 3-58 0,2 2 48 0,-2 4-49 16,1 5 56-16,0-1-55 0,1 2 6 0,0-1 2 15,0-1 0-15,0 0 49 0,0-3-69 0,0-2-17 16,0-2-134-16,0-2-25 0,1-3-100 0,-1-1-87 15,0-2-333-15,0-3-238 0</inkml:trace>
  <inkml:trace contextRef="#ctx0" brushRef="#br0" timeOffset="132952.1">26941 11782 397 0,'0'0'387'15,"0"0"-20"-15,1 9-144 0,-1-9 21 0,0 0-78 16,11 5 46-16,-11-5-100 0,15 0 40 16,-5-2-80-16,3-1 28 0,2-2-70 0,1 1 42 15,0-1-74-15,2-2 46 0,-4 1-102 0,4-1 18 16,-4 0-77-16,0-1-16 0,0-1-32 0,-3 3-16 15,0-3-10-15,-5 1 4 0,-2 2 19 0,0 0 30 16,-3-2 20-16,-1 8 43 0,-5-7 38 16,5 7 48-16,-11-4 35 0,11 4 35 0,-21 0 33 15,7 3 26-15,0 2-22 0,-1-2 71 0,-6 7-62 16,1-2 81-16,2 6-3 0,-4 1-12 0,1 3-9 16,0 0-17-16,2 3-13 0,0 1-67 0,3 1 36 15,1-1-68-15,4 2 39 0,3-2-59 0,-1-1 48 16,5 2-68-16,2-5 46 0,2 0-55 15,2 0 48-15,3-3-63 0,4 2 5 0,0-2 0 16,5-2 0-16,2-1-12 0,-2-4-62 0,2-2-92 16,2-1-86-16,0-2-69 0,1-3-96 0,-1-2-287 15,1 0-214-15</inkml:trace>
  <inkml:trace contextRef="#ctx0" brushRef="#br0" timeOffset="133354.1">27369 11969 16 0,'0'0'673'0,"0"0"-194"0,8-4-167 0,-8 4-11 0,0 0-58 16,8-3-40-16,-8 3-38 0,10-5-37 16,-10 5-24-16,11 0-17 0,-11 0-22 0,13 0-14 0,-13 0-7 15,19 3-8-15,-11 0 0 0,1 1-5 16,0 0-60-16,-3 3 56 0,1 0-52 0,-2 0 54 15,-1 5-52-15,-1-4 54 0,0 5-57 0,-3-2 62 16,-3 1-43-16,0 4 71 0,-2-1-30 0,-3 1 32 16,-1 1 22-16,-4 0 22 0,3-1 16 0,-2 1 15 15,-2 1-5-15,3-1 5 0,-3-2-10 0,2 1-18 16,2-2-16-16,-1-2-15 0,3 3-18 0,0-4-9 16,3 1-16-16,-1-2 6 0,3-1-13 0,1 0-9 15,2-2-4-15,2 0-2 0,3-1-4 16,5-2-2-16,2-1 0 0,7-3-4 0,3 0-2 15,2-1 2-15,12-2-5 0,1-1 13 0,1-3-16 16,-1 4-17-16,2-3-29 0,-1 1-36 16,-2-1-39-16,-3 3-43 0,-1-2-37 0,-4-1-35 15,-2 2-34-15,-3 1-33 0,-3 0-18 0,-1 1-20 16,1-3-45-16,-5 4-303 0,-2-3-199 0</inkml:trace>
  <inkml:trace contextRef="#ctx0" brushRef="#br0" timeOffset="142469.2">29181 11103 32 0,'0'0'377'16,"3"-8"-114"-16,1 2-42 0,-4 6-50 0,6-8-3 16,-2 4-61-16,1-2-2 0,4 2-47 0,-1 1 10 15,-2 1-37-15,3-1 16 0,-9 3-30 16,18-4 18-16,-9 7-29 0,0-1 34 0,2 2-38 16,-2 4 26-16,2 1-29 0,-1 0 25 0,-1 6-29 15,0 2 24-15,-2 0-24 0,0 2 24 0,-3-2-28 16,-2 1 8-16,-2 1-5 0,3-1 1 0,-3 0 1 15,-3-2-3-15,3-2 10 0,-1 0-1 16,0-1 34-16,-2-1-17 0,-1 0 30 0,3-3 43 16,-3 0-34-16,-1-4 104 0,1 2-10 0,4-7-8 15,-6 7-11-15,6-7-21 0,0 0-16 0,-9-3-11 16,9 3-12-16,-3-11-9 0,2 5-9 0,1-6-14 16,1 0-12-16,2-3-11 0,1-1 11 0,1 0-13 15,1-4 8-15,2 0-20 0,1-1 14 16,0 2-19-16,0-1 14 0,2 0-16 0,-2 2-4 15,0 1 17-15,1 3-21 0,-1 0 0 0,-1 2-3 16,2 1-26-16,-2 2-25 0,-2-1-27 0,1 5-25 16,0-5-40-16,-2 4-24 0,2 5 2 15,-7 1-55-15,10-7-20 0,-10 7-23 0,0 0-251 16,14-1-32-16</inkml:trace>
  <inkml:trace contextRef="#ctx0" brushRef="#br0" timeOffset="143316.31">29580 11361 43 0,'0'0'389'0,"0"0"-87"0,3-6-60 16,-3 6-38-16,0 0-43 0,0 0-39 0,0-7-26 16,0 7-22-16,0 0-18 0,0 0-7 0,0 0-19 15,0 0-10-15,0 0 0 0,2-6-6 0,-2 6 2 16,0 0-3-16,0 0-5 0,0 0-1 0,0 0 5 16,0 0-8-16,0 0 13 0,0 0-4 0,0 0-11 15,0 0 1-15,0 0 4 0,0 0 0 16,0 0 13-16,0 0-8 0,0 0 0 0,0 0-2 15,0 0 1-15,0-7-2 0,0 7 1 0,0 0-1 16,0 0-3-16,0 0 0 0,0 0-4 0,0 0 1 16,0 0-3-16,0 0 3 0,0 0 0 15,0 0-2-15,0 0 1 0,0 0 12 0,0 0-3 16,0 0-7-16,0 0 3 0,0 0-2 0,0 0 0 16,0 0 1-16,0 0 18 0,0 0-26 0,0 0-1 15,0 0 0-15,0 0 9 0,0 0-12 0,0 0 2 16,0 0-3-16,0 0 2 0,0 0-4 0,0 0 0 15,0 0 0-15,0 0-1 0,0 0-8 16,0 0-20-16,0 0-23 0,0 0-16 0,0 0-35 16,0 0-24-16,0 0-56 0,0 0-260 0,0 0 74 15</inkml:trace>
  <inkml:trace contextRef="#ctx0" brushRef="#br0" timeOffset="143800.43">29571 11404 91 0,'0'0'492'0,"0"0"-82"16,0 0-52-16,0 0-39 0,-6-3-26 0,6 3-32 16,0 0-47-16,0 0-45 0,0 0-32 0,1-8-34 15,-1 8-19-15,9-6-16 0,1 6-16 0,1-4-12 16,0-1-7-16,4 0-4 0,-2 1-10 0,5-1-3 16,-4 2-6-16,4-3-4 0,-4 3-7 0,3 0-19 15,-4 0-47-15,-1 0-48 0,-3-1-63 0,0 1-75 16,-9 3-48-16,18-4-96 0,-18 4-189 0,10-2-99 15</inkml:trace>
  <inkml:trace contextRef="#ctx0" brushRef="#br0" timeOffset="144150.38">29621 11380 470 0,'0'0'452'0,"-10"1"-79"0,10-1-72 16,-8 6-29-16,8-6-21 0,-7 3-31 0,7-3-44 15,-8 9-32-15,4-4-74 0,4-5 35 0,-9 8-68 16,9-8 45-16,-5 11-66 0,5-11 52 0,-4 12-66 16,4-12 45-16,-1 9-48 0,1-9 47 15,1 14-56-15,-1-14 52 0,3 9-56 0,-2-3 52 16,3-1-56-16,-4-5 55 0,9 9-58 0,-3-3 55 16,1-1-56-16,-1-2 56 0,2 2-59 0,2 1 54 15,-1-2-54-15,1 0 51 0,1 0-57 0,1 3 59 16,-2-1-11-16,3 1-3 0,-3 1-5 0,2-2-4 15,-3 2-2-15,-2-1-1 0,0-1-1 0,0 4-2 16,-3-5 7-16,1 6-5 0,-3-5 2 0,-1 2 13 16,-2 0 22-16,-1 0 26 0,-3 0 17 15,1-1 17-15,-4 2 7 0,-3-1 6 0,1-2-3 16,-4 2-56-16,0-1 44 0,-3-4-49 0,3 4 44 16,-2-4-68-16,3-2 51 0,-1 1-74 15,1-2 38-15,-1-2-115 0,4 1-40 0,-2 0-109 0,2-1-123 16,10 2-135-16,-15-4-480 0,15 4-553 15</inkml:trace>
  <inkml:trace contextRef="#ctx0" brushRef="#br0" timeOffset="146700.51">23319 10121 69 0,'3'-8'393'0,"-3"8"-44"16,4-12-94-16,-4 12 35 0,1-11-91 0,-1 11-19 16,-1-9-7-16,1 9 27 0,-4-9-90 0,4 9 29 15,-8-5-80-15,8 5 42 0,-13-3-73 0,2 7 42 16,-3-2-65-16,-8 8 54 0,-1 1-58 0,-1 6 57 16,-7 6-65-16,-3 4 52 0,-3 9-50 0,-3 2 52 15,0 3-54-15,2 0 56 0,1 6-59 0,1-1 55 16,3-1-50-16,1 2 5 0,3-4 3 0,6-6 45 15,2 0-58-15,2-2 50 0,1-4-48 16,8-7 43-16,1-3-52 0,-1-2 54 16,3 0-56-16,1-5 53 0,2 1-51 0,-1-4 54 0,2 1-56 15,-3-3 57-15,2 1-52 0,3-3 58 16,-2 2-39-16,3-9 66 0,-5 10-30 0,5-10 70 16,-1 12-40-16,1-12 65 0,-3 6-45 0,3-6 46 15,-2 9-60-15,2-9 43 0,0 0-69 0,-3 8 42 16,3-8-66-16,0 0 34 0,-2 5-61 15,2-5 40-15,0 0-56 0,1 7 49 0,-1-7-60 0,6 7 53 16,1-4-52-16,-1 7 50 0,8-1-52 0,0 7 58 16,7 7-54-16,4 7 46 0,3 1-52 0,8 11 50 15,1 2-55-15,3 2-4 0,2-1 1 0,0 1 3 16,-1 1-3-16,0-3-10 0,-1-2 28 0,-3 0-45 16,-3-5 59-16,-6-5-47 0,-2-2 57 15,-1-3-52-15,-3 2 57 0,-5-7-52 0,1 0 57 16,-7-1-55-16,1-3 61 0,-1 1-55 15,-3-2 53-15,-2-3-53 0,1-1 55 0,0 0-51 16,-3-2 44-16,1-4-84 0,-1 4 3 0,0-5-107 16,-1 4-3-16,-3-10-97 0,7 10-45 0,-7-10-93 15,4 8-293-15,-4-8-213 0</inkml:trace>
  <inkml:trace contextRef="#ctx0" brushRef="#br0" timeOffset="147799.06">30049 10424 26 0,'-5'-10'434'0,"-1"4"-110"16,2 1-8-16,4 5-53 0,-8-10-8 0,8 10-56 15,-2-6-10-15,2 6-59 0,-4-7-9 0,4 7-53 16,-3-5 4-16,3 5-37 0,0 0 17 0,0 0-33 16,0 0 25-16,12 2-32 0,-6 5 21 0,7-1-30 15,-3 5 21-15,8-2-23 0,3 8-3 0,0 1 6 16,7 4 1-16,0 4 1 0,3 1-1 16,0 4-43-16,5 6 52 0,-1 3 5 0,3 4-10 15,-3-1-3-15,2 5 20 0,-1 0-26 16,0 1 20-16,-3 2-24 0,2-3 25 0,-5 1-26 15,1-2 21-15,-2 1-20 0,-6-10 4 0,0 0 1 16,-2-2 6-16,-2 0 6 0,0-4 1 0,-5-2 2 16,0-4-1-16,-1-1-1 0,-4-4 1 0,0-2 5 15,-3 0 2-15,2-2-3 0,-4-3 6 0,1-1 0 16,-1-2-4-16,0-1-1 0,1 0 1 16,-4-2-5-16,0 1 0 0,2-4 3 0,-1 3-6 0,-2-8 0 15,4 10-2-15,-4-10 3 0,3 11-6 16,-3-11-5-16,1 7 5 0,-1-7-3 0,-1 9 2 15,1-9 1-15,-3 7-6 0,3-7-2 0,-2 7 0 16,2-7 2-16,-7 9-2 0,3-4 0 0,-3 0 7 16,0 2-4-16,-2 1 4 0,-2 4 11 0,-2-1 3 15,-2 3 9-15,-6 6-8 0,-2 0-4 16,-5 2-1-16,-4 6 0 0,-1-1-3 0,-8 5-2 16,-5 0-2-16,3-1 0 0,-3 3 0 0,1-5-1 15,5-2-6-15,5-5-1 0,-2 3-47 0,2-2 52 16,3-4-53-16,3 3 39 0,3-7-102 15,4-2 1-15,-1 1-107 0,6 0-35 0,0-4-66 16,3-1-406-16,2-1-227 0</inkml:trace>
  <inkml:trace contextRef="#ctx0" brushRef="#br0" timeOffset="148731.07">28935 11387 355 0,'0'0'506'0,"0"0"-137"0,-3-6 13 16,3 6-28-16,0 0-70 0,-1-9 26 0,1 9-81 16,0 0 21-16,0-6-87 0,0 6 20 0,0 0-90 15,0 0 32-15,-1-8-81 0,1 8 34 16,0 0-67-16,0 0 46 0,0 0-63 0,0 0 53 15,2 9-58-15,1-3 50 0,-1 5-49 0,-2 2 51 16,0 1-39-16,-2 4 30 0,-2 5-59 0,-1 0 34 16,-3 0-138-16,-1 5-36 0,-1-1-109 0,1-4-115 15,-4 5-116-15,1-5-265 0,-1-2-290 0</inkml:trace>
  <inkml:trace contextRef="#ctx0" brushRef="#br0" timeOffset="161294.9">22094 13303 369 0,'-3'-6'326'0,"3"6"-57"0,-1-11-28 16,1 11-70-16,-3-9 32 0,2 1-75 0,1 8 48 15,-1-7-84-15,1 7 46 0,-3-11-72 0,3 11 48 16,-1-9-65-16,1 9 59 0,-3-9-63 0,3 9 63 16,0 0-74-16,-2-8 42 0,2 8-61 0,0 0 41 15,-3-8-64-15,3 8 43 0,0 0-44 0,0 0 46 16,0 0-51-16,0 12 58 0,0-4-10 0,3 3-7 16,-3 4-6-16,1 4-3 0,-2 2-5 0,2 2-1 15,0 3-6-15,-1 1-47 0,0-1 40 0,2 1-123 16,-1-2 14-16,0-2-65 0,-1-4 8 15,0 0-35-15,3-2-27 0,-3 0-14 0,1-4-29 16,-2 0-182-16,1-5 73 0</inkml:trace>
  <inkml:trace contextRef="#ctx0" brushRef="#br0" timeOffset="161762.4">21984 13362 479 0,'-3'-16'409'0,"2"5"-114"15,1 0 49-15,-1-2-67 0,1 2 41 0,0-1-91 16,1-1 8-16,0 1-86 0,2-1 20 0,-1-1-77 16,2 0 25-16,3 0-72 0,0-2 38 0,5 0-64 15,-1 2 42-15,3 2-57 0,-1 1 40 0,2 1-54 16,-2 1 45-16,1 5-57 0,2-1 51 16,-5 3-56-16,3 2 55 0,-2 1-62 0,-1 3 50 15,-2 1-49-15,1 3 50 0,-3 0 0 0,-1 2-7 16,-2 1-3-16,-3-1-1 0,-1 1-1 15,0 3 0-15,-4-1 7 0,2 0-7 0,-3 1-3 16,-2 0-1-16,1-4 1 0,-2 4 4 0,3-4-4 16,-1-1-1-16,2-1 1 0,0-1-2 0,0-3-4 15,2 4-13-15,2-8-41 0,-2 8 60 0,2-8-4 16,4 7-1-16,-4-7 0 0,16 7 9 16,-6-6-9-16,3 3-1 0,2-1 0 0,-1 1 1 0,1 1-4 15,2 1 2-15,-2 0 1 0,-1 3-5 16,0-2 0-16,-1 3 3 0,-1-1 1 0,-2 1 5 15,-1 0-4-15,-3 1 4 0,-2-1 5 0,1 0 1 16,-4 0 11-16,-2 0 19 0,-4 1-2 0,3-2-2 16,-5 3-5-16,-2-1-50 0,-1-1 56 0,-3-1-53 15,2 1 52-15,-3-3-54 0,-2-1 55 16,4 1-55-16,-3-2 49 0,3-2-43 0,0 0 43 16,2 0-84-16,-3-1 12 0,13-2-80 0,-15 0 23 15,15 0-108-15,-15-5-20 0,15 5-44 0,-8-4-53 16,8 4-350-16,0-11-188 0</inkml:trace>
  <inkml:trace contextRef="#ctx0" brushRef="#br0" timeOffset="162145.21">22550 13289 301 0,'0'0'508'15,"0"0"-100"-15,-8-3-72 0,8 3-40 0,-9 2-22 16,9-2-28-16,-14 8-32 0,7-1-31 0,-1 0-31 16,-1 6-28-16,1 1-20 0,2 3-23 15,1-2-16-15,1 3-14 0,1 1-11 0,3 3-53 16,2-1 49-16,3 0-58 0,0 0 51 0,3-3-58 16,3-1 53-16,1 0-56 0,-1-5 57 0,3-1-56 15,-1-2 53-15,1-1-51 0,-1-2 56 0,-3-4-49 16,4-1 51-16,-14-1-53 0,23-1 59 0,-14-3-58 15,-1-1 67-15,-2-3-51 0,2 0 71 0,-3-3-16 16,-3 2-7-16,-2-3-7 0,-1 0 0 0,-3-2-5 16,2-2-8-16,-7 2-5 0,1-4-3 15,-5 2 3-15,2 1-5 0,-3 1 0 0,0 0 5 16,-2 2-10-16,1 2-2 0,-2-1-5 0,2 6-6 16,2-1-3-16,-2 3-22 0,2-2-83 15,2 5-92-15,-1 0-86 0,3 5-89 0,0 0-89 16,2 0-249-16,2 0-227 0</inkml:trace>
  <inkml:trace contextRef="#ctx0" brushRef="#br0" timeOffset="164127.2">23453 13398 446 0,'2'-9'477'0,"-2"9"-78"0,1-12-67 15,-1 12-24-15,0-11-24 0,0 11-52 0,-1-8-60 16,1 8-34-16,0-9-30 0,0 9-26 0,0 0-15 15,0 0-14-15,-9 5-12 0,6 1-8 16,-2 2-5-16,3 4-7 0,-5 1-5 0,3 0 0 16,-1 4-5-16,0 0-4 0,4 2-49 0,-2 0 59 15,2 0-50-15,1-1 51 0,0 1-52 0,1-4 53 16,1-1-52-16,0-3 52 0,1 2-48 0,-1-3 57 16,3-1-57-16,-1-3 57 0,1 2-56 0,-1-4 58 15,-4-4-54-15,12 3 49 0,-12-3-55 0,12-3 59 16,-12 3-56-16,13-6 53 0,-9 0-52 0,5 3 53 15,-9 3-8-15,9-8-49 0,-4 4 53 0,-5 4-4 16,8-6-12-16,-8 6-4 0,9-6-4 16,-9 6-2-16,0 0 1 0,11-3-2 15,-11 3-46-15,9 3 58 0,-9-3-48 0,15 5 53 16,-8-3-51-16,1 4 57 0,2-1-60 0,-1-1 45 16,0 1-56-16,1 0 51 0,0-1-40 0,0-1 41 15,2 1-51-15,-12-4 60 0,19 2-52 0,-19-2 59 16,18-1-49-16,-8 0 60 0,-1-1-62 0,0-3 62 15,-1 1-54-15,-1-3 57 0,0 2-54 0,-1-3 54 16,-2 0-61-16,0-1 61 0,-3-2-7 0,0 2-5 16,-1-4-8-16,-1 1 6 0,-3 3-3 0,3-2-3 15,-3 0 0-15,-1 1-7 0,0 0-3 0,1 2-3 16,-1 1-7-16,0-1-70 0,0 2 20 16,0 1-56-16,1 1-94 0,4 4-43 0,-7-6-68 0,7 6-304 15,0 0-138-15</inkml:trace>
  <inkml:trace contextRef="#ctx0" brushRef="#br0" timeOffset="164710.4">23999 13401 340 0,'0'0'337'0,"0"0"-77"15,-4 11-36-15,2-5-34 0,-3 1-31 0,-2 2-27 16,3-1-18-16,-3 4-28 0,-1 0-60 0,4 0 36 15,0 2-51-15,-1-3 37 16,4 1-50-16,0 0 42 0,-2-1-50 0,2-1 40 16,1-1-45-16,1 0 35 0,-1-3-49 0,4 2 44 15,-4-8-41-15,4 11 33 0,-4-11-47 0,6 2 22 16,-6-2-27-16,0 0 27 0,13-2 9 0,-13 2-6 16,10-8 3-16,-6 3 4 0,0-1 6 0,0 0 1 15,-4 6 10-15,6-11 19 0,-6 11 10 0,4-8 6 16,-4 8 3-16,6-7-7 0,-6 7-21 0,3-6-5 15,-3 6-8-15,0 0-1 0,0 0 0 0,0 0-2 16,0 0 1-16,9 1-1 0,-9-1-1 0,5 9 4 16,-5-9-6-16,5 8-43 0,-5-8 52 15,8 9-38-15,-8-9 43 0,6 5-40 16,-6-5 44-16,8 6-39 0,-8-6 43 0,6 6-40 16,-6-6 46-16,0 0-52 0,12-3 52 0,-12 3-48 15,7-3 47-15,-7 3-6 0,8-8-2 0,-4 1-3 16,0 2-4-16,0-3 5 0,1 2-12 0,-3 0 2 15,5 0-5-15,-5-2-3 0,5 3 2 0,-2 0-6 16,0 0 5-16,1-1 0 0,-6 6-9 0,13-5 6 16,-5 4 8-16,-8 1-6 0,16 0 2 0,-16 0-4 15,21 3 1-15,-12-2-1 0,1 4 1 0,0 1-3 16,-1 0 3-16,0-1-1 0,1 4-29 0,0-2 40 16,-2-2-44-16,1 1 47 0,0-1-43 15,-1 1 47-15,-2 0-41 0,-1-2 41 16,-5-4-40-16,9 7 46 0,-9-7-39 0,4 8 60 15,-4-8-71-15,0 0 52 0,-3 9-45 0,3-9 44 16,0 0-46-16,-10 3 46 0,10-3-46 0,0 0 32 16,-9 5-68-16,9-5-16 0,0 0-70 0,0 0-51 15,0 0-77-15,-10-2-145 0,10 2 117 0</inkml:trace>
  <inkml:trace contextRef="#ctx0" brushRef="#br0" timeOffset="165294.31">24946 13212 52 0,'-2'-7'510'0,"-2"0"-178"0,4 7-3 15,-5-8-130-15,5 8 17 0,-4-8-103 16,4 8 31-16,0 0-77 0,0 0 50 0,-10 6-72 16,7 1 77-16,-1 6-10 0,3 2-18 0,0 4-14 15,-1 4-3-15,1 1-21 0,1 4 3 0,0 0-25 16,1 1-6-16,-1-2-50 0,2 7 50 0,-1-6-55 15,0 1 54-15,2-5-56 0,-2 3 8 16,2-5 55-16,-2-2-57 0,0-2 54 0,-1-3-54 16,3-3 64-16,-3 1-20 0,1-1 75 0,-1-4-48 15,0-2 46-15,0 2-75 0,0-8 49 0,-4 7-65 16,4-7 48-16,0 0-61 0,0 0 50 16,0 0-60-16,-1-6 49 0,1 6-55 0,1-10 48 15,-1 10-51-15,8-10 42 0,-3 2-63 0,0 3 46 0,3-2-59 16,-2-2 55-16,4 3-6 0,1-1 1 15,-1 0-20-15,1 3 22 0,-2 0 0 0,4 1 6 16,0 0-6-16,-2 1-51 0,2 2 60 0,-1 2-47 16,-1 1 57-16,2 0-55 0,-3 1 61 0,-1 0-59 15,1 2 61-15,-1-1-55 0,-1 1 63 0,-3-2-59 16,1 4 60-16,-2-4-55 0,-4-4 58 16,0 13-51-16,0-13 5 0,-2 11 4 0,-5-5 5 15,0-1 0-15,-4 1 14 0,1-3-8 0,-4 1-8 16,1 0 14-16,1-1-2 0,-1-2 0 0,0 0 29 15,0-2-133-15,4-2-60 0,-1 0-38 0,2 0-88 16,3-2-341-16,1-2-140 0</inkml:trace>
  <inkml:trace contextRef="#ctx0" brushRef="#br0" timeOffset="165960.12">25386 13471 52 0,'0'0'373'0,"-3"7"-82"16,3-7-32-16,-6 8-40 15,3-2-14-15,1 0-77 0,-1 4 32 0,-1-3-79 16,2 4 33-16,-1-2-71 0,1 3 55 0,-1-2-77 16,3 1 50-16,0-1-72 0,0-1 1 0,0-3 2 15,0 4-3-15,3-4 2 0,-2 1 5 0,-1-7-2 16,5 10 4-16,-5-10-3 0,5 4 0 0,-5-4-1 15,0 0-4-15,0 0 51 0,13-2-59 0,-13 2 46 16,8-7-61-16,-3 3 48 0,-3-3-52 0,3 3 50 16,-5 4-47-16,7-11 55 0,-7 11-58 0,6-6 61 15,-6 6-66-15,4-8 53 0,-4 8-54 0,8-3 62 16,-8 3-50-16,0 0 59 0,0 0-58 0,11 3 52 16,-11-3-61-16,8 8 61 0,-3-5-59 0,0 3 59 15,-1-1-57-15,0-1 51 0,0 1-50 16,1 0 56-16,-1-1-59 0,-4-4 60 0,10 8-57 15,-10-8 58-15,7 9-50 0,-7-9 47 0,8 4-59 16,-8-4 63-16,0 0-62 0,17 1 55 0,-17-1-64 16,9-2 45-16,-9 2-55 0,11-6 36 0,-7 1-57 15,4 3 37-15,-3-3-29 0,-5 5 37 0,10-8 5 16,-5 3-1-16,-5 5 6 0,10-6 1 16,-10 6 2-16,9-6 10 0,-9 6-7 0,9-5 3 15,-9 5-1-15,0 0-1 0,14-2 19 0,-14 2-23 16,0 0 4-16,14 2 0 0,-14-2 2 0,8 5 7 15,-8-5-6-15,10 3-34 0,-10-3 39 16,8 4-32-16,-8-4 30 0,8 4-28 0,-8-4 27 16,10 1-25-16,-10-1 29 0,0 0 4 0,13 0-8 15,-13 0 4-15,10-1-6 0,-3-3 9 0,-7 4-3 16,13-6 3-16,-5 0 1 0,-3 4 13 0,4-2 4 16,-9 4 15-16,10-5-7 0,-10 5 2 0,9-4-5 15,-9 4 1-15,13-6-7 0,-13 6 2 16,0 0-4-16,15 2-44 0,-15-2 49 0,12 4-46 15,-12-4 48-15,10 8-47 0,-5-3 42 0,2 1-55 16,0 1 46-16,-2-2-69 0,3 4-22 0,0-1-54 16,-2-2-58-16,2 2-54 0,-1-2-24 15,0-1-124-15,-1 0 158 0</inkml:trace>
  <inkml:trace contextRef="#ctx0" brushRef="#br0" timeOffset="166142.81">26154 13552 405 0,'0'0'382'0,"5"8"-124"0,-5-8 2 0,1 8-112 16,-1-8 15-16,0 10-82 0,0-10 38 0,0 12-76 16,0-12 56-16,-1 13-139 0,1-13-53 15,0 9-72-15,0-9-93 0,0 11-185 0,0-11 85 16</inkml:trace>
  <inkml:trace contextRef="#ctx0" brushRef="#br0" timeOffset="166295.16">26114 13354 470 0,'0'0'540'0,"-5"-9"-131"0,5 9-94 0,-4-8-66 16,4 8-49-16,-2-9-49 0,2 9-47 0,0 0-34 15,0 0-67-15,0 0-82 0,0 0-119 0,0 0-110 16,6 9-297-16,-2-5-115 0</inkml:trace>
  <inkml:trace contextRef="#ctx0" brushRef="#br0" timeOffset="166676.29">26279 13415 139 0,'0'0'525'0,"0"0"-213"0,0 0 7 0,9 4-100 16,-9-4 59-16,4 8-24 0,-4-8-33 0,2 11-44 16,0-3-38-16,0 1-76 15,1 2 38-15,-2 1-74 0,3-2 45 0,-1 1-66 16,-1 2 57-16,1 0-71 0,0-4 54 0,1 1-65 16,-1 0 54-16,-1-1-57 0,0-1 52 0,0-4-24 15,1 3 19-15,-3-7-51 0,4 8 40 0,-4-8-62 16,0 0 70-16,12 1-63 0,-12-1 59 0,8-6-58 15,-8 6 57-15,9-11-6 0,-4 6-2 0,-1-1-3 16,2-2 1-16,-2 4 0 0,0-1-1 0,-4 5-1 16,5-8-10-16,-5 8 7 0,8-6 1 0,-8 6 10 15,9-3 4-15,-9 3 4 0,0 0 3 0,14 3-7 16,-14-3 4-16,10 8-3 0,-2-4-1 0,-1 3-58 16,1-1 63-16,1 1-55 0,1 0 62 15,2 0-56-15,-2-2 55 0,4 1-65 0,-4-3 36 16,4 0-85-16,-2 1 18 0,1-3-86 0,1-1 28 15,-3 0-44-15,4-1-6 0,-2 0-37 0,0-2-22 16,-3 0-39-16,2 1-216 0,-1-3 20 0</inkml:trace>
  <inkml:trace contextRef="#ctx0" brushRef="#br0" timeOffset="174175.24">22270 14013 219 0,'0'0'417'15,"0"0"-69"-15,-13 0-62 0,13 0-3 0,0 0-37 16,0 0-2-16,-14 0-20 0,14 0-23 0,0 0-10 16,0 0-6-16,-11-1-8 0,11 1-1 0,0 0-7 15,0 0-9-15,0 0-6 0,-11-2-62 0,11 2 58 16,0 0-67-16,0 0 49 0,0 0-61 0,0 0 50 16,0 0-65-16,-10-3 49 0,10 3-64 15,0 0 38-15,0 0-44 0,0 0 31 0,0 0-54 16,0 0 47-16,0 0-58 0,0 0 31 0,0 0-39 15,0 0 43-15,0 0-53 0,0 0 48 0,0 0-55 16,0 0 54-16,0 0-55 0,0 0 56 16,0 0-56-16,0 0 49 0,8 4-47 0,-8-4 53 15,0 0-54-15,15 2 54 0,-15-2-57 0,19 3 53 16,-8 0-55-16,0-3 56 0,3 3-53 0,2-1 53 16,3-1-52-16,-1 1 57 0,3 1-60 0,1-1 52 15,5 0-51-15,0 0 54 0,0 1-51 0,2 0 49 16,-1-3-52-16,9 4 50 0,-6 0-56 0,3-3 46 15,-2 0-51-15,5 2 51 0,-1-1-62 0,0 0 46 16,1 0-53-16,0 0 41 0,0 2-57 0,-2-2 51 16,-1 0-58-16,2 1 55 0,-7-1-45 15,2 0 59-15,-2 0-47 0,1-1 55 16,-2 2-49-16,1-2 61 0,2 2-48 0,1-3 69 16,4 2-63-16,2-2 62 0,3 0-65 0,-3 0 55 15,3 0-52-15,4 0 57 0,-3 0-55 0,0 0 59 16,3 0-60-16,-3 0 56 0,12-2-52 0,-3 2 46 15,-2 0-59-15,2-1 55 0,0 1-60 0,-3-2 58 16,2 1-53-16,-1-1 56 0,-1 0-51 0,2 2 58 16,-8-1-57-16,-1-2 54 0,1 3-44 0,2 0 50 15,-2-2-55-15,0 1 55 0,0-1-54 0,0 2 55 16,-1-1-59-16,2 0 59 0,0 1-56 16,6-1 58-16,-7 0-59 0,8-2 69 0,-7 2-70 15,7-1 60-15,0 0-59 0,-3 2 53 0,3-4-50 16,-2 1 53-16,0 0-56 0,-1-2 56 15,-7 3-53-15,-1-1 54 0,2 0-50 0,-3-1 49 16,7-3-56-16,-5 6 55 0,-2-1-56 0,-1-1 56 16,3 2-60-16,-2-2 64 0,-1 1-55 0,0 0 55 15,0 1-54-15,-1-2 52 0,2 3-48 0,-2-2 48 16,1 2-55-16,-1-1 56 0,-3 0-58 0,3 1 60 16,-4 0-60-16,0-1 57 0,1 1-54 0,2 0 63 15,-3 0-66-15,1 0 58 0,3 1-57 0,-3-1 66 16,3 1-64-16,0-1 54 0,1 1-57 0,-2 1 56 15,1-2-56-15,0 3 60 0,0-2-60 0,0 0 55 16,-1 2-52-16,-3-2 55 0,5 1-56 16,-1-1 55-16,-5-1-54 0,3 2 55 0,1-2-57 15,-3 0 57-15,-2 1-54 0,2-2 55 16,0 2-58-16,0-2 58 0,0 1-50 0,0-2 50 16,0 2-57-16,5 0 59 0,0-1-59 0,0-1 57 15,0-1-58-15,2 2 63 0,0-1-61 0,0-1 55 16,-1 3-6-16,2-3-2 0,-1 3-9 0,-2 0 2 15,2 0 1-15,-1 0-7 0,0 0-1 0,-1 0 2 16,-1 0-7-16,-3 0 2 0,-1 1-50 16,-1 1 57-16,0-2-52 0,-1 0 61 0,-3 3-53 0,3-2 56 15,-2 0-54-15,-3 0 60 0,-2-1-57 16,-1 0 55-16,0 0-55 0,-2 0 57 0,-2 0-3 16,1 0-6-16,-3 2-6 0,-1-2 1 0,-2 0 2 15,1-2-57-15,-3 4 60 0,2-2-3 0,-13 0-4 16,19-2-1-16,-19 2 0 0,19 0-1 15,-19 0-3-15,16 0-8 0,-16 0 9 0,15-1 2 16,-15 1 3-16,13 0-58 0,-13 0 59 0,13-1-2 16,-13 1-1-16,15-4 3 0,-15 4-9 0,14-2 9 15,-14 2-62-15,15-1 61 0,-15 1-3 0,13-2-2 16,-13 2-6-16,13-1 1 0,-13 1-3 0,9-3 3 16,-9 3-6-16,0 0 8 0,11-2-5 0,-11 2 8 15,0 0-13-15,0 0-1 0,13-2-8 16,-13 2-13-16,0 0-51 0,0 0-47 0,0 0-65 15,0 0-69-15,0 0-75 0,0 0-60 0,0 0-54 16,0 0-352-16,-6 4-325 0</inkml:trace>
  <inkml:trace contextRef="#ctx0" brushRef="#br0" timeOffset="176157.78">22505 15164 367 0,'0'0'494'0,"0"0"-85"0,8-5-36 16,-8 5-38-16,0 0-12 0,5-5-65 0,-5 5-25 16,0 0-32-16,4-6-22 0,-4 6-29 0,0 0-10 15,4-4-7-15,-4 4 5 0,0 0-32 0,5-4-1 16,-5 4-12-16,0 0 4 0,0 0-25 0,0 0-5 16,0 0-8-16,-2-7-18 0,2 7-11 0,0 0-9 15,0 0-7-15,-15 7 1 0,9-3-4 0,-7 3-5 16,-1 4-5-16,-4 2-46 0,-1 3 56 15,-4 3-51-15,-4 1 49 0,-1 4 9 16,0 1-7-16,-3 1-7 0,2 3 2 0,-2-1-2 16,3 2-7-16,1-3 10 0,0 2 2 0,3-4-6 15,4-4 1-15,0 0-5 0,4-4 5 0,2-1-1 16,0-2 1-16,3-3-2 0,2-1 6 0,-1-1-3 16,4-3 4-16,-2 2-1 0,3-3-1 0,-1 1 6 15,2 0 12-15,4-6-10 0,-8 6-3 16,8-6 6-16,-5 8 1 0,5-8 5 0,-4 4 4 0,4-4 5 15,-4 5 4-15,4-5 3 0,0 0-3 0,-6 5-2 16,6-5-2-16,0 0-7 0,0 0-12 0,0 0-3 16,-1 6 1-16,1-6-2 0,0 0-2 15,0 0 1-15,9 5-1 0,-9-5-3 0,11 9-5 16,-3-3 4-16,3 0-5 0,5 5 2 0,0 1-1 16,5 2-1-16,-1 3 1 0,6 0 1 0,-1 1-2 15,3 2-2-15,2 0 3 0,-6-3-3 0,-1 0-4 16,4 1-40-16,-4-1 57 0,0 0-52 0,0-3 56 15,-3 3-49-15,-3-5 54 0,0 2-55 0,-2-5 60 16,-2 4-57-16,-2-5 58 0,1-1-56 16,-2 2 55-16,-2-3-55 0,-2-1 57 0,2 1-54 15,-2-3 66-15,-1 3-67 0,-5-6 54 16,9 9-49-16,-9-9 48 0,9 5-54 0,-9-5 56 16,5 7-56-16,-5-7 56 0,5 5-60 0,-5-5 38 0,0 0-82 15,8 5 9-15,-8-5-45 0,0 0-55 16,5 4-64-16,-5-4-70 0,0 0-94 0,0 0-69 15,0 0-475-15,0 0-523 0</inkml:trace>
  <inkml:trace contextRef="#ctx0" brushRef="#br0" timeOffset="176790.39">22720 15477 215 0,'0'0'494'0,"0"0"-73"0,0 0-90 0,0 0-21 16,9-2-44-16,-9 2-8 0,0 0-60 0,0 0-21 16,0 0-48-16,0 0-4 0,0 0-31 15,10-2 11-15,-10 2-14 0,0 0 8 0,0 0-17 16,10-3 6-16,-10 3-16 0,0 0 8 0,8-5-12 16,-8 5 8-16,0 0 3 0,5-4 0 0,-5 4 12 15,0 0 1-15,7-6-7 0,-7 6-1 0,0 0-9 16,2-7-2-16,-2 7-55 0,0 0 49 15,0 0-57-15,-1-10 50 0,1 10-59 0,0 0 56 16,-4-4-58-16,4 4 41 0,-8-6-54 0,8 6 45 16,-11-2-53-16,11 2 54 0,-18 0-1 0,18 0-62 15,-22 4 59-15,11 0-2 0,-2-1-7 0,-4 4 1 16,6 2-2-16,-6 1 0 0,2 3-10 16,-2 2 11-16,6 1 2 0,-3 4-17 0,3-2 16 0,1 2-7 15,0 0 1-15,2 1-6 0,6-1 1 16,-2 3-8-16,1-5 3 0,3-2-3 0,3 1 0 15,1 0-2-15,2-3 3 0,1-1-1 0,3-1 1 16,1-2-3-16,2-2 1 0,1-2 2 0,0 0 4 16,3-2-9-16,-2-2 2 0,0 0 2 0,-2-2 8 15,1 0-1-15,0-2-3 0,0 1 1 0,-2-1-7 16,-2-1 9-16,0 0-4 0,2 2 3 0,-12 1-6 16,16-5 4-16,-16 5-2 0,12-3-3 0,-12 3-5 15,10-3-13-15,-10 3-22 0,0 0-38 0,14-2-35 16,-14 2-49-16,0 0-36 0,9-3-76 15,-9 3-42-15,0 0-100 0,0 0-57 0,0 0-449 16,15 0-493-16</inkml:trace>
  <inkml:trace contextRef="#ctx0" brushRef="#br0" timeOffset="177190.65">23147 15769 447 0,'0'0'468'16,"-2"-6"-47"-16,2 6-80 0,0 0-19 0,0 0-52 15,0 0-32-15,0 0-60 0,-2-7-27 0,2 7-41 16,0 0-9-16,0 0-34 0,0 0-1 0,0 0-27 16,0 0 12-16,4 7-8 0,-4-7 11 0,2 11-11 15,-2-3 7-15,0 1-20 0,0 1 11 16,0 1-21-16,0 3 11 0,0-2-18 0,-2 1 11 15,-2 3-15-15,0-2 8 0,0 2-18 0,-1-1-4 16,-4-1-6-16,3 4-47 0,-4-1-69 0,-2 1-97 16,-2-1-88-16,1 1-84 0,-6 0-399 0,6-2-320 15</inkml:trace>
  <inkml:trace contextRef="#ctx0" brushRef="#br0" timeOffset="179489.37">23530 15529 28 0,'0'0'600'0,"0"0"-122"16,0 0-99-16,0 0-52 0,0 0-55 0,0 0-11 15,0 0-65-15,-5-2-22 0,5 2-51 0,0 0-7 16,0 0-37-16,0 0-5 0,0 0-22 0,8 2 8 16,-8-2-22-16,0 0 9 0,15 2-22 0,-15-2 16 15,14 0-21-15,-14 0 14 0,19-3-14 0,-10 2 11 16,3-2-17-16,-1-1 13 0,-2-1-18 0,3 1 0 16,-1-3 0-16,-2 1 1 0,0 1-1 0,1-2 3 15,-2 1 9-15,-2-1 5 0,-2 0-1 0,0 1-2 16,2-1 0-16,-3-1-2 0,-3 0-9 0,0 8-2 15,-1-11-1-15,-2 2-4 0,-3 5-3 0,1-2-2 16,-3 1-1-16,0 2 0 16,-2 0 1-16,0 0 3 0,-2 3 1 0,-2 2-4 15,0 1 4-15,0-2 2 0,0 7 9 0,-5 1 15 16,2 1-5-16,2 0 9 0,1 2-7 0,0 2 10 16,1 1-6-16,2 2 22 0,2 1-4 0,0 1 1 15,2 0-3-15,3-1-4 0,1 1-5 0,0 0 3 16,6-2-2-16,-2 0-2 0,4 0 1 0,0-3-1 15,0 1-8-15,4-1-1 0,3 3-5 0,-2-4-8 16,0-3 9-16,4 2-11 0,-2-4-4 0,-1 1-3 16,3-4-2-16,-1 4-3 0,0-4-1 15,0-2-41-15,-1 0-55 0,0-2-59 0,-2 2-43 16,3-1-67-16,-3-2-33 0,-10 0-71 0,19 1-25 16,-19-1-47-16,17-1-300 0,-17 1-249 0</inkml:trace>
  <inkml:trace contextRef="#ctx0" brushRef="#br0" timeOffset="179723.43">23887 15728 566 0,'0'0'454'15,"0"0"-46"-15,6-5-71 0,-6 5-16 0,0 0-59 16,0 0-26-16,0 0-43 0,0 0 11 0,8 4 15 15,-8-4 11-15,1 13-21 0,-1-1-34 0,1 1-31 16,-1 2-27-16,2 3-21 0,-1 1-22 16,3 4-20-16,-3 1-58 0,5 1 44 0,-2 1-113 15,3-1-33-15,-5-3-81 0,5 1-46 0,-2-2-110 16,1-1-91-16,-2-5-494 0,0 0-502 0</inkml:trace>
  <inkml:trace contextRef="#ctx0" brushRef="#br0" timeOffset="181011.1">24393 15695 241 0,'0'0'567'0,"2"-6"-91"0,-2 6-105 0,0 0-35 15,3-7-61-15,-3 7-35 0,0 0-59 0,3-5-24 16,-3 5-45-16,0 0-7 0,0 0-26 0,0 0 7 15,8 3 11-15,-8-3 8 0,4 9-2 0,-1-1-4 16,-2 1-21-16,-1 2-7 0,0 0-19 0,-1 3-6 16,-2 0-14-16,1 3-8 15,-3-1-7-15,0 1-9 0,-1-1-7 0,0 1-69 16,-2 1-74-16,-2 1-69 0,4-6-84 0,-2 1-80 16,0 0-80-16,1-5-311 0,-1 4-280 0</inkml:trace>
  <inkml:trace contextRef="#ctx0" brushRef="#br0" timeOffset="181578.18">24748 15479 145 0,'0'0'757'0,"0"0"-181"0,0 0-128 15,0 0-84-15,0 0-83 0,-9 3-47 0,9-3-29 16,0 0-18-16,0 0-19 0,5 4-22 0,-5-4-22 15,9 3-22-15,-9-3-20 0,14 1-13 16,-14-1-17-16,21-1-8 0,-10-2-6 0,3 0-9 16,0 0-3-16,3-2-9 0,-2 0 1 15,2-2-4-15,-2 0-4 0,2 0-1 0,-4 1 4 16,1-1-5-16,-3-1 0 0,-2 1 1 0,4-1-2 16,-7 0-50-16,1 2 57 0,-3-2-53 0,-2-1 54 15,1 2-45-15,-2 0 47 0,-2-1-55 0,-2 1 57 16,1 2-57-16,-5-4 51 0,1 3-51 0,-3 1 59 15,-3 1-55-15,1-1 55 0,-3 4-53 0,1-1 48 16,-5 2-37-16,5 2 43 0,-6-1-44 0,1 4 60 16,2 1-50-16,-2 1 55 0,-3 4-49 0,2 0 65 15,4 1 1-15,-2 4 5 0,3 2 5 16,-1 1-7-16,3 1 4 0,3 1-2 0,3 1-6 16,0 2-5-16,2-3-7 0,1 4 0 0,3-5-13 15,4 3 0-15,-1-1-3 0,3-1-6 16,0-3-4-16,3 1-4 0,3-2-53 0,-1 0 58 15,1-3-3-15,2-2-6 0,-1-1-2 0,-2-2-11 16,6-1-36-16,-4-4-62 0,2-1-61 0,-2 1-44 16,1-3-89-16,-3-2-64 0,6-3-90 15,-4 2-50-15,1-2-396 0,0-2-452 0</inkml:trace>
  <inkml:trace contextRef="#ctx0" brushRef="#br0" timeOffset="182105.18">25128 15626 235 0,'0'0'496'0,"0"0"-95"15,0 0-113-15,6-3-31 0,-6 3-75 0,0 0-9 16,5-3-55-16,-5 3-2 0,10-3-42 0,-10 3-3 15,9-3-35-15,-9 3 13 0,13-2-32 0,-13 2 19 16,15 2-30-16,-15-2 22 0,15 6-27 16,-7-3 24-16,0 2-26 0,-3 3 23 0,3-1-22 15,-3 1 37-15,3 2-16 0,-6 0 38 16,1 2-8-16,-1 1 28 0,-2 0-7 0,-1 1 25 16,-3 1-13-16,3 2 23 0,-4-1 0 15,-3 2 22-15,-1 1 8 0,0-1 8 0,-1-1 12 0,1 0 6 16,0-1-60-16,0-4 47 0,3 2-78 0,-2-3 36 15,2 1-73-15,1-4 47 0,-2 2-71 0,2-3 51 16,4 0-64-16,-2-2 49 0,3-5-56 16,-2 10 52-16,2-10-57 0,2 7 55 0,-2-7-57 15,8 2 55-15,-8-2-61 0,13 0 57 0,-13 0-51 16,15-2 50-16,-2 0-58 0,-3 0 58 0,2-2-52 16,2 1 50-16,-3-1-39 0,7 2 73 0,-4 1-46 15,5-2 34-15,-2 2-45 0,1-2 32 0,0 1-44 16,-2 1 35-16,2 0-42 0,-4 1 29 0,3-1-32 15,-3-1 32-15,0 1-49 0,0 1 4 0,-1-2-100 16,-13 2 32-16,23 0-30 0,-23 0-16 16,18-1-29-16,-18 1-5 0,14 0-45 0,-14 0-12 15,0 0-66-15,16-2-55 0,-16 2-33 0,0 0-55 16,0 0-291-16,12 0-239 0</inkml:trace>
  <inkml:trace contextRef="#ctx0" brushRef="#br0" timeOffset="183204.17">25833 15692 366 0,'0'0'428'16,"0"0"-33"-16,-4-7-72 0,4 7-8 0,0 0-50 15,0-6-18-15,0 6-71 0,0 0-21 0,0 0-46 16,0 0 0-16,0 0-22 0,0 0 40 0,7 4-8 16,-6 2-7-16,3 2-28 0,-2 1 1 0,1 2-33 15,-2 3 0-15,3 1-20 0,0 0 4 16,-3 1-21-16,-1 1 9 0,1 0-20 0,-1 0 5 15,-1 0-51-15,0-2-50 0,-3 1-44 0,0-1-56 16,0 0-59-16,-1-2-69 0,1-2-56 16,-1 2-361-16,-2-4-242 0</inkml:trace>
  <inkml:trace contextRef="#ctx0" brushRef="#br0" timeOffset="183722.18">26025 15427 442 0,'0'0'344'15,"-3"-10"-36"-15,3 10-30 0,0-7-26 0,0 7-16 16,0 0-24-16,-1-11-33 0,1 11-22 15,1-6-31-15,-1 6-26 0,0 0-16 0,3-8-7 16,-3 8 11-16,5-7-1 0,-5 7 2 0,11-7-3 16,-4 4-9-16,-7 3-8 0,15-3-5 0,-15 3-3 15,23 0-12-15,-11 2-5 0,4 2-7 0,-3 3-7 16,6 1-4-16,0 2-6 0,-2 2-3 16,-2 1 7-16,2 2-16 0,1 4 8 0,-5-2-9 15,-1 2 6-15,-1 0-17 0,-4-1 16 0,1 0-11 16,-2 2 8-16,-2-3-15 0,-1-2 15 0,-1 1-15 15,-2-4 15-15,0 2-14 0,0-4 15 0,0 1-8 16,-2-3 12-16,0 0-17 0,0-2 21 0,-2 0-11 16,4-6 13-16,-9 5-10 0,9-5 13 15,0 0-16-15,-13-5 9 0,8-1-7 16,1 1 31-16,-2-4 8 0,5 1 19 0,-2-2-9 16,2-1 5-16,1-1 0 0,1 0 2 0,1 1-12 15,0-6-4-15,3 3-53 0,0 0 54 0,2-1-56 16,-1-1 48-16,4-1-55 0,0 4 56 0,1-3-60 15,-1 5 48-15,0-1-57 0,0 0 49 0,1 0-56 16,-1 3 43-16,0-2-76 0,0 4 8 0,-1 1-99 16,-1-1 15-16,0 2-40 0,-2-1-31 0,0 2-50 15,2 1-24-15,-8 3-30 0,10-5 3 0,-10 5-35 16,12-2-320-16,-12 2-178 0</inkml:trace>
  <inkml:trace contextRef="#ctx0" brushRef="#br0" timeOffset="184712.18">26629 14999 128 0,'-10'-3'450'0,"10"3"-60"0,-14-5-66 0,14 5 11 16,-14-6-13-16,14 6 30 0,-13-2-49 0,13 2-8 15,-11-4-28-15,11 4-25 0,-10-4-33 0,10 4-41 16,-8-2-31-16,8 2-29 0,0 0-21 0,0 0-21 16,0 0-2-16,-7 6 5 0,11-1 14 15,4 6-8-15,2-2-66 0,3 8 51 0,7 2-62 16,5 5 46-16,3 2-55 0,1-1 55 0,3 2-60 16,0 1 51-16,4-1-57 0,-4 1 56 0,1-4-59 15,-2 3 55-15,-1-2-58 0,-4-4 56 16,-2-1-52-16,-2-2 48 0,-2-3-45 0,-3-2 50 15,-2-2-7-15,-3 0 0 0,-2-4 0 0,0 3-54 16,-1-3 56-16,-1 0-52 0,-2-1 58 0,2-2-31 16,-3 0 71-16,-5-4-29 0,8 10 40 0,-8-10-36 15,6 6 31-15,-6-6-38 0,8 4 23 0,-8-4-39 16,2 7 21-16,-2-7-68 0,0 0 57 16,5 8-27-16,-5-8 27 0,-1 8-34 0,1-8 29 15,-5 12-34-15,0-6 32 0,0 3-33 0,-3 0 32 16,-1 5-21-16,-5 1 27 0,-1 5-3 0,-6 2-4 15,-5 5 2-15,-4 1-4 0,-2 3-7 0,-7 6-1 16,-4 3-38-16,-1-2 32 0,0 2-30 0,-2 3 31 16,4 0-45-16,-1 2-28 0,4-3-162 0,5 0-68 15,-1-2-98-15,12-5-170 0,3-1-133 0,1 0-289 16,6-8-577-16</inkml:trace>
  <inkml:trace contextRef="#ctx0" brushRef="#br0" timeOffset="191271.15">22928 15780 259 0,'-10'2'219'0,"10"-2"-11"16,0 0-39-16,0 0 14 0,0 0-34 16,0 0 18-16,0 0-61 0,0 0 36 0,0 0-46 15,0 0 41-15,0 0-33 0,0 0 21 0,-8-3-32 16,8 3 21-16,0 0-43 0,0 0 17 0,0 0-25 15,0 0 19-15,0 0-17 0,0 0 15 0,0 0-15 16,0 0 17-16,0 0-23 0,0 0-8 0,0 0 10 16,-1-6 13-16,1 6-18 0,0 0 7 0,0 0-19 15,0 0 12-15,0 0-19 0,0 0 13 16,0 0-15-16,0 0 14 0,0-7-14 0,0 7 8 16,0 0-17-16,0 0 10 0,0 0-5 15,0-9 15-15,0 9-11 0,0 0 3 0,0 0 0 16,0 0-5-16,0-5 7 0,0 5-12 0,0 0 18 15,0 0-1-15,0 0-8 0,0 0-10 0,0 0-12 16,0 0-5-16,0 0-4 0,0 0 1 0,0 0 4 16,-1 9 9-16,1-1 1 0,0 5-5 0,1-1 0 15,-1 5-8-15,1 0 0 0,1 1-3 0,-1 0-54 16,0 2 49-16,-1-2-40 0,4 2-45 0,-3-1-136 16,1-2-12-16,0 2-100 0,1-3-93 0,-2 1-467 15,0-3-455-15</inkml:trace>
  <inkml:trace contextRef="#ctx0" brushRef="#br0" timeOffset="193003.18">22297 16648 657 0,'0'0'603'16,"-4"-6"-133"-16,4 6-116 0,0 0-58 0,-18 0-57 16,18 0-14-16,-14 7-25 0,0-1-15 0,1 1-30 15,-2 6-22-15,-3-1-22 0,-4 3-20 0,-6 7-5 16,0 0-4-16,1 4-6 0,-1-1 5 15,0 1-10-15,1-1-3 0,2 2-16 0,0-2-7 16,7-2-10-16,-1-4-8 0,6-1-9 0,-2-1-2 16,5-3-8-16,1-2-1 0,0 0-4 0,3-3 1 15,-1-1-6-15,3 0 1 0,-2-2-4 0,5 1 5 16,-2-2-1-16,3-5 2 0,-2 6-1 0,2-6 6 16,0 0-7-16,0 0 9 0,9 3-8 0,-9-3 3 15,11-1-1-15,-11 1-1 0,17 0 0 0,-17 0 6 16,23 3-10-16,-7-1 10 0,0 1-2 0,4 4-2 15,3 3-1-15,0 1 4 0,4 2-6 0,1 2 5 16,3 4-7-16,1 1 3 0,-3 3-4 16,3-2 5-16,-4 1-10 0,0-1 1 0,0 1-9 15,-6-3-21-15,-1-1-37 0,-1-1-11 0,-6-3-26 16,4-1-37-16,-5-1-30 0,-2-2-32 0,1-2-27 16,-3 1-36-16,-2-3-48 0,1 1-23 0,-4-2-415 15,-4-5-272-15</inkml:trace>
  <inkml:trace contextRef="#ctx0" brushRef="#br0" timeOffset="193485.17">22586 16834 253 0,'1'-7'588'0,"-1"7"-89"15,4-9-96-15,-4 9-19 0,2-10-61 0,-2 10-31 16,-1-7-41-16,1 7-24 0,-5-6-52 16,5 6-30-16,-8-4-36 0,8 4-15 0,-11 4-24 15,1 1 2-15,-2 1 12 0,2 5 6 0,-5 1 8 16,-1 3 6-16,2 2 4 0,0 4-2 0,-2 2 3 16,1 2-10-16,0 1-24 0,6 2 1 0,0 0-33 15,3 1 10-15,1-6-25 0,2 4 7 0,6-3-23 16,2-2 8-16,0-1-21 0,4-1 8 0,1-2-18 15,3-4 4-15,1-1-37 0,1-5-17 0,1-2-35 16,0-2-39-16,2-3-14 0,0-2-17 0,1-3-22 16,-2-1 0-16,-1-1 4 0,0-1 7 0,-1 0 2 15,-2 0-6-15,-3 0-11 0,3 1-9 0,-7 0-25 16,3-1-11-16,-5 3-21 0,4-2-1 16,-8 6-29-16,6-5-217 0,-6 5 3 0</inkml:trace>
  <inkml:trace contextRef="#ctx0" brushRef="#br0" timeOffset="193918.17">22844 17189 335 0,'0'0'670'0,"0"0"-144"16,2-8-112-16,-2 8-62 0,0 0-96 0,3-6-34 15,-3 6-59-15,0 0-23 0,0 0-46 0,0 0-5 16,4-4-28-16,-4 4-3 0,0 0-27 0,8 4 8 16,-8-4-22-16,8 6 10 0,-4 0-19 0,0 0 12 15,1 2-5-15,-1 1-3 0,0 2-4 0,-3-2-1 16,3 3-6-16,0 0 6 0,-2 0 0 0,-2 2 2 16,2-2-7-16,-4 3 24 0,1-1 9 0,0 3 24 15,-3 0 5-15,3-2 15 0,-3-1-1 0,1 1-2 16,-2-2-6-16,4-1-4 0,-2-1-15 0,1-1-4 15,-1-1-13-15,1-2-7 0,0 1-7 0,1-2-1 16,1-6-6-16,1 10-3 0,-1-10 0 16,4 8 5-16,-4-8-6 0,9 2-1 0,-9-2-7 15,18-2 5-15,-6-1-5 0,-1 1-3 0,4-2 2 16,1 1 6-16,0-2-6 0,0 1 3 0,2 1-18 16,-2 1 15-16,2-1-2 0,0 0-2 0,-4 2 0 15,0 0-10-15,-1 0-16 0,-13 1-26 0,23 0-33 16,-23 0-20-16,18 0-37 0,-18 0-41 0,16 2-48 15,-16-2-63-15,15 2-66 0,-15-2-54 0,12 5-359 16,-12-5-295-16</inkml:trace>
  <inkml:trace contextRef="#ctx0" brushRef="#br0" timeOffset="194905.17">23359 17140 492 0,'0'0'685'0,"0"0"-147"16,0 0-69-16,0 0-99 0,4-6-47 0,-4 6-32 15,0 0-42-15,0 0-31 0,0 0-30 0,-5 6-26 16,2 0-31-16,2 2-21 0,-3 4-22 0,0 2-22 16,0 3-17-16,-1 5-10 0,0 1-18 0,-1 0-11 15,1-1-24-15,-2 3-64 0,2-3-54 0,-1 0-72 16,-2-1-33-16,4-4-59 0,0 1-66 0,-1-2-59 15,1-2-446-15,-1-1-420 0</inkml:trace>
  <inkml:trace contextRef="#ctx0" brushRef="#br0" timeOffset="195867.7">23726 17018 511 0,'0'0'531'0,"0"0"-117"0,0 0-104 0,0 0-49 0,10-3-72 16,-10 3-30-16,0 0-47 0,0 0-4 0,10-3-32 15,-10 3 0-15,9-5-35 0,1 1 12 16,-2-1-29-16,1-2 12 0,2 0-26 0,1-2 15 15,-2 2-27-15,4-4 10 0,-5 2-27 0,0 2 23 16,1-3-41-16,-1 0-12 0,-2 1 6 0,-2 0 0 16,-1 2 0-16,-1-3-1 0,-1 4 11 0,-2 6 3 15,-2-12 0-15,2 12 4 0,-6-10 9 0,0 7 6 16,6 3 9-16,-13-3 13 0,13 3 13 16,-22 1 11-16,12 1 14 0,-3 1 11 0,0 4 18 15,-2-1-15-15,2 2 17 0,2 2-24 0,-6 1 15 16,7 5-20-16,-3-2 14 0,3 3-22 0,1 1 8 15,0-3-20-15,5 6 5 0,2-4-24 16,-1 1 15-16,4 1-8 0,2 0-4 0,1 2-18 16,3-1 15-16,0-3-20 0,3 0 15 0,0-1-12 15,4-3-29-15,-1-4-34 0,1 0-30 0,0-1-38 16,3-3-36-16,-3-4-45 0,1 1-44 0,-1-1-31 16,0-2-80-16,-2-2-174 0,1 0-56 0</inkml:trace>
  <inkml:trace contextRef="#ctx0" brushRef="#br0" timeOffset="197100.31">24050 17295 259 0,'0'0'539'0,"0"0"-113"0,0 0-85 16,-5-6-53-16,5 6-35 0,0 0-36 16,0 0-53-16,0 0-33 0,0-8-26 0,0 8-22 15,0 0-18-15,5-4-13 0,-5 4-11 0,8-7-9 16,-8 7-8-16,13-4-8 0,-13 4-5 0,11-3-4 16,-2 0-3-16,-9 3-4 0,14-1-3 0,-14 1-7 15,17 1-4-15,-17-1 0 0,14 3 2 0,-14-3 2 16,10 7 1-16,-10-7 2 0,9 8 4 0,-6-2-1 15,-3-6 3-15,3 14 5 0,-3-7 5 0,0 2 15 16,-3-1 17-16,0 4 11 0,-1-2 16 0,-1 1 13 16,0 1-5-16,0 2 28 0,-3-1-8 0,1 0 20 15,0 0-8-15,1 0-4 0,-1 0-25 16,1 0-11-16,1-1-14 0,1-1-14 0,0-1-4 16,4 0-11-16,-1-2-1 0,2 0-8 0,2 0 0 15,1-2-5-15,2 0-3 0,4-3-4 0,-1 0-9 16,3-5-15-16,2 1-11 0,0-4 1 0,4 0 5 15,-3 0 11-15,3-2-2 0,0 1 10 0,-3 0-7 16,2 0-13-16,-3 0 19 0,-1-1 4 0,1 3-17 16,-3-2-9-16,-1 3-42 0,-1-2-17 0,-1 2-52 15,-8 3-11-15,14-6-35 0,-14 6-54 0,12-5-74 16,-12 5-55-16,9-2-402 0,-9 2-288 16</inkml:trace>
  <inkml:trace contextRef="#ctx0" brushRef="#br0" timeOffset="197684.37">24642 17218 471 0,'0'0'560'15,"0"0"-116"-15,0 0-90 0,0 0-61 0,0 0-44 16,0 0-49-16,0 0 2 0,0 0-23 0,0 0 3 16,0 0-39-16,-1 12-12 0,-2-5-37 15,3-1-10-15,-1 6-27 0,0-1-1 0,-1 1-22 16,0 1 3-16,-1 1-25 0,2 2-2 0,-2 1-88 15,1-3-39-15,-3 1-77 0,2-2-50 0,1 0-120 16,-1 0-63-16,2 0-325 0,-2-3-263 0</inkml:trace>
  <inkml:trace contextRef="#ctx0" brushRef="#br0" timeOffset="198116.81">24898 17003 223 0,'0'0'260'0,"0"0"-61"16,7 3-44-16,-7-3-15 0,0 0-10 0,9 3-12 16,-9-3-23-16,8 3-10 0,-8-3-7 0,11 3-10 15,-11-3-3-15,16 0-8 0,-16 0-7 0,19-3-8 16,-9 0-34-16,2 0 26 0,-1-2-32 0,2-1 29 15,0 0-35-15,-2-2 28 0,-2 2-31 0,0 0 30 16,-1-1-17-16,-2 0 11 0,-1 0-28 0,-1 0 27 16,-4 0-26-16,3 1 34 0,-3 6-19 0,-3-14 40 15,3 14-18-15,-5-11 22 0,5 11 7 16,-10-8 4-16,2 5 9 0,-2 2 11 0,-2 1 24 16,2 0-17-16,-5 1 21 0,3 3-2 0,-3 0 14 15,1 1-20-15,-1 3 9 0,2 0-26 0,0 2 7 16,0 1-27-16,4 2 8 0,-1 1-23 0,1 3 6 15,5-5-28-15,0 7 12 0,3-4-23 0,2 2 11 16,2 0-6-16,1 0-9 0,4 0 3 0,2 0-6 16,1-2-4-16,2 0-9 0,5-4-28 0,-3 0-37 15,3-2-30-15,0-2-37 0,-1-1-30 0,-1-4-37 16,2 0-45-16,-4-1-20 0,3-2-27 0,-1-1-10 16,0 0-248-16,-1-2-69 0</inkml:trace>
  <inkml:trace contextRef="#ctx0" brushRef="#br0" timeOffset="198866.49">25312 17179 5 0,'0'0'883'0,"-11"-4"-238"0,11 4-148 0,-10-3-94 16,10 3-108-16,-9-3-51 0,9 3-61 0,-6-4-30 16,6 4-46-16,0 0-11 0,-4-5-34 0,4 5 1 15,0 0-23-15,6-5-3 0,-6 5-27 0,11-3-6 16,-11 3-36-16,16-3 5 0,-16 3-27 0,18 0 17 16,-18 0-19-16,18 0 18 0,-8 3-10 0,-2-1 18 15,2 1-13-15,-2-2 21 0,-2 3-11 16,-6-4 25-16,10 9-14 0,-6-5 22 0,-1 2-21 15,-3-6 32-15,2 12-17 0,-2-12 34 0,0 13-7 16,0-5 19-16,0-8-12 0,-5 12 16 0,4-6-24 16,-2 0 10-16,0-1-23 0,0 3 11 0,3-8-19 15,-2 9 13-15,2-9-18 0,0 10 16 0,0-10-17 16,1 8 15-16,-1-8-18 0,5 9 18 0,-5-9-19 16,9 6 15-16,-9-6-21 0,11 10 19 0,-5-8-18 15,1 3 20-15,-2 0-17 0,3-1 20 0,-4 1-16 16,-4-5 19-16,10 9-16 0,-5-4 28 0,-1-1 5 15,0 2 37-15,-2 1 1 0,-2-7 22 16,2 11-4-16,-4-5 3 0,1 0-13 0,-3 1 0 16,2 1-18-16,-5-2-6 0,2 2-12 0,0-2-9 15,-3 2-10-15,2 0 0 0,-3-2-18 0,0 1-32 16,-1 1-63-16,1-3-38 0,0 1-81 0,0 0-52 16,1 0-114-16,-2-2-87 0,5 3-373 0,0-3-383 15</inkml:trace>
  <inkml:trace contextRef="#ctx0" brushRef="#br0" timeOffset="199387.36">25870 17203 202 0,'0'0'600'0,"-9"-3"-139"0,9 3-93 0,0 0-48 16,0 0-25-16,0 0-32 0,-10-3-30 0,10 3-36 15,0 0-35-15,0 0-24 0,-5 6 21 16,5-6-7-16,0 7-5 0,-1 1-20 0,1-2-19 16,1 5-25-16,-1 0-10 0,0 1-22 0,0 0-10 15,1 4-12-15,-1-2-4 0,0 3-18 0,0 1-30 16,-1-1-67-16,1 2-56 0,-3 0-81 0,2 1-42 16,-3-2-93-16,3 1-43 0,-3-1-452 0,0 1-404 15</inkml:trace>
  <inkml:trace contextRef="#ctx0" brushRef="#br0" timeOffset="200216.76">26132 17014 360 0,'0'0'534'0,"-2"-8"-87"0,2 8-103 0,-3-8-37 16,3 8-73-16,0 0-34 0,0-9-63 0,0 9-13 15,3-6-39-15,-3 6-3 0,7-4-30 0,-7 4 8 16,12-4-24-16,-12 4 7 0,18 4-25 0,-7 0 11 15,2 2-19-15,2 2 10 0,-2 0-19 0,4 2 5 16,-2 3-17-16,0-1 6 0,-3 1-10 0,-1-2-8 16,-2 3 3-16,-1 0-4 0,-3-3 4 0,3 3 6 15,-6-4-3-15,2 3 10 0,-1-4 5 0,-2 2 1 16,-1-2 4-16,-1-3-1 0,-1 2 3 0,2-8 4 16,-6 9 7-16,6-9 7 0,-9 5 12 15,9-5-4-15,0 0 1 0,-14-5-7 0,9 0-23 16,-3-3 19-16,3-2-20 0,3-5 7 0,-2-3-19 15,1-1 16-15,3-1-17 0,0-5 21 0,3 1-19 16,1 0 6-16,1 1-3 0,1 1-5 0,0-1 5 16,1 4-47-16,1-1-2 0,-2 3-78 0,3 3 10 15,-3 0-75-15,1 3-28 0,-1 3-75 0,0-1-64 16,1 2-156-16,-2 0-27 0</inkml:trace>
  <inkml:trace contextRef="#ctx0" brushRef="#br0" timeOffset="201333.02">26486 15689 26 0,'0'0'400'0,"0"0"-103"0,0 0-24 16,-4-6-57-16,4 6 0 0,0 0-29 0,0 0-16 15,0 0-46-15,0 0 14 0,-2-5-39 16,2 5 16-16,0 0-39 0,0 0 12 0,0 0-29 15,0 0 18-15,0 0-7 0,0 0 27 0,0 0 2 16,0 0 10-16,0-7-11 0,0 7 22 16,0 0-13-16,0 0 15 0,0 0-15 0,0 0 13 15,0 0-22-15,0 0-11 0,0 0-11 0,0 0-2 16,0 0-23-16,0 0-7 0,0 0-19 0,0 0 0 16,0 0-12-16,0 0-3 0,0 0-2 0,0 7 5 15,0 1-10-15,1 3 3 0,-1 1-7 0,0 2 4 16,0 0-9-16,0 3-5 0,1 0-24 15,-1 0-41-15,0 1-12 0,2-2-27 0,-1 1-16 0,0-5 3 16,-1 4-19-16,0-3-22 0,3-2-35 16,-2 0-44-16,0-1-27 0,-1 0-55 0,0-3-63 15,0 0-183-15,0-7-88 0</inkml:trace>
  <inkml:trace contextRef="#ctx0" brushRef="#br0" timeOffset="202382.63">26537 17198 283 0,'-7'-5'665'0,"7"5"-163"0,0 0-99 0,0 0-69 16,-9-2-56-16,9 2-42 0,0 0-39 0,0 0-42 15,-7-4-33-15,7 4-28 0,0 0-17 16,0 0-16-16,0 0-12 0,0 0-10 0,0 0-8 16,12-4-7-16,-12 4-7 0,16-4-8 0,-7 2-15 15,2-1-33-15,3-2-36 0,1 0-25 0,-1-1-27 16,-1 0-22-16,1 0-18 0,-3 0-26 0,0 1-17 16,0 0-9-16,-3 0-32 0,-2 2-6 0,-6 3-19 15,12-7-198-15,-12 7 42 0</inkml:trace>
  <inkml:trace contextRef="#ctx0" brushRef="#br0" timeOffset="202781.84">26518 17214 379 0,'0'0'417'15,"0"0"-60"-15,-8 7-49 0,8-7-21 0,0 0-23 16,-5 3-8-16,5-3-38 0,-5 6-28 0,5-6-29 15,-5 6-16-15,5-6-28 0,-2 7-19 0,2-7-21 16,-2 9-16-16,2-9-10 0,-2 9-10 0,2-9-14 16,-3 11-1-16,3-11-9 0,3 11-1 0,-3-11 0 15,2 9-10-15,-2-9-3 0,4 8-2 0,-4-8-6 16,10 8 4-16,-10-8-1 0,12 4-2 16,-12-4-6-16,16 4 6 0,-16-4 3 0,21 0 0 15,-8 0-3-15,-13 0 0 0,24 0 0 0,-11 1-1 16,-2 0 2-16,2 0 1 0,-3 2 2 0,3 0 1 15,-3 1 1-15,2 0 0 0,-6 1 3 0,4 0 9 16,-3 2 12-16,-2-1 12 0,-4 2 12 0,3 0 4 16,-3 0-7-16,-1 0 15 0,-1 1-15 0,-3 0 14 15,2 1-9-15,-5 0-1 0,1-1-8 0,-3 1 1 16,-1-1-11-16,-1-2 5 0,0 2-7 0,-1-2-7 16,0 0-11-16,0-4 2 0,3 0-17 0,-2 0-20 15,2 0-40-15,9-3-20 0,-17 2-62 0,17-2-26 16,-14 0-48-16,14 0-66 15,-8-3-72-15,8 3-57 0,-2-7-376 0,2 7-310 16</inkml:trace>
  <inkml:trace contextRef="#ctx0" brushRef="#br0" timeOffset="203232.41">26876 16813 201 0,'-8'-9'734'0,"1"0"-182"16,-1 2-80-16,0 1-58 0,-2 0-33 0,4 1-17 16,-2 1-10-16,0-1-40 0,8 5-57 0,-12-5-55 15,12 5-45-15,-9-4-32 0,9 4-25 16,0 0-12-16,0 0-23 0,0 0-56 0,5 12 46 15,1-6-58-15,7 2 49 0,1 3-56 0,1 1 48 16,8 3-53-16,0-2 50 0,3 5-16 0,-1-3-7 16,6 6 1-16,0-2-8 0,-2 1-7 0,-1 2-9 15,0-1-19-15,-7-3-21 0,2 1 24 0,0-1-8 16,-4 2 13-16,0-2 1 0,-2-3 20 0,-4 2-18 16,-2-2 15-16,2 1-5 0,-3-1 1 15,-1 1 21-15,0-3 8 0,-4 1-13 0,-1 2 40 0,-3-2 1 16,-1 0 24-16,0 4-18 0,-1-2 22 15,-3 2-13-15,-2 1 6 0,-4 2-6 0,-1-1-11 16,-2 5-14-16,-6 4-3 0,-1-1-8 0,-4 2-4 16,-1 0-4-16,-3-1-7 0,-1 4-4 0,-1-2-30 15,2-1-24-15,3-3-80 0,2 1-102 0,5-5-94 16,0-1-119-16,4-1-98 0,0-4-97 0,4-2-351 16,-1-1-583-16</inkml:trace>
  <inkml:trace contextRef="#ctx0" brushRef="#br0" timeOffset="204131.48">23115 18098 1183 0,'2'-7'858'0,"-2"7"-186"0,0 0-175 16,-10-3-117-16,10 3-128 0,0 0-91 0,0 0-92 16,-11 1-90-16,11-1-141 0,-7 3-91 0,7-3-94 15,0 0-139-15,-1 11-395 0,1-11-440 16</inkml:trace>
  <inkml:trace contextRef="#ctx0" brushRef="#br0" timeOffset="204315.43">23121 18535 547 0,'-4'4'809'0,"4"-4"-207"0,-6 7-175 15,6-7-192-15,-6 6-111 0,6-6-83 0,0 0-74 16,-9 3-56-16,9-3-149 0,0 0-108 0,-7 6-311 16,7-6-164-16</inkml:trace>
  <inkml:trace contextRef="#ctx0" brushRef="#br0" timeOffset="204485.2">23149 18868 65 0,'-2'10'1113'0,"2"-10"-316"0,-9 6-189 0,5-2-155 16,4-4-133-16,-8 6-126 0,8-6-71 15,-9 5-95-15,9-5-94 0,0 0-107 0,-10-2-117 0,10 2-132 16,0 0-445-16,-5 5-415 0</inkml:trace>
  <inkml:trace contextRef="#ctx0" brushRef="#br0" timeOffset="-169729.77">27213 13192 130 0,'0'-6'403'0,"0"-3"-40"0,0 3-104 0,0-1 44 15,0 0-79-15,0 0 40 0,0 7-86 0,3-14 29 16,-3 14-87-16,0-12 32 0,0 12-75 0,1-10 41 16,-1 10-74-16,1-10 43 0,-1 10-63 15,0-7 40-15,0 7-59 0,0 0 39 0,2-6-61 16,-2 6 51-16,0 0-55 0,0 0 62 0,4 8-45 15,-3 2 57-15,0 0-14 0,3 7-3 16,-1 4-10-16,-1 2 3 0,1 5-8 0,0 4-5 16,0 0-4-16,-2 3-3 0,3-2 0 0,-1 1-2 15,-1-3-50-15,-2-1 64 0,3-3-59 0,-2 2 56 16,0-4-52-16,2 0 59 0,-3-5-58 0,1 0 54 16,1-2-56-16,-1-1 50 0,-1-4-76 0,1 1 6 15,-1-2-105-15,0-4-8 0,0-2-88 0,0-6-51 16,0 9-52-16,0-9-239 0,0 0-110 15</inkml:trace>
  <inkml:trace contextRef="#ctx0" brushRef="#br0" timeOffset="-169464.39">27355 13230 138 0,'2'-5'352'0,"-2"5"-93"0,2-12-54 0,-2 12-47 15,3-5-36-15,-3 5-22 0,0 0-11 0,7 5-10 16,-7-5-16-16,7 13-9 0,-5-2-11 0,2 3-7 16,0 3-2-16,0 1-14 0,1-1-3 15,-1 5-4-15,-2-1 0 0,3 1-4 0,-1 2-3 16,0-2 0-16,-1-1 0 0,-1 1-2 0,2-4 7 16,0-1-11-16,-3 0 2 0,0 0-2 15,2-2 0-15,-2-2-5 0,0-1-39 0,-1 0-20 16,2 0-32-16,-4-3-37 0,1-2-45 0,0-1-61 15,-2 0-101-15,3-6 201 0</inkml:trace>
  <inkml:trace contextRef="#ctx0" brushRef="#br0" timeOffset="-168629.75">27234 13544 341 0,'0'0'400'0,"-8"-6"-50"0,8 6-61 16,0 0-55-16,-5-5-38 0,5 5-43 15,0 0-29-15,1-7-26 0,-1 7-22 0,11-5-14 16,-3 0-18-16,4 2-9 0,2-1-5 0,4-1-7 16,4-2-10-16,-2 1 5 0,3-1-9 0,1 1-6 15,-1-2-63-15,-1 0-38 0,1 1-48 0,1 1-5 16,-1-3-26-16,-3 3 22 0,1-1-9 0,0-1 20 16,-5 3 19-16,1-3 25 0,-2 3 13 0,1 1 23 15,-5-1 10-15,2 0 22 0,-2 1 17 0,-2 2 51 16,-1 0 17-16,-8 2 48 0,14-5 0 15,-14 5 31-15,12-5-25 0,-12 5 12 0,7-3-3 16,-7 3-3-16,0 0 4 0,0 0-16 0,4 5 12 16,-4-5-7-16,-9 8-7 0,8-4-15 15,-4 5-8-15,0 0-20 0,-2 1-7 0,2 1-7 16,-1 4-7-16,-1-2-8 0,2 3-3 0,0-1-6 16,1 1 0-16,2 0-8 0,-2 0 4 0,3-2-52 15,1-2 49-15,0 1-46 0,1 0 59 0,0-3-55 16,3 0 58-16,-3-1-56 0,3 1 62 0,-1-3-44 15,-1-2 44-15,2 1-58 0,-4-6 62 0,9 4-60 16,-9-4 40-16,0 0-41 0,13-1 56 0,-13 1-3 16,5-6-4-16,-5 6 4 0,5-8-6 15,-2 2 0-15,-3 6-3 0,2-12 8 0,-2 12-2 16,0-14 4-16,0 8-2 0,3-2-3 0,-3-1-4 16,1 2-3-16,-1-1 4 0,0 0-10 15,1 2-3-15,2-3-8 0,-2 1 8 0,2-2-5 16,-1 3-2-16,2-2 1 0,1 3-3 0,0-1-2 15,2-2 0-15,-1 5 2 0,0-1-4 0,1 2 1 16,1-2-1-16,-8 5 4 0,16-2-2 0,-16 2-2 16,16 0 1-16,-6 2 0 0,-1 3-2 0,-2-1-1 15,1 2 6-15,-2 1-3 0,1 2-2 0,-2-2 2 16,0 3-7-16,-1-1 13 0,-3 2-4 0,3-2-41 16,-2 1 49-16,0-1-47 0,-1 0 59 15,-1-1-51-15,0 0 60 0,0-8-51 0,0 11 63 16,0-11-44-16,-1 12 71 0,1-12-54 0,-2 7 52 15,2-7-62-15,-3 8 51 0,3-8-59 0,0 0 46 16,0 0-56-16,0 0 50 0,-5-8-8 16,5 8-8-16,0-9-4 0,0 9-5 0,2-12-5 15,-2 4-4-15,6-1 0 0,-3 1-2 0,1-1 0 16,0 1 1-16,1 0 0 0,-1 1-5 0,1-1 1 16,2-1 0-16,-3 3 2 0,3 0-5 0,-1 0 2 15,-1 2 2-15,3 1-5 0,-8 3 3 0,13-4-6 16,-13 4 15-16,11-1-12 0,-11 1-1 15,14 1 1-15,-14-1 4 0,12 6-6 0,-12-6 2 16,12 9 0-16,-5-4-1 0,-2 2-4 0,1-1-1 16,-2 0 3-16,4 1-3 0,-4 2 2 0,-2-3 1 15,2 2 3-15,0 0-63 0,-3-1 40 0,2 2-71 16,-2-1 36-16,-1-8-97 0,1 11 3 0,-1-11-56 16,0 12-62-16,0-12-76 0,0 9-199 15,0-9-63-15</inkml:trace>
  <inkml:trace contextRef="#ctx0" brushRef="#br0" timeOffset="-168230.34">28185 13440 97 0,'0'0'423'0,"0"0"-113"0,-3-6-64 15,3 6-42-15,0 0-43 0,0 0-25 0,0 0-26 16,-13 3-13-16,13-3-25 0,-7 12-12 0,3-4-10 16,-1 1-11-16,1 1-10 0,1 2 0 0,-1-2-6 15,2 4-5-15,-1-1-40 0,3-1 49 0,0 2-54 16,0-2 49-16,3 0-47 0,-1 0 61 16,2-1-64-16,0 0 49 0,3-3-43 0,-1 1 46 15,3-3-48-15,-3 0 61 0,3-1-57 0,0-2 50 16,-9-3-55-16,14 0 53 0,-14 0-6 0,19-3-17 15,-10 0 15-15,-1-2-5 0,-3-2-2 0,4 2 9 16,-4-3-10-16,-1-1 12 0,-3 1 4 16,3 0 17-16,-3-2-1 0,-2 1-11 0,0-1 2 15,-2 1 0-15,-1 1-1 0,-2-2-8 0,-3 2 0 16,4-1-6-16,-4 4-7 0,1-2-2 0,-2 1 0 16,1 2-11-16,0 1-49 0,-1-2-65 0,2 2-75 15,8 3-71-15,-14-3-87 0,14 3-176 0,-11-3-24 16</inkml:trace>
  <inkml:trace contextRef="#ctx0" brushRef="#br0" timeOffset="-166930.89">28378 13484 219 0,'0'0'346'0,"1"-8"-71"0,-1 8 21 16,2-7-67-16,-2 7-19 0,0-9-1 15,0 9-37-15,2-8-19 0,-2 8-17 0,2-6-17 16,-2 6-24-16,0-8-16 0,0 8-22 16,0 0-22-16,8-6 5 0,-8 6-3 0,0 0-12 15,0 0-5-15,13 0-2 0,-13 0-6 0,11 5 3 16,-7 1-1-16,1 1 0 0,2 2-17 0,-2 1 14 16,0-1-3-16,-3 2 3 0,3-1-5 0,-1 2-2 15,-1 0 0-15,-2-1 3 0,2-1 1 0,-2 1 2 16,0-1 2-16,1-3-3 0,-1 2 1 15,0-1 0-15,-1-8 6 0,0 11 2 0,0-11 16 16,3 9 13-16,-3-9-3 0,3 8-9 0,-3-8-10 16,0 0-2-16,0 0-8 0,4-7-6 0,-4 7-1 15,5-10 1-15,-1 1-3 0,-1 1-5 0,1-3-2 16,0 2 1-16,1-3-2 0,0 1 17 0,0-3-17 16,-1 3-1-16,-2 1 1 0,5 0-1 15,-5 1 2-15,6-1 0 0,-4 3-2 0,-1-2-4 16,1 3-1-16,0 1 2 0,-4 5-1 0,8-9 5 15,-8 9-3-15,11-2 1 0,-11 2 2 0,12 4 6 16,-6 0-2-16,1 2-5 0,0 1-6 0,0 0 9 16,-1 3 0-16,-1-2-1 0,5 3 3 0,-3 0-3 15,-2-1 1-15,3 3-1 0,-3-5 0 16,1 2 4-16,-2-2-5 0,1 1 8 0,0-1-9 16,0-2-1-16,-1 1-2 0,-1-1-6 0,2-2-16 15,-5-4-19-15,5 9-16 0,-5-9-36 0,6 5-37 16,-6-5-54-16,0 0 39 0,0 0 6 0,9-2 0 15,-9 2 3-15,8-3 6 0,-8 3 0 16,4-5 1-16,-4 5-5 0,2-7-8 0,-2 7-42 16,4-5-164-16,-4 5 188 0</inkml:trace>
  <inkml:trace contextRef="#ctx0" brushRef="#br0" timeOffset="-164481.68">28347 13230 267 0,'0'0'316'16,"1"-13"-45"-16,2 7-19 0,-3 6-10 0,1-13-31 15,-1 6-17-15,0 1-21 0,0 6-7 0,1-14-10 16,-1 14-22-16,0-12-16 0,0 12-6 0,0-9-11 16,0 9-10-16,3-10-11 0,-3 10-18 0,0-6-14 15,0 6-17-15,0 0-8 0,-3-7-3 0,3 7-6 16,0 0 0-16,0 0-2 0,0 10 0 0,0-2 1 15,0 4 1-15,0 1-2 0,0 5-4 16,0 2 1-16,0 3-2 0,0 1 6 0,4 5-4 16,-3-5 0-16,3 9 2 0,0-3 7 15,1 0-4-15,-1 1 9 0,4-6-11 0,-3-1-3 16,1 0 0-16,2-3 7 0,1 0-56 0,0-2 54 16,0-2-50-16,0 0 56 0,3-2-55 0,-4-3 58 15,1-2-61-15,4-2 4 0,-4-3-146 0,0 0-29 16,2-4-133-16,-11-1-441 0,18-1-302 0</inkml:trace>
  <inkml:trace contextRef="#ctx0" brushRef="#br0" timeOffset="-163215.35">28601 13380 106 0,'0'0'507'0,"-4"-11"-104"0,4 11-44 16,-3-6-56-16,3 6-39 0,-3-6-40 0,3 6-48 16,0 0-45-16,0 0-28 0,0 0-11 0,0 0-5 15,-6 3 7-15,3 3 3 0,2 5 3 0,-2-1 1 16,2 3-3-16,0 2 6 0,-1 1-1 0,1-1-9 16,0 1-2-16,1 0-7 0,0-3-63 15,0 1 50-15,1-2-65 0,0 3 48 16,2-3-57-16,-2-2 48 0,3 1-55 0,-1-2 51 15,2-1-54-15,1 0 51 0,-1-5-52 0,3 3 52 16,-8-6-58-16,13 4 55 0,-13-4-64 0,16-3 50 16,-8 0-65-16,-3-3 36 0,5 1-16 0,-3-3-15 15,-1 1-5-15,-1-3 2 0,-1 1 11 0,2 0 2 16,-2 0 6-16,-1 0 4 0,1-1 7 0,-2 4 0 16,1-3 3-16,-3 9-5 0,4-9 5 0,-4 9-5 15,2-11-1-15,-2 11 6 0,0 0-3 0,5-5 3 16,-5 5 4-16,5 3 1 0,-5-3-2 0,7 10 2 15,-3-3 1-15,2 1 0 0,-1 0 0 0,0-1 2 16,3 2 6-16,0-2-57 16,-2 3 60-16,5-3-51 0,-2-1 63 0,0 2-3 0,0-2-4 15,3-3-6-15,-2 1 3 0,-1-2 0 16,2-1 0-16,-11-1 2 0,21-3-1 0,-11-1-4 16,0 2-4-16,1-5 2 0,0-3 0 0,-2 1-4 15,0-3 1-15,0 0-2 0,0-5 0 0,-4 0 0 16,0-1 2-16,3-3-1 0,-6 4-6 0,2-5-3 15,-1 1 3-15,-2 1 1 0,0 0-2 0,1-3 1 16,-2 3 3-16,0 0 2 0,-2 1-56 0,1-1 64 16,1 2-49-16,-1 0 55 0,-1-1-50 0,1 3 56 15,0 0-49-15,-2 4 54 0,3-1-55 0,-1 2 57 16,1 1-57-16,-1-2 58 0,-2 6-58 0,3-2 59 16,-1 0-60-16,0 2 52 0,1 6-54 15,-3-12 55-15,3 12-53 0,0-9 50 16,0 9-54-16,0-9 56 0,0 9-56 0,-1-7 55 15,1 7-55-15,0 0 58 0,0-9-59 0,0 9 56 16,0 0-49-16,0 0 55 0,0 0-53 0,0 0 52 16,0 16-54-16,0-6 60 0,0 1 1 0,1 7 7 15,-1 1 2-15,0 8-6 0,0 0-2 0,-1 2-5 16,1 3 1-16,0 3-3 0,1 1-7 0,-1-1 1 16,0-1-8-16,4-2-3 0,0 0-52 0,1-1 66 15,-1-5-59-15,1-5 54 0,1 2-52 0,1-2 58 16,0-3-52-16,1-4 55 0,0 1-54 0,-1-5 58 15,2-1-55-15,0-1 60 0,0-4-60 0,1-1 57 16,-10-3-59-16,21-1 58 16,-10-1-9-16,-2-4-5 0,4-2-10 0,0 1-13 15,-3-3-18-15,0-2-6 0,0 0-7 0,1 0 4 16,-5-2 6-16,4 0-7 0,-2-1 19 0,0-1-12 16,-2 2 7-16,0-1 5 0,1 1 1 0,-3-1 5 15,-2 0 1-15,3 3 4 0,-1 0 8 0,-4 0 4 16,4 2 0-16,-3 0 8 0,2 2 13 0,-2-1 4 15,0 3 2-15,1 0-4 0,-1-1-8 0,-1 7-13 16,1-10 0-16,-1 10-9 0,3-9 2 16,-3 9-4-16,0 0 1 0,0 0 3 0,4 6-3 15,-4-6 1-15,1 9-2 0,0 2 0 0,2-3 1 16,-2 4-2-16,0-3 0 0,2 5 3 0,-2-3-3 16,3-2 1-16,0 2-1 0,-2-1 0 15,2 0-1-15,0-3 4 0,1 3-1 0,-1-4 2 16,0 0 1-16,1 0 3 0,-5-6 6 0,11 6-9 15,-11-6 0-15,0 0-3 0,17-1 0 0,-9-3-5 16,-2-1 0-16,-1 0-22 0,3-3-14 0,-3-1-9 16,1 1 1-16,1-1 16 0,-2 1 4 0,0-1 7 15,-1 3 4-15,0 0-1 0,-4 6 2 0,6-11-2 16,-6 11-2-16,5-8 0 0,-5 8 6 16,5-4 29-16,-5 4 3 0,0 0 6 0,7 8-6 15,-7-8-18-15,5 10 14 0,-3-1-2 0,2-2-3 16,-1 3-3-16,-1 0-1 0,5 0-1 0,-5-2-1 15,5 2 9-15,-2-2-6 0,2 0-10 16,1-1 7-16,1-2 0 0,-1 2 0 0,3-3 0 16,-1-1-3-16,1-3-2 0,-11 0-10 0,25 0-10 15,-13-3-5-15,-1 0 0 0,1-2-10 0,-1 1 3 16,1 0 7-16,-2-1 5 0,0 1 1 0,0-1 2 16,-2 3 0-16,2-1 3 0,-2 0-1 0,-8 3-1 15,13-2 1-15,-13 2-26 0,14-2-38 16,-14 2-50-16,14 2-62 0,-14-2-78 0,14 2-51 15,-14-2-432-15,14 3-263 0</inkml:trace>
  <inkml:trace contextRef="#ctx0" brushRef="#br0" timeOffset="-162615.34">29904 13500 52 0,'0'0'700'0,"3"-5"-183"0,-3 5-83 0,4-6-78 16,-4 6-7-16,7-5-28 0,-7 5-17 0,7-3-21 15,-7 3-21-15,9 3-17 0,-9-3-69 0,12 7 23 16,-5-3-81-16,-2 5 20 0,-1-1-70 16,0 2 30-16,-4 2-68 0,3 2 40 0,-6 2-62 15,2 2 43-15,-2 0-66 0,-2 3-3 0,-1-1-129 16,-2-1-20-16,-1 1-71 0,4-2-63 16,0-4-66-16,-1 0-71 0,1 1-64 0,1-6-315 15,0-2-351-15</inkml:trace>
  <inkml:trace contextRef="#ctx0" brushRef="#br0" timeOffset="-161983.35">30339 13157 186 0,'0'-6'448'0,"2"0"-60"0,-2-2-26 16,0 2-16-16,1-3-1 0,-1 9-7 0,1-11-36 15,-1 11-82-15,0-12 25 0,0 12-96 0,2-9 24 16,-2 9-96-16,1-8 33 0,-1 8-66 0,0 0 81 15,7 4-58-15,-4 4 65 0,1-1-69 0,0 9 46 16,-2 1-17-16,5 3-22 0,-5 3-11 16,3 4-13-16,0 2-10 0,-1-2-8 0,0 2-5 0,0 2-5 15,0-2-50-15,-2-1 48 0,2-4-45 16,-1 0 47-16,0 0-58 0,0-6 19 0,-2-1-117 16,3-2 2-16,-3-1-45 0,2-2-30 0,-2-3-48 15,2 0-69-15,-3-9-69 0,5 6-36 0,-5-6-338 16,0 0-287-16</inkml:trace>
  <inkml:trace contextRef="#ctx0" brushRef="#br0" timeOffset="-161684.35">30595 13133 394 0,'4'-13'337'0,"-3"7"-29"0,0-3-15 16,2 4-23-16,-1-2-21 0,0 0-24 0,-2 7-25 15,1-9-33-15,-1 9-29 0,3-9-20 0,-3 9-23 16,2-6-17-16,-2 6-16 0,3-6-16 0,-3 6-12 16,0 0-4-16,0 0-9 0,4-5-1 0,-4 5 3 15,0 0 12-15,5 11-2 0,-2-5 3 0,0 5 8 16,-2 0 18-16,3 1-20 0,-1 5 9 0,-1 3-20 16,3 1 11-16,-1 4-18 0,0-2 6 0,1 2-22 15,-1 0 12-15,-2-1-18 0,2 1 11 16,0-1-15-16,0-1 13 0,-1-1-22 15,-1-4 5-15,-2-1-60 0,4 0-29 0,-3-3-70 16,-1-2-19-16,3 0-73 0,-2-2-17 0,-1-2-77 16,0 0-340-16,0-8-198 0</inkml:trace>
  <inkml:trace contextRef="#ctx0" brushRef="#br0" timeOffset="-160999.35">30293 13165 276 0,'0'0'320'0,"-1"-9"-57"16,1 9-1-16,-4-11-2 0,4 11-20 0,-5-10-2 15,5 10-13-15,-2-8 9 0,2 8-20 16,-3-9-12-16,3 9-22 0,0 0-25 0,-4-8-29 15,4 8-30-15,0-8-21 0,0 8-18 0,0 0-10 16,0 0 7-16,0 0 24 0,0 14 12 0,3-5 0 16,-1 3 2-16,2 4-19 0,0 5-8 15,2-1-2-15,1 3-6 0,-1 6-11 0,3-3-6 16,1 4-7-16,-1-6-6 0,3 4-8 0,-1-1 0 16,3-4-5-16,0 1-1 0,0-3-5 0,-2-3-48 15,3-1 59-15,-2-3-54 0,2 1 57 16,-2-2-53-16,1-5 57 0,0 1-2 0,0-4-6 0,0-2-3 15,2-2-4-15,-5-1-1 0,3-1-3 0,-1-2 0 16,0-1 0-16,2-5-2 0,-2 3-3 16,1-5-2-16,-4 2 0 0,2-3 4 0,-2 1-5 15,-2-3 1-15,-1 1 4 0,0-4-4 0,-1 2-1 16,-2-2 2-16,0 0-2 0,-2-1 2 0,0 1 2 16,-2-1-2-16,1 1 0 0,-2 0 6 0,-1 0-5 15,1 0 2-15,-2 3 0 0,1-1-51 0,-1 2 62 16,2 0-52-16,-3 2 58 0,2-1-54 0,-1 3 52 15,1-2-49-15,-1 3 60 0,2-1-63 16,-2 5 53-16,3 4-55 0,-2-13 52 16,0 8-57-16,2 5 51 0,-1-10-54 0,1 10 53 15,-1-7-61-15,1 7 38 0,-3-6-25 0,3 6-25 16,0 0-43-16,0 0-39 0,0-8-39 0,0 8-40 16,0 0-58-16,0 0-51 0,0 0-40 0,5 7-413 15,-5-7-307-15</inkml:trace>
  <inkml:trace contextRef="#ctx0" brushRef="#br0" timeOffset="-160500.35">31050 13097 342 0,'0'0'485'0,"4"-7"-81"0,-4 7-39 15,0 0-53-15,2-10 2 0,-2 10-55 0,0 0-23 16,-6-5-30-16,6 5-21 0,-9-2-28 15,9 2-20-15,-14 0-18 0,6 2-18 0,-1 0-14 16,0 3-10-16,-1-1-13 0,1 3-9 0,1 0-9 16,0 3-10-16,3-1-9 0,-1 1 4 0,1 0-9 15,4 1-5-15,1-2-9 0,0 3 11 16,1 0-14-16,4-1 2 0,2 1-10 0,2-1 3 16,-2 2-10-16,4-2 2 0,1 0-8 0,-1 1 8 15,3-1-2-15,1 2 2 0,-2-1-5 0,-2-2 3 16,1 1 0-16,-1-1 12 0,1-1-8 15,-2 0 9-15,-2-1-9 0,-1-1 11 0,1 0-10 0,-3-1 11 16,-1 0-6-16,-1 3 5 0,-3-9 1 16,0 12 3-16,-3-4-8 0,-2 1 7 0,-3-2-5 0,-2 1 0 15,-2-1-5-15,0 0 10 0,-2 2-16 16,-2-5 11-16,4 3-31 0,-1-3-49 0,2 0-95 16,-1-2-71-16,3 1-125 0,9-3-75 0,-17 3-417 15,17-3-410-15</inkml:trace>
  <inkml:trace contextRef="#ctx0" brushRef="#br0" timeOffset="-160001.35">31395 13166 124 0,'4'-6'597'0,"-4"6"-107"0,5-7-116 16,-5 7-33-16,4-5-68 0,-4 5-35 0,0 0-67 16,5-8-16-16,-5 8-37 0,0 0 23 0,0 8-15 15,0 0 2-15,-3 0-32 0,2 2-9 0,-3 2-23 16,0 4-4-16,-1-2-22 0,0 3 1 0,1 2-20 16,-1-2 8-16,1 2-17 0,-1-4 9 0,3 2-15 15,-3-2 15-15,1-4-12 0,1 1 18 16,1-4-1-16,0 2 31 0,0-3 11 0,-1 2 28 0,3-9 12 15,-2 9-20-15,2-9-5 0,0 0-29 16,0 0-14-16,0 0-12 0,-2-8-6 16,2-2-11-16,3 1-19 0,-2-6-17 0,3-2-18 15,0-1-23-15,0-3 9 0,2-1-4 0,-1-1 6 16,0-1 17-16,-1 2 1 0,0 1 17 0,1 1 4 16,0 3 5-16,0 0 8 0,-1 2 4 0,0 3 9 15,0 1-2-15,-2 2 1 0,2-1-4 0,-1 4-6 16,1-2 9-16,-4 8 8 0,10-4 15 0,-10 4 7 15,11 3 0-15,-4 3-11 0,0 3 4 0,0 1-7 16,-1 1 1-16,2 4-9 0,1 3-1 16,-3 0-8-16,2 1 0 0,-2 1-9 0,1-2 9 0,0 2-8 15,1-2-1-15,0 0-23 0,-3-2-15 16,4-1-17-16,-3-3-25 0,-1 3-60 0,2-3-40 16,-2-2-50-16,-1-1-55 0,1-1-74 0,-3-4-49 15,1 2-354-15,-3-6-281 0</inkml:trace>
  <inkml:trace contextRef="#ctx0" brushRef="#br0" timeOffset="-159816.34">31387 13331 271 0,'0'0'491'0,"0"0"-93"0,-14-3-27 0,14 3-31 16,-9-2 3-16,9 2-71 0,0 0-41 0,0 0-60 15,-6-5-22-15,6 5-43 0,6-2-7 16,3-2-39-16,0 0 4 0,3 0-38 0,3 2-50 15,-1-3-86-15,4 2-66 0,-1-2-131 0,-1 2-116 16,5-1-324-16,-5 0-257 0</inkml:trace>
  <inkml:trace contextRef="#ctx0" brushRef="#br0" timeOffset="-154602.46">22068 12552 128 0,'0'0'366'0,"0"0"-101"15,0 0-14-15,0 0-63 0,0 0 16 0,0 0-76 16,-5-8 37-16,5 8-67 0,0 0 47 0,0 0-73 16,0 0 58-16,0 0-63 0,0 0 55 0,0 0-65 15,0 0 51-15,0 0-64 0,4-6 48 16,-4 6-56-16,0 0 38 0,0 0-60 0,0 0 43 16,0 0-64-16,0 0 48 0,0 0-58 0,0 0 51 15,0 0-55-15,0 0 56 0,0 0-64 0,0 0 60 16,0 0-48-16,10 3 45 0,-10-3-40 15,10 3 37-15,-10-3-51 0,14 2 54 0,-14-2-53 16,18 0 55-16,-6-2-54 0,-2-1 56 0,2 0-56 16,0 1 52-16,1 1-5 0,2-3-49 0,-2-2 58 15,0 0-59-15,1 3 54 0,-1-4-50 16,-2-1 57-16,2 2-58 0,-4-2 56 0,1 1-54 16,-1 0 52-16,-2-2-45 0,-1 3 45 0,0-5-50 0,-2 4 50 15,0-1-52-15,-3-1 52 0,2 3-57 16,-3-2 55-16,0 2-51 0,-3-1 51 0,2 0-55 15,-3 4 47-15,0-3-50 0,-2 1 53 0,6 5-56 16,-13-6 52-16,13 6-51 0,-14-3 53 0,14 3-52 16,-19 2 53-16,9 0-53 0,-3 3 54 0,3 0-49 15,-4 1 49-15,2 0-45 0,-1 2 48 16,2-1-57-16,-1 4 53 0,0-3-52 0,3 4 53 16,-2-3-51-16,4 3 55 0,-2-1-58 0,1 0 56 15,3 2-48-15,1 0 47 0,0-2-50 0,3 3 52 16,0-2-53-16,2-1 56 0,0 4-52 0,2-1 52 15,1 0-51-15,2-1 45 0,1 2-47 16,1-2 55-16,0-2-49 0,1 1 40 0,0-3-41 16,4 2 48-16,-2-3-48 0,2 2 49 0,0-4-51 15,0 3 53-15,1-3-54 0,-1-3 57 0,-1 0-58 16,1 1 50-16,0-1-2 0,-2-2-40 0,2-1 40 16,1 0-10-16,-2 0-12 0,-1-1-50 0,1 1-53 15,-2-3-104-15,0 0-19 0,-1 2-74 0,-9 1-86 16,17-4-181-16,-17 4-78 0</inkml:trace>
  <inkml:trace contextRef="#ctx0" brushRef="#br0" timeOffset="-154268.93">22560 12615 268 0,'0'0'428'16,"-5"-6"-121"-16,5 6 33 0,0 0-41 0,0-8-31 15,0 8-32-15,0 0-40 0,-1-7-47 0,1 7-42 16,0 0-19-16,0 0-27 0,0 0-13 0,0 0-4 16,0 0-15-16,0 0-9 0,0 0 0 15,1 10-1-15,4-3-4 0,-2 4 0 0,-1 0-4 16,3 3-51-16,-1 1 54 0,1 2-47 0,-1 3 56 15,4 0-57-15,-2 1 55 0,-1-2-53 0,-1 1 55 16,4 0-48-16,-3-1 3 0,1-3 4 0,-2 1 5 16,1-1 6-16,-1-4-1 0,1 2-10 0,-2-2-30 15,1-2-53-15,-1 2-47 0,1-5-53 0,-1 3-76 16,-2-4-360-16,0 1-149 0</inkml:trace>
  <inkml:trace contextRef="#ctx0" brushRef="#br0" timeOffset="-153152.85">28135 12595 459 0,'0'0'364'0,"0"0"-75"0,0 0-43 16,-5-3-38-16,5 3-16 0,0 0-20 0,0 0-34 16,0 0-21-16,0 0-39 0,0 0-7 0,0 0-13 15,5-7-4-15,-5 7-6 0,0 0-1 0,14-4-7 16,-6-1-5-16,2 2 0 0,1-1-13 16,1-2 5-16,3-2-17 0,-2 2 8 15,1-4-10-15,-4 5 8 0,5-4-10 0,-4 1 0 16,-2 1 0-16,-3-2 2 0,4 3 4 0,-6 0 7 15,1-2 10-15,-2 3 12 0,-3 5 11 0,4-12-18 16,-4 12 5-16,0-9-23 0,0 9 11 0,-7-11-4 16,7 11-13-16,-10-4 3 0,10 4-7 0,-14-2 6 15,14 2 1-15,-17 0-7 0,7 3-1 0,1-1 1 16,1 6-5-16,-3 0 6 0,1 3 3 0,1 1-2 16,-1 4 1-16,-1 3 4 0,4 0 11 0,0 0 2 15,0 4 8-15,2-2 3 0,1 2 3 0,1-4 0 16,3 0 0-16,0 0 5 0,0-2-7 0,4 0-10 15,0-3-53-15,1 3 54 16,1-2-52-16,2-1 52 0,1-4-55 0,1 3 57 16,2-6-60-16,-1 1 10 0,3-3-73 0,0-2-79 15,0-1-87-15,-1-2-71 0,2-2-52 0,-2 1-342 16,4-2-230-16</inkml:trace>
  <inkml:trace contextRef="#ctx0" brushRef="#br0" timeOffset="-152753.3">28489 12698 253 0,'0'0'505'0,"2"-8"-107"15,-2 8-64-15,0 0-58 0,3-6-45 0,-3 6-42 16,4-5-40-16,-4 5-35 0,4-4-23 0,-4 4-20 16,7-5-15-16,-7 5-10 0,13-3-9 0,-13 3-5 15,14 0-11-15,-14 0-5 0,13 4-2 0,-13-4-3 16,13 7-8-16,-6-3 7 0,0 1-2 0,-5 0-3 15,5 3 0-15,-5-1-3 0,1 3 7 0,-2-3-5 16,-1 4-1-16,-1-2 0 0,0 3 2 0,-3 4 1 16,0-6 10-16,-3 4-5 0,2 0 3 0,-5-2-6 15,4 1-27-15,-1-1 63 0,1 0-52 0,-2 0 56 16,3 1-50-16,0-4 55 0,1 2-57 16,-1-3 54-16,1 2-56 0,2-2 55 0,-1-2-49 15,1 3 54-15,0-4-48 0,2-5 53 16,2 13-54-16,-2-13 58 0,6 7-50 0,-6-7 59 15,9 6-56-15,-9-6 55 0,18 0-59 0,-8-3 46 16,3 0-65-16,2 1 53 0,2-4-56 0,2-3 50 16,3 3-59-16,-2-2 53 0,6-1-57 0,-1-2 51 15,2 2-10-15,0-5-20 0,-4 8-82 0,0-6-63 16,0 5-75-16,-1-1-69 0,-2 0-64 0,-1-2-95 16,4 0-228-16,-6 2-189 0</inkml:trace>
  <inkml:trace contextRef="#ctx0" brushRef="#br0" timeOffset="-152102.37">30370 12577 126 0,'0'0'492'0,"0"0"-114"16,0 0-100-16,0 0-28 0,13-2-37 0,-13 2 11 16,10-2-29-16,-10 2-11 0,18-2-51 0,-7 0-6 15,2 0-41-15,4-2-1 0,-2-3-39 16,6 4 14-16,0-2-29 0,-1-5 11 0,1 5-21 15,1-4 11-15,-4 1-24 0,1-1 14 0,-2 0-19 16,-2 1 20-16,-2 0-15 0,-1 1 13 0,-1-3-10 16,-2 4 25-16,-2-2-15 0,0 0 14 0,-5 2-20 15,1-1 10-15,-3 0-17 0,-3 1-5 0,-1-2 0 16,-2 3 0-16,-3-1-1 0,0 0 4 0,-1 2-5 16,-3 2 0-16,2-1-2 0,-3 2 2 0,1 1-1 15,-1 1 0-15,-3 2 5 0,2-1-11 0,-3 5 7 16,0 2 16-16,0 0-9 15,0 1 9-15,2 2-12 0,-1 2 22 0,2 0-11 0,1 3 18 16,1 1-14-16,-1-1 23 0,4 1-9 16,2 1 11-16,-1-1-12 0,4-1 10 0,2 0-12 15,2 0-3-15,2-1-5 0,2-1-1 0,3 0-10 16,3 2 3-16,3-1-2 0,3-4-3 0,0-1-3 16,3-1-14-16,0-2-59 0,1-5-50 0,-1 2-101 15,3-2-56-15,-1-3-103 0,2 0-64 0,-3-3-280 16,5-2-225-16</inkml:trace>
  <inkml:trace contextRef="#ctx0" brushRef="#br0" timeOffset="-151595.52">30895 12624 379 0,'0'0'480'16,"0"0"-63"-16,0 0-87 0,-2-6-4 0,2 6-26 15,0 0-22-15,0 0-58 0,0 0-30 0,0 0-54 16,0 0-11-16,4-7-40 0,-4 7-3 0,10-2-32 16,-10 2 5-16,11-3-28 0,-11 3 9 0,13-1-25 15,-13 1 17-15,17-1-23 0,-17 1 13 0,15 1-20 16,-15-1 13-16,15 2-14 0,-15-2 11 16,13 4-19-16,-13-4 17 0,10 2-21 0,-10-2 19 15,11 6-16-15,-11-6 15 0,3 8-9 0,-3-8 13 16,-1 10-15-16,1-10 17 0,-5 11-13 0,1-4 0 15,-1 0 0-15,-1-2-1 0,1 5 4 0,-2-3 13 16,5-2-17-16,-4 2 15 0,1 1-17 0,0-3 19 16,5-5-16-16,-6 10 11 0,6-10-18 15,-4 12 19-15,4-12-12 0,1 11 13 0,1-6-17 16,0 3 17-16,3-2-18 0,2-2 17 0,-1 3-18 16,2-2 15-16,-2-1-9 0,4 4 12 0,1-4-15 15,-4 1 15-15,3-2-15 0,-1 3 12 0,-1-3-14 16,0 2 17-16,-1-2-17 0,1-2 17 15,-8-1-16-15,12 8 18 0,-12-8-13 0,11 5 14 16,-11-5-17-16,9 3 17 0,-9-3-15 0,8 3 18 16,-8-3-9-16,0 0 20 0,6 6-7 0,-6-6 18 15,0 0-9-15,9 3 14 0,-9-3-2 0,0 0 7 16,-4 6-13-16,4-6 3 0,-9 4-19 0,2 3 1 16,-4-2-7-16,-1-1 0 0,-1 2-3 0,-4 2-5 15,-1-2-9-15,-2 5-50 0,-2-3-74 0,0 2-97 16,1 0-116-16,-5 0-129 0,3-1-391 15,0 4-412-15</inkml:trace>
  <inkml:trace contextRef="#ctx0" brushRef="#br0" timeOffset="-125493.92">5780 4449 106 0,'0'0'439'16,"0"0"-76"-16,0 0-71 0,-4-7-40 0,4 7-19 15,0 0-17-15,3-6-19 0,-3 6-26 0,0 0-59 16,1-11-1-16,-1 11-36 0,1-6 7 0,-1 6-13 16,3-9 16-16,-3 9-14 0,1-7 11 0,-1 7-14 15,0-7 15-15,0 7-21 0,0 0 5 0,4-7-26 16,-4 7 4-16,0 0-25 0,1-8 6 0,-1 8-23 16,0 0 4-16,0 0-22 0,3-5 12 0,-3 5-16 15,0 0 15-15,9 3-15 0,-9-3 17 0,14 8-17 16,-5-1 18-16,1 4-16 0,4 3 2 0,-1 0 3 15,1 2 3-15,-1 1 0 0,1 0 1 16,-3-1 0-16,2 0-1 0,-3 1 4 0,2-2 0 16,-3-3 1-16,-2-1-3 0,1 1 1 0,-3-4 3 15,0 1 2-15,-1-1 1 0,1-2 4 0,0 0 11 16,-2 0 25-16,-3-6 25 0,5 9 36 0,-5-9 15 16,1 7 0-16,-1-7-20 0,0 0-12 0,0 0-5 15,0 0 5-15,-5 4-51 0,5-4 50 0,-4-6-66 16,2 1 42-16,-1-2-60 0,-2-3 47 0,1 1-59 15,3-6 45-15,-3 0-10 0,4-1-2 0,-1-2-6 16,1 0-5-16,1 0-6 0,-1 0-8 0,3 2-8 16,-2-1-14-16,0 1-10 0,3 0-38 0,0 2-13 15,-3 4-47-15,3-1-16 0,-3 1-45 16,2 1-11-16,-2 1-64 0,2 1 4 16,-3 7-22-16,2-9-13 0,-2 9-16 0,8-3-285 15,-8 3-114-15</inkml:trace>
  <inkml:trace contextRef="#ctx0" brushRef="#br0" timeOffset="-124741.49">6309 4527 326 0,'8'-8'517'0,"-8"8"-125"0,4-5-92 0,-4 5-61 0,2-6-45 16,-2 6-43-16,0 0-32 0,8-6-22 15,-8 6-35-15,0 0-13 0,0 0-14 0,0 0 1 16,6 6-6-16,-6 0-3 0,3 4-3 0,-2 0-3 15,-1 3-2-15,3 0-5 0,-2 1-1 0,0 0-3 16,2-2 16-16,1 4-20 0,-2-4 12 0,2 3-15 16,2-4 21-16,-2 0-20 0,5 1 17 0,-4-3-6 15,4-1 8-15,0 0-23 0,0-3 17 0,0-1-19 16,4-3-4-16,0 1-70 0,-1-4-86 0,0 1-112 16,-2-3-142-16,0-1-178 0,-1-1-107 0</inkml:trace>
  <inkml:trace contextRef="#ctx0" brushRef="#br0" timeOffset="-124410.83">6299 4399 543 0,'0'0'584'0,"-10"-6"-100"0,10 6-85 0,-7-4-37 15,7 4-74-15,-6-4-47 0,6 4-62 0,0 0-30 16,-8-4-49-16,8 4-13 0,0 0-37 0,0 0 5 15,0 0-21-15,0 0 3 0,-7 4-15 0,7-4 3 16,1 8-13-16,-1-8 8 0,1 9-14 0,-1-9-3 16,3 8-9-16,-3-8 5 0,2 8-5 15,-2-8-7-15,5 4-8 0,-5-4-5 0,0 0 11 16,3 6-7-16,-3-6 16 0,0 0-9 0,4 5 20 16,-4-5-9-16,0 0 13 0,0 0-19 0,0 0 14 15,0 0-12-15,-3-9 18 0,3 9-16 0,-5-8 14 16,1 2-14-16,-1 1 13 0,4 1-11 0,-3-3 17 15,0 3-15-15,-1-1 11 0,5 5-16 0,-5-9 13 16,5 9-21-16,-5-7-21 0,5 7-81 0,-8-5-68 16,8 5-125-16,0 0-39 0,0 0-33 0,0 0-308 15,-5 5-198-15</inkml:trace>
  <inkml:trace contextRef="#ctx0" brushRef="#br0" timeOffset="-122561.83">6245 4114 122 0,'0'0'244'15,"0"-8"-33"-15,0 8-29 0,0 0-3 0,0-8 11 16,0 8-16-16,-1-9-44 0,1 9 31 0,-3-6-26 16,3 6 24-16,0 0-34 0,-6-10 22 0,6 10-35 15,-4-5 6-15,4 5-43 0,-5-6-12 0,5 6-20 16,-6-6 10-16,6 6-26 0,-9-4 12 16,9 4-25-16,-13-5 10 0,5 2-19 0,8 3 18 15,-14-3-24-15,4 0 18 0,10 3-19 16,-19-4 16-16,6 2-21 0,0-1 21 0,2 2-24 0,-2-1 20 15,-1 0-18-15,-3 1 14 0,1-3-18 16,-1 3 19-16,-1-1-3 0,0 1 1 0,-2 0-18 16,1 1 17-16,-2 1-21 0,2-1 20 0,1 1-20 15,-1 2 23-15,0 1-25 0,1-3 24 0,-1 3-23 16,1 1 17-16,-4 3-12 0,3-3 20 0,1 4-25 16,-1 2 20-16,0-2-18 0,2 3 23 0,-1 1-20 15,4 0 16-15,-1 1-9 0,1 0 13 0,0 1-15 16,1 2 21-16,0-1-20 0,2 2 11 0,-1-1-15 15,3 1 23-15,-1 0-24 0,1 0 23 0,1 0-20 16,1-1 21-16,-1 1-20 0,4-1 21 0,-1 0-21 16,1 0 5-16,0 2-3 0,3-1 5 0,1 1 3 15,0 0-1-15,0 0 1 0,1 3 0 16,3 2-2-16,3-2 19 0,-1 2-21 0,3 0 23 16,4 1-23-16,-3 2 15 0,5-3-24 0,3 2 24 15,3 1-15-15,0-2 12 0,1 1-20 0,4-3 22 16,-1 1-24-16,2-3 24 0,1 0-24 0,3 0 23 15,1-3-19-15,1-1 22 0,0-1-24 0,3-1 22 16,0 0-22-16,1-3 18 0,-9 1-24 0,4-1-5 16,1-3-40-16,-1 3-19 0,-1-2-4 15,-2 1 1-15,-2-1 2 0,1 1 3 0,2-3 5 16,-6 1 9-16,-1-4 7 0,1 1 11 0,-2 0 7 16,-2-2 12-16,1-2 1 0,-2 1 6 15,0-2-1-15,-1-1 0 0,1-1 5 0,0-3 4 16,2 0 2-16,-1 0 29 0,-1-6-28 0,3 2 27 15,-3-5-29-15,2 1 31 0,-1-2-28 0,2-3 28 16,-2-2-23-16,-3 1 34 0,2-5-26 0,-2 1 38 16,1 0-21-16,-4-2 27 0,1 0-30 0,-1-1 0 15,-1 1 11-15,-3-1 7 0,4-2 1 0,-5 2 10 16,0 0-62-16,-5 1 65 0,1-1 5 0,1 2-14 16,-2-3-3-16,0 0 7 0,-4 2-17 15,0-2 21-15,-4-1-40 0,0 3 31 0,-2-9-33 16,-3 5 29-16,0-2-30 0,-5 2 33 0,0-3-29 0,-5-2 22 15,-2 5-23-15,1-2 24 0,-4 4-20 16,2 0 23-16,-4 4-17 0,5 1 13 0,-5 1-24 16,3 3 19-16,0 1-18 0,-1 2 14 0,1 0-21 15,-3 1 15-15,3 0-22 0,-4 1 16 0,3 3-19 16,1 1 16-16,0 0-21 0,0 2 21 0,-4 1-24 16,3-1 16-16,-3 4-17 0,2 1 10 0,-2 1-24 15,0 0 20-15,-1 3-31 0,-2 0 10 16,-3 5-27-16,1-4 15 0,-1 5-41 0,5-1 10 15,-3 2-45-15,-1 0 1 0,4 4-33 0,-1-2-28 16,-1 2-39-16,6 0-49 0,-3 3-197 0,3 1 54 16</inkml:trace>
  <inkml:trace contextRef="#ctx0" brushRef="#br0" timeOffset="-111765.04">10638 5978 104 0,'0'0'285'15,"0"0"-82"-15,0 0-44 0,0 0-31 0,1 6-20 16,-1-6-17-16,0 0-12 0,0 0-5 0,0 0-7 16,0 0 1-16,10 3 2 0,-10-3-5 0,0 0-7 15,12-2-6-15,-12 2-2 0,15-3-5 16,-6-1-8-16,1 0-5 0,4-4-8 16,3 4-4-16,1-7-3 0,-3 3-2 0,3-3 22 15,-4 3-31-15,3-2-1 0,-6 3 2 0,3-1 1 16,-5 0 1-16,0 4 2 0,0-6 1 0,-4 6 2 15,0-1-7-15,-2-1 4 0,-3 6 4 0,1-9-5 16,-1 9-7-16,-5-6 3 0,5 6 2 0,-9-5 0 16,9 5-1-16,-15 0 4 0,3 3 5 0,2 0 1 15,-3 0 3-15,3 2-3 0,-4 4 5 0,1-3-9 16,2 3-3-16,-1 1-44 0,-1 1 58 0,3 0-44 16,1 4 49-16,3-1-44 0,-1-1 56 15,1 1-51-15,2 1 5 0,2 1 56 0,2-4-53 16,0 0 63-16,2 2-59 0,2-1 71 0,4-2-57 15,-2 2 63-15,3-2-48 0,4-1 45 0,-2-2-53 16,2 0 39-16,1-3-58 0,3 0 51 16,-2-1-64-16,-1 1 16 0,0-2 32 0,2-2-63 15,-1-1-66-15,-1 0-52 0,1 0-26 0,-2-1-69 16,1 1-57-16,-1-2-32 0,-3 1-134 0,3 0 63 16</inkml:trace>
  <inkml:trace contextRef="#ctx0" brushRef="#br0" timeOffset="-111498.45">11189 6068 282 0,'0'0'413'0,"7"-6"-112"0,-7 6 44 16,5-5-72-16,-5 5 49 0,4-3-72 0,-4 3 26 15,0 0-95-15,5-6 22 0,-5 6-83 0,0 0 23 16,4-5-77-16,-4 5 26 0,0 0-72 15,0 0 36-15,0 0-61 0,0 0 49 0,8 5-56 16,-7 2 55-16,-1-1-57 0,5 7 47 0,-2-1-49 16,-2 2 49-16,3 3-52 0,-3 3 49 15,4 2-50-15,-1-1 49 0,0 0-55 0,0 1 48 16,-3-3-16-16,5-1-46 0,-2-2-54 0,0 0-52 16,0 0-62-16,0-2-60 0,-2-4-64 0,1 1-92 15,-2-2-191-15,4-3-128 0</inkml:trace>
  <inkml:trace contextRef="#ctx0" brushRef="#br0" timeOffset="-110831.58">11702 5847 57 0,'0'0'295'16,"0"0"-78"-16,0 0-39 0,0 0-23 0,0 0 5 15,0 0-11-15,0 0-10 0,7-3-9 0,-7 3-5 16,0 0 6-16,15-2-41 0,-15 2 58 0,17-3-54 15,-6 1 32-15,1-1-22 0,-1 0-17 0,3-3-15 16,0 1-15-16,-1 1-13 0,0-1-6 16,-3-1-7-16,0 0-4 0,2 1-5 15,-6 1 1-15,4-2-2 0,-2 0 4 0,-3 2 1 16,0-2 1-16,-5 6-5 0,7-8 0 0,-7 8 9 16,2-9-9-16,-2 9-16 0,0-9-3 0,0 9-3 15,-6-5 0-15,6 5-1 0,-9-3-2 0,9 3-1 16,-13-4-13-16,13 4 17 0,-15 4-2 0,15-4 2 15,-16 5-4-15,6-2 5 0,1 3-6 0,3 1 2 16,-4 0 1-16,2 4 0 0,0-2 3 0,2 3 3 16,-3 0-3-16,5-1-47 0,-1 5 64 0,1-4-51 15,4-1 56-15,-2 3-52 0,2-2 56 0,0 0-48 16,1 1 60-16,0-1-55 0,3 0 3 0,0 2 10 16,1-3 0-16,4 0 3 0,-3 1 5 0,5-3-4 15,-1 0-1-15,0-2 2 0,0-2 2 16,4 3-32-16,-2-5-84 0,2-1-72 0,-3-1-77 15,1-1-78-15,-1 2-256 0,2-4-108 16</inkml:trace>
  <inkml:trace contextRef="#ctx0" brushRef="#br0" timeOffset="-110482.52">12078 5875 197 0,'0'0'372'0,"4"-5"-97"0,-4 5-62 16,5-8-33-16,-5 8-33 0,10-7-30 0,-5 3-18 16,3 2-21-16,0 0-11 0,-1-1-21 0,2 0-9 15,-9 3-7-15,17-3-6 0,-17 3-7 16,15 0-4-16,-15 0-2 0,13 1-2 0,-13-1-3 16,15 6 7-16,-11-2 0 0,1 0-6 0,-1 1 33 15,-1 2-17-15,-3-7 13 0,2 12 14 0,-2-2-45 16,0-3 81-16,-2 4-54 0,-1-4 62 0,1 5-53 15,-1-3 51-15,-1 3-60 0,3-4 46 0,-2 2-57 16,1 0 46-16,-1-1-53 0,2-1 39 0,-2 1-50 16,3-2-4-16,0 0 0 0,0 0 11 15,0-7 44-15,0 15-58 0,4-10 51 0,-4-5-55 16,5 10 51-16,-1-5-54 0,3-3 51 0,-7-2-57 16,12 3 4-16,-12-3-11 0,16 0-45 0,-16 0-43 15,20-3 64-15,-6-3-61 0,0-1-58 0,2 2-118 16,3-7-367-16,-4 3-158 0</inkml:trace>
  <inkml:trace contextRef="#ctx0" brushRef="#br0" timeOffset="-110082.45">12585 5722 69 0,'0'0'533'0,"0"0"-145"15,0 0-69-15,0 0-64 0,0-5-41 0,0 5-23 16,0 0-31-16,3-8-22 0,-3 8-25 0,8-5-17 16,-2 1-23-16,2-4-15 0,-1 4-11 0,2-2-10 15,4-2-4-15,-3 1-6 0,2 1-4 0,-2-3-5 16,0 2-2-16,-2 1-2 0,-3-1-1 0,3 0 1 16,-2 3 1-16,-1-6-8 0,-5 10 3 0,8-8-5 15,-7-1 2-15,-1 9 8 0,5-7-11 0,-5 7-3 16,-2-11-7-16,2 11 1 0,-7-6 4 0,7 6-2 15,-15-3 7-15,15 3-4 16,-15 2-2-16,4 0 7 0,0 3-6 0,-2 2 1 16,3 0 0-16,-4 6 5 0,1-2 3 0,-1 2 5 15,1 4-4-15,2 1 8 0,-1 1-1 0,6 0-1 16,-2 0 2-16,2 1-4 0,2-2 1 0,0 1 4 16,4-1-49-16,0 0 54 0,3-2-50 0,-1-2 58 15,2 0-55-15,4 0 53 0,-1 0-48 0,1-4 38 16,1 0-109-16,4-4-48 0,-2-2-123 0,2 0-91 15,-3-3-348-15,7-1-208 0</inkml:trace>
  <inkml:trace contextRef="#ctx0" brushRef="#br0" timeOffset="-109648.16">12924 5819 447 0,'0'0'328'0,"0"0"-76"0,0 0-44 0,1 9-40 16,-1-9-18-16,0 0-21 0,0 0-24 0,0 0-9 16,0 0-26-16,0 0-20 0,9 2-7 0,-9-2-10 15,0 0-8-15,12 1-3 0,-12-1-4 0,11 2-4 16,-11-2-2-16,12 0-6 0,-12 0 1 0,14 1-2 16,-14-1 3-16,13 0-2 0,-13 0-14 0,11 4 2 15,-11-4-4-15,10 4 0 0,-10-4-4 16,9 6 2-16,-9-6 4 0,7 7 2 0,-5 0 3 15,-2-7 2-15,0 11 6 0,0-11-2 0,-5 15-2 16,5-9-40-16,-4 4 45 0,2-4-39 16,-1 2 45-16,2 1-41 0,-2-4 44 0,3 5-48 15,0-4 53-15,3 2-40 0,-2-1 59 0,7 3-58 16,-2-3 48-16,4 1-58 0,2-1 52 0,-2 2-43 16,4-2 39-16,-1 0-40 0,2-2 5 0,-2 2 0 15,1 2 6-15,-1-5 1 0,-4 1 5 0,2 2 51 16,-3-5-54-16,0 3 12 0,-2 1 34 15,-2 0 45-15,-4-6 34 0,10 5 18 0,-10-5 39 16,-4 13-55-16,-2-6 17 0,1 0-63 0,-5 1 37 16,-3 1-70-16,-5 2 45 0,-4-3-70 0,-3 4 43 15,-6 0-87-15,2-1-23 0,-8 2-144 0,-2-2-47 16,1 0-84-16,-3 3-435 0,3-3-274 0</inkml:trace>
  <inkml:trace contextRef="#ctx0" brushRef="#br0" timeOffset="-104150.63">10781 5781 93 0,'0'0'226'0,"0"0"-54"16,0 0-6-16,0 0-34 0,0 0 13 0,0 0-32 15,0 0 8-15,0 0-31 0,0 0 12 0,0 0-29 16,0 0 16-16,0 0-28 0,0 0 25 0,0 0-17 15,0 0-3-15,0 0 7 0,0 0 4 0,0 0 2 16,0 0-5-16,0 0 14 0,0 0 0 16,0 0-9-16,0 0 0 0,0 0 2 0,0 0 2 15,0 0 7-15,0 0 4 0,0 0 8 16,0 0-23-16,0 0-21 0,-3-7-12 0,3 7-10 16,-2-9-3-16,2 9-11 0,-3-9-9 0,-1 4-5 15,4-3-5-15,-2 1-3 0,-2-4 2 0,0 3-2 16,3-4-5-16,-3-1 7 0,0 3-3 0,2-2 1 15,-1 1-2-15,-1-4 3 0,0 4-2 0,2 0 0 16,-2-1 4-16,0 0-1 0,2 2-2 0,-2-3-2 16,1 3 1-16,1-2-1 0,-1 1 0 0,-1 0 2 15,3 1-4-15,-2 1 4 0,1-1 2 0,-2 1-3 16,3-2 1-16,-2 4-1 0,2-1 2 0,0 1 1 16,-2 2-3-16,2-3 0 0,1 8 0 0,-3-10 0 15,3 10-1-15,-1-10-1 0,1 10 2 0,-1-7-1 16,1 7-2-16,-3-5-2 0,3 5 1 0,0 0-1 15,-1-9-2-15,1 9 2 0,0 0-4 16,-3-7 1-16,3 7 1 0,0 0-1 16,0 0-1-16,0 0 3 0,0 0 0 0,0-7 2 15,0 7 0-15,0 0 3 0,0 0-2 0,0 0 1 16,0 0 2-16,0 0 2 0,0 0 2 0,13-1 3 16,-13 1-2-16,15 0 1 0,-15 0-6 0,20-1 8 15,-8-2-1-15,5 0-47 0,2 0 55 0,7-3-48 16,4-2 57-16,2 1-12 0,3-3 0 0,6 2-5 15,2-2 5-15,-2 2-5 0,0-1-2 0,-4 3-4 16,0 1 0-16,0-2-4 0,-1 3 5 0,-3 0-3 16,-2 2 2-16,-2-1 2 0,-2 2-1 15,1-3-2-15,-1 3 1 0,-5-1 1 0,1 1-2 16,-3 1 5-16,1 0-5 0,-1 0 1 0,-1 0 1 16,-2-2 1-16,-2 2-3 0,1 0 4 0,0 0-2 15,-3-1 1-15,1 1 4 0,-1 0-3 0,-3-2-2 16,4 2 3-16,-14 0-3 0,18 0 1 0,-18 0 2 15,19-1 3-15,-19 1-8 0,13-1 0 16,-13 1 2-16,15 0 0 0,-15 0 0 0,9 0 3 16,-9 0-4-16,13-2 0 0,-13 2 0 0,0 0 0 15,0 0 1-15,14-1 2 0,-14 1-5 0,0 0 0 16,0 0-1-16,0 0 0 0,14 0 1 0,-14 0-2 16,0 0-1-16,0 0-3 0,0 0 3 15,0 0-4-15,12 1 7 0,-12-1-10 0,0 0 8 16,0 0 1-16,6 4 1 0,-6-4 0 0,5 5 0 15,-5-5 1-15,9 11-47 0,-9-11 57 0,5 10-45 16,0-1 53-16,-1 1-51 0,1 2 62 0,-1 3-7 16,4 2-1-16,-3-1-12 0,1 1 4 0,1 6-5 15,-2-5-3-15,2 3 1 0,-3-2 0 0,4 1 6 16,-3-1-7-16,0-1-3 0,-1-1 1 0,2-3-1 16,-2 1 1-16,1 0 2 0,-1-1-4 15,0 2-1-15,-1-7 4 0,-1 3-1 0,3-2 0 16,-2 0 0-16,-1-1-1 0,-2 2 1 0,4-5 3 15,-4 4-4-15,3-4 1 0,-3-6-7 16,2 14 9-16,-2-14 2 0,3 10-5 0,-2-2 1 16,-1-8 0-16,0 9 1 0,0-9-3 0,3 11 3 15,-3-11-11-15,0 8-47 0,0-8-45 0,1 7-78 16,-1-7-104-16,0 0-129 0,0 0-258 0,0 0-175 16</inkml:trace>
  <inkml:trace contextRef="#ctx0" brushRef="#br0" timeOffset="-102983.7">11185 5281 200 0,'0'0'197'16,"0"0"-17"-16,1 6-6 0,-1-6-12 0,0 0 22 15,0 0-19-15,0 0-6 0,0 0 6 0,0 0 8 16,0 0-1-16,0 0 3 0,0 0-2 15,0 0-15-15,0 0-7 0,0 0-22 0,0 0-22 16,0 0-23-16,0 0-15 0,0 0-16 0,-1-9-12 16,1 9-5-16,0-9-9 0,0 9-10 0,0-13-9 15,1 6 2-15,-1-1 12 0,0-1-22 16,0-2 19-16,0 0-22 0,1-1 11 0,-1-1-16 16,-1 2 12-16,1-5-13 0,0 4 15 0,-1-1-14 15,-2-3 12-15,3 1-14 0,0-1 15 0,-1 2-17 16,-2 2 18-16,3-2-11 0,0 2 8 0,-1 1-9 15,0-3 15-15,-2 5-14 0,3-3 14 0,0 2-19 16,-1 3 17-16,1-1-16 0,0 8 14 0,-3-14-16 16,3 14 17-16,0-11-20 0,0 11 14 0,0-10-14 15,0 10 12-15,-1-7-20 0,1 7 25 16,0-7-19-16,0 7 14 0,-5-5-13 16,5 5 12-16,0 0-17 0,0 0 12 0,0-9-10 0,0 9 14 15,0 0-17-15,0 0 14 0,0 0-12 16,-1-5 14-16,1 5-19 0,0 0 19 0,0 0-17 15,-3 5 19-15,3-5-16 0,-2 9 22 0,-1-4-17 16,-1 1 14-16,0 2-12 0,-1-1 2 0,1 2 6 16,-2-1 16-16,2 2-20 0,-1-3 21 0,1 1-21 15,-1 1 20-15,1-3-19 0,2 2 20 0,-2-2-17 16,0 0 9-16,0-1-8 0,4-5 15 0,-5 8-12 16,5-8 16-16,-5 7-20 0,5-7 22 0,-4 7-16 15,4-7 18-15,-4 4-11 0,4-4 31 0,0 0-5 16,0 0 11-16,-6 5-19 0,6-5 8 0,0 0-19 15,0 0 11-15,-4-5-22 16,4 5 10-16,0-6-16 0,0 6 12 0,0-9-16 16,0 9 19-16,0-11-20 0,0 11 11 0,4-11-18 15,0 5 16-15,-2-2-13 0,2 2 15 0,0-2-15 16,1 1 13-16,-1 1-16 0,1-3 18 0,3 2-15 16,-3 1 19-16,1-2-17 0,-2 1 11 0,4 0-13 15,-2 3 15-15,-1-2-12 0,2 1 11 0,-5-1-18 16,5 3 16-16,-7 3-22 0,10-6 21 0,-10 6-16 15,10-3 21-15,-10 3-21 0,10-5 14 0,-10 5-11 16,14 1 17-16,-7 3-15 0,-7-4 17 16,14 4-17-16,-4 0 16 0,-1 2-16 0,0 1 17 0,1-2-14 15,0 2 14-15,1 0-16 0,0 2 15 16,-1-1-17-16,-1-1 9 0,4 1-34 16,-3 0-3-16,-1-1-47 0,1 1-1 0,1-3-55 15,-5-1-8-15,3 4-59 0,1-5-56 0,-2 2-69 16,-2-1-219-16,4 1-63 0</inkml:trace>
  <inkml:trace contextRef="#ctx0" brushRef="#br0" timeOffset="-101333.47">11038 6360 39 0,'-3'-6'291'0,"3"6"-82"0,0-13-29 16,0 13-19-16,3-11-17 0,-3 11-15 0,1-10-25 16,-1 10-25-16,5-9-16 0,-5 9-17 0,4-8-10 15,-4 8-5-15,6-3-7 0,-6 3-5 16,0 0-6-16,13 2 2 0,-4 1 1 0,-4 4 0 16,4 3-8-16,-1 4-3 0,2 2 0 0,0 3 2 15,2 6 2-15,-1 2-2 0,2 5 1 16,2 4-3-16,1 0-4 0,-2 1-11 0,0 0 19 15,1-1-14-15,-1-2 3 0,-1 2-4 0,2-2 4 16,-3-5 17-16,-1-3-21 0,2-1 21 0,-4-1-22 16,1-4 24-16,2-3-18 0,-3-1 27 0,-2-3-25 15,2 0 34-15,-1-3-17 0,0 0 45 0,-1-3-33 16,2 1 63-16,-1-3-43 0,2-1 13 16,-1-1 15-16,3 0 7 0,-12-3-4 0,25 0-21 15,-12-2-17-15,6 1-9 0,-1-2-8 0,1-1-4 16,4 1-4-16,0-2-4 0,0-1-5 0,3 1-4 15,-2-1 1-15,8 0-3 0,-1-2 0 0,1 3 0 16,1-3 0-16,0 1-2 0,4-2 1 0,4 0-2 16,1 0 16-16,0 0-10 0,2-1-12 0,-2 2 5 15,4-4-2-15,-4 3-1 0,3-2 0 0,-3 2 54 16,-1-3-59-16,1 3 53 0,-1-3-57 0,0 4 51 16,1-5-57-16,-7 6 49 0,-1-2-50 0,-2 1 56 15,3-1-60-15,-3 1 57 0,-2-1-50 0,1 1 50 16,0 0-57-16,-2 0 59 0,-5 3-62 15,3-2 59-15,-3 1-62 0,-2 1 58 16,4-1-56-16,-2 1 56 0,-1 1-4 0,-1 1-5 16,1-2-4-16,-3 1-1 0,2 1-55 0,-3 1 56 15,3-1-44-15,-4 2 49 0,2-2-48 0,-1 2 48 16,-1 0-49-16,0 1 56 0,-4-2-60 0,0 2 58 16,0-1-57-16,-1 1 58 0,-13 0-53 0,19 0 54 15,-19 0-54-15,18-2 64 0,-18 2-50 0,14 0 70 16,-14 0-32-16,0 0 74 0,14 0-54 0,-14 0 55 15,0 0-63-15,12-1 44 0,-12 1-68 0,0 0 50 16,0 0-59-16,0 0 55 0,0 0-54 0,2-6 58 16,-2 6-61-16,0 0 46 0,-5-7-57 0,5 7 55 15,-4-6-57-15,4 6 56 0,-5-8-61 16,5 8 55-16,-5-10-58 0,1 2 55 0,2 2-54 16,-2-3 54-16,-1 0-57 0,1-1 65 0,0 1-65 15,-1-6 55-15,0 4-54 0,-3-1 52 0,3-2-54 16,0-2 58-16,0 3-50 0,0 0 55 15,-3-2-58-15,4 1 51 0,-1 1-48 0,1 0 51 16,-1 0-46-16,1 3 46 0,-1-1-58 0,0 0 56 16,1 3-57-16,2-2 53 0,-2 3-33 0,1 0 25 15,1 1-57-15,2 6 53 0,-4-11-56 0,1 6 53 16,3 5-52-16,-6-9 52 0,6 9-56 0,-1-5 51 16,1 5-54-16,-3-8 51 0,3 8-52 15,0 0 49-15,-5-8-72 0,5 8 22 0,0 0-92 16,-4-4 12-16,4 4-100 0,0 0 6 0,0 0-50 15,0 0-47-15,-4-5-64 0,4 5-195 0,0 0-90 16</inkml:trace>
  <inkml:trace contextRef="#ctx0" brushRef="#br0" timeOffset="-100801.89">12454 6925 453 0,'0'0'352'0,"-5"-9"-54"15,2 3-30-15,3 6-3 0,-4-12-17 0,4 4-5 16,-1 3-22-16,1-4-35 0,-1 1-32 15,1 0 17-15,0 8-82 0,0-11 32 0,0 11-71 16,0-14 39-16,0 14-68 0,0-8 57 0,0 8-75 16,0-9 49-16,0 9-72 0,0 0 50 0,1-7-53 15,-1 7 11-15,0 0 7 0,9 7 0 0,-4 2 7 16,1-2 1-16,1 8-2 0,-1-2 2 0,2 6 2 16,1 1-4-16,0 2 4 0,0 2 48 15,0 1-58-15,1 2 54 0,-1 1-62 0,-3-1 48 16,4-5-55-16,-3 1 4 0,-1-2 50 0,1 1-57 15,-1-2-21-15,-1-5-38 0,-1 0-28 0,0 1-35 16,-2-5-31-16,0-1-26 0,-1 0-34 0,-1-3-74 16,0-7-71-16,-3 12-167 0,3-12-58 0</inkml:trace>
  <inkml:trace contextRef="#ctx0" brushRef="#br0" timeOffset="-100466.95">12451 7233 371 0,'0'0'388'16,"0"0"-79"-16,-5-5-59 0,5 5-46 0,0 0-19 15,0 0 11-15,0 0-3 0,0 0 41 0,8-3-94 16,-8 3 26-16,10 1-71 0,-10-1 34 0,14 7-68 16,-5-4 36-16,1 2-65 0,-1-1 45 0,5 3-62 15,-2 1-6-15,-1-3-3 0,3 1 0 0,-2 3-2 16,-2-3 0-16,4 0-2 0,-2 4 0 0,-2-6 0 15,-1 1 4-15,0 0-11 0,-3-1 10 0,3-1 8 16,-9-3-2-16,10 5 1 0,-10-5 1 0,12 1-4 16,-12-1-2-16,11-4-1 0,-11 4 1 15,9-6 39-15,-5-2-54 0,1 0 52 0,-1 1-61 16,2-4 52-16,-2 0-56 0,1-1 52 0,-1-2-49 16,3 1 49-16,-2 0-61 0,1-1 5 0,-1-3-1 15,0 3-12-15,-1 1-22 0,1-1-43 0,3-2-48 16,-2 0-38-16,1 2-34 0,-2 1-26 0,1-3-74 15,2 2-295-15,-2 0-130 0</inkml:trace>
  <inkml:trace contextRef="#ctx0" brushRef="#br0" timeOffset="-99001.95">11962 5696 26 0,'0'0'383'0,"0"0"-89"15,0 6-22-15,0-6-5 0,0 0-14 0,0 0-10 16,1 6-16-16,-1-6-21 0,0 0-24 0,0 0-27 16,0 0-13-16,0 0-16 0,0 0-17 0,0 0-19 15,0 0-12-15,0 0-10 0,-4-8-8 0,4 8-5 16,-1-9-8-16,1 9-6 0,-4-9-6 0,4 1-4 15,-1 1-5-15,-2 1 1 0,2-5-14 0,0 3 1 16,-2-4 0-16,3 4-10 0,-1-6-3 16,-2 3-2-16,3 1 0 0,0-4 0 15,3 2-3-15,-2 1 1 0,-1-1 5 0,3 2-2 16,-2 0-53-16,0 2 59 0,-1-4-49 0,4 4 53 16,-4-1-49-16,4 1 55 0,-3 0-51 0,2 2 51 15,-2 1-54-15,-1 5 54 0,6-11-52 0,-6 11 55 16,4-8-52-16,-4 8 56 0,4-9-55 0,-4 9 54 15,4-7-53-15,-4 7 55 0,0 0-50 0,1-7 49 16,-1 7-47-16,0 0 49 0,5-6-54 0,-5 6 53 16,0 0-52-16,3-7 54 0,-3 7-55 0,0 0 53 15,0 0-53-15,4-2 59 0,-4 2-60 16,0 0 55-16,0 0-51 0,0 0 51 0,0 0-51 16,0 0 53-16,6-6-57 0,-6 6 57 0,0 0-57 15,0 0 57-15,0 0-52 0,9-2 54 0,-9 2-54 16,10-2 60-16,-10 2-59 0,21-3 54 0,-10 0-54 15,10 2 51-15,0-4-51 0,6 0 52 0,4-1-52 16,3 2 52-16,-2-4-56 0,4 4 53 16,1-2-52-16,-2-1 51 0,-1 3-51 0,2-1 53 15,-2 1-53-15,-2-1 56 0,-2 1-58 0,-6 0 53 16,4 0-53-16,-2 3 59 0,-6-2-10 16,1-2-5-16,-2 2-51 0,-1 1 55 0,-7 1-10 15,6-2-44-15,-4 3 57 0,-2 0-5 0,-1-1-4 16,2-1 2-16,-12 2-5 0,16-1-3 0,-16 1-1 15,13-4-3-15,-13 4 3 0,9-1-4 0,-9 1-3 16,0 0-2-16,14-2-1 0,-14 2 0 0,0 0-1 16,12-1 2-16,-12 1-5 0,0 0-1 0,0 0-2 15,0 0 0-15,10 0 3 0,-10 0 3 0,0 0-5 16,0 0 2-16,0 0 1 0,0 0 3 0,0 0 3 16,10-2 2-16,-10 2-1 0,0 0 0 0,0 0 0 15,0 0 1-15,0 0 3 0,0 0-1 16,0 0-2-16,0 0 0 0,0 0-1 15,0 0 1-15,0 0 1 0,0 0 2 0,0 0-5 16,0 0 1-16,0 0 1 0,0 0 0 0,0 0 5 16,9-3 8-16,-9 3-18 0,0 0-1 0,0 0 3 15,0 0-1-15,0 0 1 0,0 0 4 0,0 0-2 16,0 0-5-16,0 0-1 0,0 0 0 0,0 0 3 16,0 0-6-16,0 0-3 0,0 0-3 0,0 0 0 15,0 0 3-15,4 5 12 0,-4-5-54 0,1 11 60 16,1-6-42-16,-1 2 51 0,0 3-49 0,2 3 56 15,-1-2-6-15,1 5-3 0,-2 0-7 0,0 1 5 16,3 1-2-16,-4-1-2 0,3 0-2 0,-1-3 1 16,-2-1-2-16,0 2 0 0,3-5 1 0,-2 3 8 15,-1-1-12-15,0-3 1 16,0 0-1-16,0-1 1 0,0-2-3 0,3 1-24 16,-3 0-46-16,-3-1-78 0,3-6-73 0,-4 9-122 15,4-9-429-15,-5 5-289 0</inkml:trace>
  <inkml:trace contextRef="#ctx0" brushRef="#br0" timeOffset="-98218.4">12465 5359 124 0,'-10'-4'385'16,"10"4"-42"-16,0 0-73 0,0 0 53 0,0 0-52 15,0 0 48-15,0 0-72 0,-9-3 27 0,9 3-73 16,0 0 33-16,0 0-62 0,0 0 46 0,0 0-49 16,0 0 58-16,0 0-57 0,0 0-4 0,-4-6-28 15,4 6-37-15,0-7-29 0,3 0 33 0,-3 0-68 16,0-1 36-16,0-4-64 0,0 2 45 15,1-2-63-15,-1-2 48 0,0-1-60 0,0-2 38 16,0 0-54-16,0 0 57 0,0-1-11 0,-1 2-9 16,1 0-4-16,-3-1 4 0,3-1-3 0,0 5 2 15,-1-2-2-15,0 3 0 0,-2-2-10 0,3 2 16 16,0 2-1-16,0-1 0 0,-1 3 3 0,-2-3-6 16,3 4 0-16,0-1 1 0,0 1 0 15,0 7-1-15,-1-12-3 0,1 12 1 0,-1-10-7 16,1 10-10-16,0-9 4 0,0 9-1 0,-2-8-15 15,2 8 1-15,0 0-9 0,-1-7-14 0,1 7-4 16,0 0 5-16,0 0 7 0,0 0 8 0,0 0 3 16,-5 4 10-16,5-4 4 0,-5 9 0 15,1-1 6-15,0-2 4 0,-1 2 2 0,1 2 1 16,-2 1 0-16,0-2-3 0,-1 2 2 0,2-2 3 16,-3 2 2-16,2-2-1 0,1 1 1 0,-3-3 4 15,3 0 2-15,1 1-3 0,0-1 4 0,-2-1-2 16,2-2 5-16,4-4 5 0,-5 9-3 0,5-9 8 15,-5 8-4-15,5-8 8 0,-4 4 4 0,4-4-4 16,0 0-9-16,0 0-2 0,0 0-2 0,-4-4-1 16,4 4-12-16,0-9 3 0,3 3 1 0,-2 0 0 15,2-3 4-15,-1 1-6 0,2-2 2 16,1 2-1-16,-1-3 1 0,1 2 2 16,0-2-6-16,-1 1 2 0,1 0 4 0,2 2-4 0,-2-2-1 15,2 3 5-15,-3-3-4 0,3 3 2 16,-2-2-1-16,-1 3 1 0,1 0-1 0,0-1 0 15,-5 7-1-15,6-10-3 0,-6 10 2 0,5-7-8 16,-5 7-2-16,7-4 1 0,-7 4 5 0,0 0-1 16,0 0 4-16,0 0 5 0,16 2 1 0,-16-2 2 15,9 9-3-15,-2-4 3 0,-1 0-1 0,0 2-1 16,2 0 6-16,0 0-6 0,1 0-1 0,1 0-2 16,0 3-24-16,-1-4-58 0,4 1-56 0,-3 0-62 15,-1-1-62-15,4-1-68 0,-4 1-60 0,1-2-84 16,0 0-215-16,-1-1-198 15</inkml:trace>
  <inkml:trace contextRef="#ctx0" brushRef="#br0" timeOffset="-25605.93">13941 7810 74 0,'0'0'305'16,"0"-9"-71"-16,0 9-49 0,-1-8-24 0,1 8-28 15,1-8 10-15,-1 8-37 0,-1-8 25 0,1 8-42 16,0-6 30-16,0 6-65 0,0 0 38 0,-1-10-59 15,1 10 50-15,0 0-50 0,0-8 55 0,0 8-58 16,0 0 58-16,0 0-65 0,-4-5-7 0,4 5 57 16,0 0-71-16,0 0 56 0,0 0-66 0,0-10 54 15,0 10-67-15,0 0 64 0,0 0-65 0,0 0 61 16,0 0-77-16,0 0 60 0,0 0-56 0,0 0 56 16,0 0-54-16,4 10 59 0,-3-5-60 0,0 8 63 15,2-2-62-15,-2 6 67 16,3 7-66-16,0 1 60 0,0-1-55 0,0 8 55 0,1-1-62 15,0 3 62-15,-3 1-55 0,2 0 59 16,0 0-59-16,0-2 4 0,-3 1 6 0,2-2 3 16,-1-4 9-16,-2-1-3 0,3-2 4 0,-2 0 6 15,-1-5 0-15,0-1-5 0,4-2-1 0,-3-3-1 16,-1 0 4-16,1-1-1 0,-1-3 5 0,0 1-2 16,0-3 1-16,0 1 5 0,0-2 3 0,0-7-27 15,0 10-52-15,0-10-43 0,0 0-49 0,0 0-27 16,0 0-55-16,0 0-244 0,-7-8 23 0</inkml:trace>
  <inkml:trace contextRef="#ctx0" brushRef="#br0" timeOffset="-23558.09">13940 7766 80 0,'0'0'296'0,"0"0"-53"15,-6-8-31-15,6 8-14 0,0 0-40 16,0 0 37-16,-5-5-70 0,5 5 43 0,0 0-67 15,0 0 54-15,0 0-83 0,-4-3 59 0,4 3-52 16,0 0 51-16,0 0-65 0,0 0 55 0,-3-7-62 16,3 7 50-16,0 0-58 0,0 0 42 0,0 0-58 15,0 0 45-15,0 0-62 0,0 0 43 0,0 0-57 16,0-8 38-16,0 8-53 0,0 0 50 16,5-3-54-16,-5 3 46 0,0 0-54 0,12-8 54 15,-12 8-57-15,11-6 53 0,-2 3-54 16,3 0 53-16,-2 0-43 0,0-1 41 0,7-1-52 0,-2 2 56 15,4-1-55-15,3-2 10 0,0 1 1 16,2 0 1-16,3 1 1 0,0-1 4 0,1 1 3 16,1-2 0-16,6 3 2 0,-3-3 0 0,1 0 0 15,0 3 1-15,4 0 3 0,3-4 47 0,3 3-54 16,8-1 52-16,-1 0-60 0,4-2 49 0,1 3-50 16,0 2 47-16,-3-3-51 0,3 0 5 0,0 1 1 15,0 1 50-15,-1 0-56 0,1 1 54 0,0-1-56 16,-2-1 51-16,1 0-51 0,0 2 59 0,-2-2-62 15,2 1 53-15,-4 2-49 0,2-5 48 0,-2 3-53 16,-3-1 56-16,3 1-56 0,-3 0 52 16,-6-1-52-16,-1-1 53 0,1 2-53 0,-3 0 59 15,3 0-59-15,-4-3 55 0,0 2-57 16,-1 0 54-16,1 1-51 0,-4 0 51 0,-4-1-40 16,1 0 41-16,-3 1-53 0,1 0 52 0,0 1-54 15,0-1 54-15,-1-1-58 0,-3 1 63 0,3 0-56 16,-4 0 50-16,3 2-46 0,-2-2 48 0,-4 2-51 15,-2-3 54-15,4 1-58 0,-3 1 55 0,-1 0-54 16,0 0 55-16,-1 1-53 0,-2 1 53 16,-2-2-50-16,-1 1 51 0,1 0-55 0,-4-1 57 0,4 0-55 15,-13 2 56-15,15-2-57 0,-15 2 58 0,14-1-58 16,-14 1 52-16,12-1-55 0,-12 1 56 0,0 0-53 16,15-2 52-16,-15 2-56 0,0 0 54 0,10-1-56 15,-10 1 54-15,0 0-40 0,0 0 41 16,11-2-56-16,-11 2 52 0,0 0-52 0,0 0 52 15,0 0-52-15,11 1 55 0,-11-1-54 0,0 0 56 16,4 5-50-16,-4-5 50 0,1 8-51 0,-1-8 53 16,4 8-52-16,-4-8 52 0,1 14-51 0,1-2 57 15,-1 0-58-15,-1 4 9 0,0 3 3 0,1 3 60 16,-2 4-64-16,1 1 53 0,-1 6-50 0,-2 2 49 16,2 2-9-16,-2-1-3 0,2-1-5 0,-2 2 3 15,2 0-54-15,-4 0 59 0,5-1-58 0,-1-2 57 16,-2 2-55-16,3-1 58 0,0-7-52 0,0 2 8 15,0-2 2-15,3 1 6 0,-2-1 3 16,-1 1 3-16,4-3 1 0,-2 0 0 0,-2-3 2 16,3 0 1-16,-2-2-2 0,-1-2 5 15,0 0-1-15,3-2 0 0,-3 1 0 0,1-3 1 16,-1 1 4-16,1-4-2 0,-1 1-2 0,0-1 1 16,0-2-3-16,0 3-2 0,0-5 2 0,0 2 2 15,-1-5 1-15,1 4-2 0,0-2 0 0,0 0-2 16,-1 0 0-16,1-7 2 0,0 11-4 0,0-11 4 15,0 10-1-15,0-10 3 0,-3 8-1 0,3-8 0 16,3 9-1-16,-3-9 4 0,-3 4-2 16,3-4 0-16,0 0-2 0,0 8 2 0,0-8 3 15,0 0-1-15,0 7-3 0,0-7 3 0,0 0-4 16,0 0 1-16,-4 5 0 0,4-5 2 0,0 0 46 16,0 0-57-16,0 0 53 0,-6 6-63 0,6-6 47 15,0 0-48-15,0 0 3 0,0 0 52 0,-6 5-57 16,6-5 63-16,0 0-67 0,0 0 51 0,-8 3-56 15,8-3 48-15,0 0-47 0,-8 1 56 0,8-1-56 16,-10 3 57-16,10-3-57 0,0 0 57 0,-13 2-54 16,13-2 55-16,-10 2-56 0,10-2 59 0,-14 1-43 15,14-1 39-15,-14 2-56 0,14-2 54 0,-18 3-51 16,18-3 52-16,-23 0-50 0,10 1 52 0,0-1-52 16,-3-1 49-16,-6 1-55 0,0 0 55 0,-3 0-50 15,-6 0 53-15,-1-3-60 0,-5 2 7 16,-5 0 5-16,-7 0 0 0,-3 1 48 0,-3-2-50 15,-1 1 50-15,-3 1-52 0,3 0 52 0,-3 0-55 16,0 0 55-16,-1 0-54 0,3 1 59 0,-1 1-44 16,2-1 58-16,1 1-44 0,4 1 51 0,-3-2-57 15,3 4 55-15,5-4-58 0,0 3 54 0,5-1-54 16,4 1 52-16,0 1-56 0,0-2 52 0,1 1-57 16,3-1 51-16,0 3-54 0,5-2 54 0,-2 0-55 15,2-1 52-15,-1 3-58 0,2-1 53 16,0-2-54-16,-1 2 51 0,1 0-51 0,0 1 53 15,2-4-54-15,-1 5 57 0,4-5-57 0,-1 5 56 16,2-3-55-16,3 0 57 0,-3 0-57 16,2 2 49-16,4-2-50 0,-3 0 52 0,1 1-49 15,2-1 48-15,-2 1-50 0,3-2 52 0,0 2-51 16,0 0 49-16,1 1-51 0,2-4 53 0,-3 3-55 16,1-1 55-16,0 2-54 0,-1-4 57 0,3 3-53 15,-1-1 49-15,2 1-58 0,-3 0 62 0,4-3-55 16,-1 2 52-16,0-1-54 0,2 3 53 0,-1-4-54 15,9-2 55-15,-14 4-55 0,14-4 56 0,-11 5-54 16,11-5 53-16,-11 4-53 0,11-4 53 0,-11 6-55 16,11-6 61-16,-9 1-57 0,9-1 53 0,-8 4-54 15,8-4 49-15,-10 3-52 0,10-3 54 16,0 0-53-16,-9 5 56 0,9-5-55 0,0 0 55 16,-9 3-52-16,9-3 52 0,0 0-42 0,0 0 56 15,-10 3-47-15,10-3 51 0,0 0-53 0,0 0 52 16,0 0-53-16,-10 2 51 0,10-2-56 0,0 0 50 15,0 0-56-15,0 0 53 0,-13-2-58 0,13 2 53 16,0 0-53-16,0 0 50 0,-14-2-57 0,14 2 57 16,0 0-49-16,-12-1 48 0,12 1-60 0,0 0 53 15,-11-3-50-15,11 3 56 0,0 0-51 0,-10-3 52 16,10 3-53-16,0 0 54 0,-8-2-52 16,8 2 54-16,0 0-53 0,0 0 54 0,-8-2-51 15,8 2 55-15,0 0-51 0,0 0 52 0,-7-5-53 16,7 5 55-16,0 0-53 0,-4-7 42 15,4 7-51-15,-4-7 54 0,4 7-57 0,-4-8 51 16,4-1-50-16,0 9 47 0,-1-14-49 0,-2 3 51 16,3-1-53-16,0 2 54 0,0-3-54 0,-1-4 54 15,2 2-54-15,-2-3 5 0,1-1 2 0,0-1 2 16,-1-3 1-16,-2 0 4 0,3-3-10 0,0-2-1 16,-1 4-1-16,-2-2-5 0,3-1 47 0,-1 3-52 15,0-3 51-15,-3 4-51 0,4-1 50 0,-4 2-54 16,4-4 55-16,-1 4-53 0,0 3 54 15,-2-1-50-15,2 3 56 0,-2 0-55 0,3 0 60 16,-1 0-59-16,0 5 56 0,1-2-56 0,-2 2 56 16,2 4-53-16,-1-4 53 0,1 4-54 0,0-1 53 15,0 1-59-15,-1 2 49 0,1 6-64 0,0-13 38 16,0 13-19-16,0-10-12 0,0 10-14 0,-3-8 0 16,3 8 2-16,0-6 11 0,0 6-6 0,0-8-6 15,0 8 5-15,0 0-12 0,0-7-1 0,0 7-3 16,0 0-1-16,0 0-10 0,-1-8-13 0,1 8-22 15,0 0-15-15,0 0-41 0,0 0-36 16,0 0-29-16,0 0-30 0,0 0-245 0,0 0-8 16</inkml:trace>
  <inkml:trace contextRef="#ctx0" brushRef="#br0" timeOffset="-17441.55">14592 9502 271 0,'0'0'384'0,"-4"-8"-18"0,4 8-126 0,-1-8-29 15,1 8 0-15,-2-7 2 0,2 7 46 16,-1-10-77-16,1 10 25 0,1-7-80 0,-1 7 35 15,0-9-67-15,0 9 42 0,0 0-68 0,0-5 47 16,0 5-70-16,0 0 39 0,0 0-65 0,0 0 44 16,0 0-56-16,0 0 46 0,0 0-60 0,-11 5 52 15,7 5-55-15,0-3 47 0,-1 3-54 0,1 0 53 16,2 3-64-16,-2-4 60 0,0 5-56 0,2-1 60 16,-1-2-63-16,2-1 46 0,-2 3-59 15,3-5 42-15,0 3-68 0,0-5 41 16,4 1-73-16,0-1 39 0,0-1-70 0,-4-5 0 0,11 4 5 15,-11-4 2-15,14 0 14 0,-14 0 9 0,17-4 12 16,-11 0 62-16,3-2-52 0,0 0 69 16,-4 3-52-16,3-3 65 0,-2-2-51 0,1 4 65 15,-1-2-49-15,-1 1 71 0,0 0-53 0,-5 5 13 16,8-6 57-16,-8 6-66 0,5-7 54 0,-5 7-62 16,10-4 59-16,-10 4-53 0,0 0 62 0,9-3-59 15,-9 3 59-15,9 3-51 0,-9-3 62 0,10 4-82 16,-10-4 59-16,11 6-48 0,-11-6 58 0,10 4-59 15,-10-4 58-15,11 2-60 0,-11-2 61 0,13 2-49 16,-13-2 57-16,14 0-41 0,-14 0 53 16,14-2-55-16,-14 2 52 0,13-5-55 0,-3 1 57 15,-2-3-63-15,-3 3 57 0,4-2-55 0,-3-2 50 16,1 2-57-16,-2 0 52 0,0-2-58 0,-1 2 47 16,0-3-57-16,-3 2 50 0,4 3-56 0,-4-5 54 15,-1 9-59-15,3-10 50 0,-3 10-62 0,0-12 39 16,0 12-74-16,-3-6 23 0,3 6-98 15,0 0-32-15,-10-4-31 0,10 4-2 0,0 0-47 16,-9 4-65-16,9-4-276 0,-9 7-113 0</inkml:trace>
  <inkml:trace contextRef="#ctx0" brushRef="#br0" timeOffset="-17192.19">14955 9545 448 0,'0'0'603'0,"0"0"-188"16,0 0-35-16,0 0-121 0,0 0 8 0,0 0-98 15,0 0 38-15,9 3-71 0,-9-3 32 0,-3 9-78 16,3-3 32-16,-1 3-75 0,-2-1 52 0,3 3-76 16,-1-2 38-16,0 3-59 0,-3-1 48 0,4 2-59 15,0-3 0-15,0-2 0 0,4 5-5 0,-4-6-42 16,0 3-34-16,1-3-34 0,-1-1-37 0,1 2-31 15,-1-8-30-15,3 9-29 0,-3-9-70 16,0 0-339-16,6 3-167 0</inkml:trace>
  <inkml:trace contextRef="#ctx0" brushRef="#br0" timeOffset="-16726.25">15255 9435 10 0,'0'0'497'0,"0"0"-142"0,0 0-75 16,9 6-56-16,-9-6-11 0,1 7 6 0,-1-7-14 16,-1 11-31-16,1-11-30 0,-1 10-32 0,-3 0-26 15,4-3-17-15,-1 1-13 0,1 0-13 0,0-2-5 16,0 2-8-16,0-2-4 0,0-6-4 0,1 14-7 15,-1-14-1-15,4 7-1 0,-4-7-3 0,2 11-4 16,-2-11 20-16,9 3-31 0,-9-3-8 0,0 0-7 16,16-2 42-16,-16 2-63 0,11-6 4 0,-3 2 0 15,-8 4 5-15,10-6 9 0,-10 6 6 16,13-5 48-16,-13 5-60 0,9-6 6 16,-9 6-1-16,9-2 5 0,-9 2 3 0,0 0 4 15,14 0 5-15,-14 0 1 0,9 5 1 0,-9-5-3 16,9 7 3-16,-9-7 1 0,10 5 3 0,-10-5-4 15,9 10 3-15,-9-10 2 0,9 6 0 0,-9-6 7 16,11 3 51-16,-11-3-67 0,9 2 8 0,-9-2 65 16,13-1-71-16,-13 1 60 0,13-3-56 0,-13 3 65 15,10-6-46-15,-5-2 71 0,1 4-52 0,-2-2 51 16,0-3-61-16,0 3 43 0,0-4-61 0,-3 3 49 16,3-1-66-16,-3-2 49 0,2 4-64 0,-2-4 28 15,-1 10-103-15,0-10-48 0,4 2-39 0,-4 8-38 16,1-8-67-16,-1 8-100 0,1-7-175 0,-1 7-81 15</inkml:trace>
  <inkml:trace contextRef="#ctx0" brushRef="#br0" timeOffset="-16292.18">15692 9511 480 0,'0'0'433'0,"0"0"-99"16,0 0-80-16,8-4-58 0,-8 4-34 0,0 0-30 16,0 0-27-16,6-4-25 0,-6 4-14 0,0 0 2 15,9-3 16-15,-9 3-68 0,0 0-10 16,17 0-20-16,-17 0-10 0,0 0-7 0,14 0-2 16,-14 0 48-16,10 3-58 0,-10-3 53 0,8 1-47 15,-8-1 53-15,6 4-51 0,-6-4 53 0,9 3-54 16,-9-3 57-16,6 8-55 0,-6-8 56 0,4 3-50 15,-4-3 52-15,4 6-52 0,-4-6 63 0,3 9-63 16,-3-9 60-16,1 6-59 0,-1-6 53 0,-1 11-55 16,1-11 60-16,-3 8-54 0,3-8 50 0,-5 12-57 15,0-5 57-15,1 0-53 0,2 0 15 16,-5 0 6-16,5 2 13 0,-2-3 0 0,-3 0 11 0,5 3 3 16,-3-4 2-16,2 2-6 0,1 0-1 0,2-7-5 15,-7 10-2-15,6-3 3 0,1-7-6 16,-3 7 2-16,3-7-2 0,2 9 3 0,-2-9-1 15,0 0-5-15,6 5-5 0,-6-5-18 0,0 0-5 16,15 0-20-16,-15 0-25 0,13 0-23 0,-13 0-4 16,15-4-40-16,-15 4 35 0,16-3-86 0,-16 3-102 15,15-4-134-15,-15 4 110 0</inkml:trace>
  <inkml:trace contextRef="#ctx0" brushRef="#br0" timeOffset="-15692.75">16018 9428 388 0,'0'0'319'0,"0"0"-80"0,0 0-49 0,0 0-42 15,0 0-31-15,0 0-24 0,0 0-19 0,0 0-12 16,0 0-9-16,0 0-12 0,0 0-8 0,4 6-5 16,-4-6-6-16,1 11-5 0,-1-11 0 0,0 10-5 15,0-3-6-15,3-3-1 0,-3-4-12 0,1 14 41 16,-1-14-53-16,4 11 30 0,-4-11-34 0,2 9 21 15,-2-9-29-15,4 5 22 0,-4-5-27 0,8 4 3 16,-8-4 18-16,9 2-13 0,-9-2 23 0,10-2-11 16,-10 2 18-16,10-5-17 0,-10 5 21 0,11-6-17 15,-6 1 21-15,-5 5-16 0,10-8 41 16,-10 8-25-16,6-6 37 0,-6 6-35 16,8-8 43-16,-8 8-45 0,5-5-1 0,-5 5-3 0,0 0-4 15,9-1 0-15,-9 1 1 0,0 0-1 16,8 0 2-16,-8 0 31 0,6 5-42 0,-6-5 37 15,9 7-43-15,-9-7 31 0,10 8-41 0,-10-8 18 16,12 6-33-16,-12-6 34 0,10 6-32 0,-10-6 27 16,15 3-19-16,-15-3 27 0,12 2-21 0,-12-2 27 15,14-3-20-15,-14 3 26 0,10-3 11 0,-10 3-3 16,13-8-25-16,-13 8 39 0,9-6-37 0,-5-1 33 16,-2 0-37-16,1 2 33 0,-2-2-37 15,2 0 36-15,-3 7-44 0,1-10-12 0,0 2-12 16,-1 8-45-16,0-7-31 0,0 7-42 0,4-11-67 15,-4 11-149-15,0 0 165 0</inkml:trace>
  <inkml:trace contextRef="#ctx0" brushRef="#br0" timeOffset="-15342.25">16395 9439 56 0,'0'0'346'0,"0"0"-103"15,0 0-41-15,14 0-54 0,-14 0-2 16,0 0-45-16,0 0-18 0,12 2-35 0,-12-2 7 16,0 0-26-16,6 4 6 0,-6-4-17 15,6 3 8-15,-6-3-20 0,2 11 12 0,-2-11-16 16,1 7 12-16,-1-7-16 0,0 11 10 0,0-11-11 16,1 9 12-16,-1-9-14 0,0 11 13 0,0-11-25 15,3 8 28-15,-3-8-17 0,4 11 21 0,-4-11-21 16,5 10 9-16,-5-10-20 0,6 12 7 0,-2-8-15 15,2 0-4-15,1 4-18 0,-2-3-10 0,0-1-2 16,0 1-12-16,-1 3 15 0,2-4-11 0,1 1 21 16,-5 1-7-16,-2-6 27 0,8 9-9 0,-8-9 29 15,3 11 3-15,-3-11 20 0,-2 9 4 0,2-9 7 16,-5 13 17-16,1-9 13 0,-1 0-2 0,0 3-10 16,-4-2 2-16,0-4-6 0,3 5 3 0,-2-4-19 15,-1 3 3-15,9-5-31 0,-10 4-53 16,10-4-63-16,-12 1-98 0,12-1-116 0,0 0 211 15</inkml:trace>
  <inkml:trace contextRef="#ctx0" brushRef="#br0" timeOffset="-14959.08">16638 9428 379 0,'0'0'319'0,"0"0"-76"16,5-4-47-16,-5 4-34 0,0 0-20 0,0 0 5 15,0 0-2-15,0 0-36 0,4 6-8 0,-4-6-29 16,-4 11-16-16,4-11-11 0,0 8-7 0,0-8-2 16,0 13-8-16,0-13-5 0,4 8-13 0,-4-8-4 15,2 12 1-15,-2-12 1 0,4 5-2 0,-4-5 1 16,7 6 0-16,-7-6-5 0,0 0 2 0,0 0-1 15,15-2-5-15,-15 2-1 0,13-5 1 0,-13 5 5 16,10-6-6-16,-10 6 4 0,10-9 0 0,-5 4-2 16,-1 2 0-16,-4 3-1 0,9-7 8 0,-9 7-5 15,5-7-2-15,-5 7 2 0,8-2-2 0,-8 2 2 16,0 0 13-16,0 0 2 0,0 0 1 16,9 1-9-16,-9-1-3 0,1 8 0 0,0-1-4 15,-1-7-1-15,0 12-3 0,0-4-28 0,0-1-49 16,2 2-39-16,-2-1-19 0,0 0-18 0,1-1-30 15,-1-1-12-15,1 2-44 0,-1-8-143 0,3 9 159 16</inkml:trace>
  <inkml:trace contextRef="#ctx0" brushRef="#br0" timeOffset="-14543.2">16918 9527 126 0,'0'0'258'0,"0"0"-62"0,0 9-27 16,0-9-18-16,0 0-23 0,-3 7-17 0,3-7-13 16,0 0-24-16,-2 11-11 0,2-11-9 0,0 0-6 15,-3 6-9-15,3-6-6 0,0 0-3 0,0 0-1 16,0 0-5-16,0 0-3 0,0 7-2 0,0-7-12 16,0 0-5-16,0 0 9 0,9-5-30 0,-9 5 5 15,8-3-18-15,-8 3 1 0,6-5-13 16,-6 5 2-16,9-8 11 0,-9 8 5 0,9-4 5 0,-9 4 1 15,9-5 8-15,-9 5 4 0,8-4 4 16,-8 4 5-16,6-5 3 0,-6 5 15 0,0 0-5 16,9-1 31-16,-9 1-20 0,0 0 30 0,6 6-17 15,-6-6 40-15,4 8-37 0,-4-8 1 0,3 9-5 16,-2-2-7-16,-1-1-7 0,1 3-3 0,-1-2-4 16,2 1-3-16,-4 0 0 0,5 2-3 0,-2-1-3 15,-1 0 4-15,4 0-4 0,0-4 0 0,-3 6 1 16,5-5-1-16,-2-2-1 0,0 3-1 0,1-3-3 15,2-1-13-15,-7-3-18 0,14 3-28 0,-14-3 2 16,11 0-38-16,-11 0-14 0,17-3-5 0,-17 3-35 16,14-1-24-16,-14 1-47 0,10-3-85 0,-10 3 236 15</inkml:trace>
  <inkml:trace contextRef="#ctx0" brushRef="#br0" timeOffset="-13510.54">16702 9353 152 0,'0'0'439'0,"0"0"-123"0,0 0-61 0,0 0-33 16,0 0 12-16,0 0 3 0,-8 5-20 0,8-5-29 15,0 10-44-15,0-10-33 0,-1 11-21 0,1-3-19 16,0-8-13-16,1 11-11 0,-1-2-4 0,3-4-13 16,-1 0-5-16,1 2-6 0,3-3-7 15,-6-4-10-15,9 7-16 0,-4-1-13 0,-5-6-20 16,13 3-14-16,-13-3-7 0,17 0-20 0,-17 0 6 15,15-3 4-15,-6-1 7 0,-1 1 7 16,-8 3 3-16,11-6 12 0,-2 4 4 0,-9 2 10 16,10-7 10-16,-10 7 3 0,9-5 2 0,-9 5 3 15,9-2 1-15,-9 2 5 0,0 0 5 0,0 0 13 16,10 1 8-16,-10-1 8 0,4 6-9 0,-4-6-8 16,0 9 0-16,0-9-6 0,4 13 5 0,-4-13-8 15,3 8 4-15,-3-8 1 0,2 13-1 0,-2-13 1 16,4 8 0-16,0-1 2 0,-4-7-1 0,5 5 9 15,-5-5-2-15,0 0 9 0,0 0-7 0,14 0 5 16,-14 0-2-16,8-5 1 0,-3-1-4 0,-5 6-2 16,6-8 18-16,-1 1-27 0,-2 0-2 15,1 1-23-15,-2-3-24 0,0 3-20 0,0-1-30 16,1 0-26-16,-1 1-38 0,-2 6-57 0,3-13-253 16,-1 8 44-16</inkml:trace>
  <inkml:trace contextRef="#ctx0" brushRef="#br0" timeOffset="-13060.33">16996 9507 435 0,'0'0'417'15,"0"0"-52"-15,0 0-52 0,0 0-30 0,0 0-28 16,0 0-26-16,0 0-34 0,0 0-16 0,4 5-21 16,-7 2-23-16,3-7-22 0,-4 9-23 0,0-1-19 15,2-1-14-15,-2 3-15 0,0-3-8 0,2 5-7 16,-1-4-6-16,2 3-5 0,-2-3-7 0,2-1-5 16,1 3-10-16,0-10-14 0,0 13-7 0,0-13-19 15,4 10-11-15,-4-10-8 0,6 9-11 0,-6-9-8 16,10 2-2-16,-10-2-1 0,13-1-6 0,-13 1 3 15,15-5 8-15,-8 1 1 0,-1 0 3 16,3 0 3-16,-1-1 4 0,-2-2 7 0,1 3 11 16,-2-1 17-16,0-1 10 0,-1 0 20 0,-4 6 9 15,7-5 17-15,-7 5 7 0,8-7 15 0,-8 7 0 16,0 0 6-16,0 0 10 0,0 0 15 0,9 3 14 16,-9-3-12-16,-1 9-8 0,1-2-7 0,-3 3-14 15,3 1-6-15,-1-2-13 0,0 4-2 0,-3-1-5 16,1-1-6-16,3 3-4 0,-1-3-2 0,-2 2-7 15,3-2-28-15,0-1-35 0,0 1-50 0,0-4-54 16,0 0-19-16,-1 2-96 0,1-4-85 0,0-5-176 16,0 12-48-16</inkml:trace>
  <inkml:trace contextRef="#ctx0" brushRef="#br0" timeOffset="-397.41">14427 9147 111 0,'0'0'255'0,"0"0"-59"16,0 0 0-16,0 0-54 0,0 0 15 0,6-5-52 15,-6 5-15-15,0 0 11 0,0 0-40 0,0 0 21 16,4-4-28-16,-4 4 26 0,0 0-17 0,0 0 12 16,0 0-14-16,3-8 6 0,-3 8-6 15,0 0 5-15,0 0-9 0,0 0-6 0,0 0-2 16,0 0-2-16,0 0-13 0,0 0-1 0,2-4-15 16,-2 4 1-16,0 0-12 0,0 0 0 0,0 0-4 15,0 0 4-15,0 5-1 0,0-5 1 0,0 13-5 16,3-7 0-16,-3 3-1 0,1-3 4 0,-1 6-8 15,0-3 4-15,3 3-5 0,-3-3-4 0,1 3 4 16,2-3 0-16,-2 2-1 0,-1-4-4 0,1 2-10 16,-1-3-30-16,3 2-28 0,-1-1-16 0,-2-7-25 15,3 8-12-15,-3-8-18 0,1 9-21 0,-1-9-7 16,0 0-52-16,4 5-131 0,-4-5 184 16</inkml:trace>
  <inkml:trace contextRef="#ctx0" brushRef="#br0" timeOffset="236.43">14463 9159 78 0,'0'0'305'0,"0"0"-69"0,-2-7-43 16,2 7-21-16,0 0-26 0,0 0 3 0,-3-5-57 15,3 5 4-15,0 0-43 0,0 0 11 0,0 0-37 16,0 0 11-16,0 0-22 0,-3-5 18 0,3 5-35 15,0 0 6-15,0 0 2 0,0 0 0 16,0 0 19-16,0 0-27 0,14-2 29 0,-14 2-32 16,0 0 2-16,18-2-2 0,-18 2 8 0,18-3-8 15,-18 3 3-15,20-2 0 0,-8-1-6 0,-2 3 7 16,4-2 0-16,-2 1-1 0,2 0-2 0,-3-1 3 16,1 1-9-16,2-1 13 0,-3 1 0 0,2-2-4 15,-3 2 1-15,1-2-2 0,0 3 2 0,-11 0-1 16,14-3 0-16,-14 3-4 0,17-1 8 15,-17 1 0-15,11-1 1 0,-11 1 0 0,12-1 1 16,-12 1-1-16,10-3-4 0,-10 3 2 16,0 0 1-16,13 2-4 0,-13-2 2 0,0 0-4 15,0 0 3-15,15 1 1 0,-15-1-7 0,5 2 1 16,-5-2 6-16,5 6 2 0,-1 0-1 0,-4-6-2 16,5 7 1-16,-5-7-1 0,4 12 0 0,-4-12-1 15,6 7 0-15,-4-1 3 0,-2-6-4 0,2 11-2 16,-2-11 3-16,3 9 2 0,-3-9 1 0,1 11 0 15,-1-11 1-15,0 7-1 0,0-7 0 0,-1 11 3 16,1-11-4-16,-3 5 7 0,3-5-1 0,-4 11 6 16,4-11 6-16,-6 6 0 0,6-6 2 0,-9 5 12 15,4 1-4-15,5-6 10 0,-10 4-5 16,10-4 2-16,-17 3-1 0,17-3-3 0,-15 5-8 16,2-3 5-16,5 1 1 0,-2-1-1 0,-1-1 4 15,-1 0-3-15,3 0-4 0,9-1-21 16,-23 2 4-16,13-2 1 0,0 0-1 0,-2 2-3 15,12-2 1-15,-16 2-3 0,16-2-4 0,-16 1 5 16,16-1-5-16,-12 3-3 0,12-3 1 0,-11 2 1 16,11-2-13-16,-10 2-10 0,10-2-21 0,0 0-16 15,-11 0-16-15,11 0-13 0,0 0-15 16,0 0-17-16,-8 3-22 0,8-3-31 0,0 0-50 0,0 0-203 16,0 0 105-16</inkml:trace>
  <inkml:trace contextRef="#ctx0" brushRef="#br0" timeOffset="552.42">15212 9177 252 0,'0'0'331'16,"0"0"-116"-16,0 0-11 0,0 0-55 15,0 0-8-15,0 0-45 0,0 0 8 0,0 0-55 16,0 0 18-16,0 0-35 0,10 2 7 0,-10-2-21 16,0 0-3-16,1 7-6 0,-1-7 0 0,0 8-4 15,0-8 2-15,0 9-1 0,0-9-5 0,3 11-1 16,-3-11-2-16,1 10 6 0,-1-10-3 0,0 11-15 15,0-11-26-15,0 7-39 0,0-7-56 0,4 5-59 16,-4-5-216-16,1 8 131 0</inkml:trace>
  <inkml:trace contextRef="#ctx0" brushRef="#br0" timeOffset="1169.27">15236 9134 219 0,'0'0'539'0,"0"0"-112"0,-4-7-90 16,4 7-33-16,0 0-36 0,-5-7-12 0,5 7-57 15,0 0-20-15,-1-7-49 0,1 7-15 0,0 0-35 16,0 0-8-16,0 0-26 0,1-7 6 0,-1 7-14 16,0 0-8-16,6-8-6 0,-6 8-8 0,9-5-4 15,-9 5-4-15,9-4-3 0,-9 4-4 0,13-5 1 16,-13 5 4-16,13-6-9 0,-5 3-6 15,-8 3-5-15,15-5-12 0,-15 5-5 0,14-2-9 16,-5-1-5-16,-9 3-9 0,14-4-9 0,-6 1-2 16,-8 3 22-16,15-3-22 0,-15 3 11 0,14-3 0 15,-14 3 13-15,15-1 5 0,-15 1 9 0,13-3 6 16,-13 3 1-16,13-1 8 0,-13 1 8 0,10-3 2 16,-10 3-7-16,9-3 1 0,-9 3 2 0,0 0 4 15,13-2-4-15,-13 2 2 0,0 0-1 0,0 0-2 16,0 0 0-16,15 1 6 0,-15-1-3 0,0 0 2 15,8 6 1-15,-8-6 0 0,0 0 2 16,9 6 5-16,-9-6-6 0,5 5-2 16,-5-5 4-16,4 7-4 0,-4-7 2 0,5 9-1 15,-5-9 2-15,5 9-1 0,-4-2 1 0,-1-7-2 16,4 9 5-16,1-3-5 0,-2-1 2 0,-3-5-2 16,2 12 4-16,-2-12-6 0,4 9 6 0,-1-4-2 15,-3-5-5-15,1 10 7 0,-1-10 6 0,1 7-11 16,-1-7 1-16,0 9 9 0,0-9-14 0,0 6 10 15,0-6 5-15,-2 6 0 0,2-6 5 0,-7 9 4 16,7-9 3-16,-10 7 2 0,5-5-1 0,5-2 0 16,-13 8 6-16,5-4-7 0,0-2 2 0,-1 1 0 15,-2 3 5-15,1-2-3 0,1-3-9 0,-1 2 3 16,0 0-7-16,-2-1-2 0,12-2 3 16,-19 5 0-16,19-5-9 0,-15 4-1 0,15-4 0 15,-17 2-3-15,17-2-5 0,-10 3-7 0,10-3-30 16,-10 1-40-16,10-1-32 0,0 0-46 0,-13 2-23 15,13-2-35-15,0 0-45 0,0 0-68 0,-10 1-160 16,10-1 18-16</inkml:trace>
  <inkml:trace contextRef="#ctx0" brushRef="#br0" timeOffset="1587.34">15775 9130 220 0,'0'0'274'0,"0"0"-54"0,2-6-33 16,-2 6-13-16,0 0-19 0,0-11-20 0,0 11-16 16,0 0-15-16,1-6-12 0,-1 6-8 0,0 0-12 15,1-11-8-15,-1 11-4 0,0 0-4 16,6-6-6-16,-6 6-2 0,0 0-6 0,3-6-9 16,-3 6-2-16,0 0-11 0,4-6-5 0,-4 6-3 15,0 0 4-15,0 0-11 0,0 0 9 0,9 7-1 16,-9-7-16-16,5 7 22 0,-4 2-11 0,3-1 4 15,0-1-5-15,-2 4-13 0,1 0 7 0,-2-2-20 16,3 2-29-16,-1-4-10 0,-2 4-9 0,0-3-10 16,3-1-15-16,-1 3-21 0,-3-10-30 0,2 9-42 15,1-3-62-15,-3-6-166 0,0 0 123 0</inkml:trace>
  <inkml:trace contextRef="#ctx0" brushRef="#br0" timeOffset="2102.46">15879 9039 370 0,'-4'-6'353'15,"4"6"-66"-15,0 0-38 0,-1-6-33 0,1 6-22 16,0 0-24-16,-3-6-26 0,3 6-28 0,0 0-24 16,0 0-18-16,0 0-15 0,0-8-15 0,0 8-7 15,0 0-10-15,0 0-5 0,0 0-5 0,8-1-1 16,-8 1-5-16,0 0 1 0,11-3-2 15,-11 3-3-15,13-1-1 0,-13 1-4 0,14-4-1 0,-14 4 1 16,14-2 1-16,-14 2-3 0,14-1 0 16,-14 1 6-16,13 0 1 0,-13 0 0 0,14-2-8 15,-14 2-4-15,0 0 1 0,17 0-3 0,-17 0-1 16,11 2 2-16,-11-2-7 0,9 0 8 0,-9 0 1 16,9 5 2-16,-9-5-2 0,9 6 4 0,-9-6-2 15,9 4 1-15,-9-4 0 0,8 10 3 0,-8-10 0 16,6 8-1-16,-3-2-1 0,-1 1-3 0,1-1 3 15,-2 2 6-15,4-1-7 0,-4-1 2 0,3 4 1 16,-4-4 1-16,3 2-3 0,-1 1 0 16,0-3-1-16,-1 2 4 0,0-2-3 0,-1-6 5 15,3 14-3-15,-3-8 9 0,0-6-4 0,0 12 14 16,0-12 4-16,-3 9 18 0,2-4 3 0,1-5 17 16,-4 11-7-16,4-11 25 0,-8 6-1 0,8-6-2 15,-7 9-1-15,7-9-6 0,-9 6-7 0,9-6-6 16,-12 5-9-16,7 0-7 0,5-5-7 0,-11 4-9 15,11-4-5-15,-12 2-2 0,12-2-4 0,-14 3-6 16,14-3 0-16,-9 1-7 0,9-1-7 0,0 0-17 16,-15 0-24-16,15 0-43 0,0 0-47 0,-13 2-52 15,13-2-54-15,0 0-28 16,0 0-47-16,-13 0-71 0,13 0-181 0,0 0-86 16</inkml:trace>
  <inkml:trace contextRef="#ctx0" brushRef="#br0" timeOffset="2385.04">16294 9110 28 0,'0'0'499'0,"0"0"-152"0,8-2-66 16,-8 2-68-16,0 0-39 0,0 0-38 0,0 0-19 15,0 0-34-15,0 0-3 0,10 2-21 16,-10-2-1-16,0 10-15 0,0-10-7 0,1 10-12 16,-1-10 1-16,0 12-13 0,3-7 4 0,-3-5-8 15,1 14 4-15,-1-14-6 0,3 9-5 0,-3-9-6 16,2 11-15-16,-2-11-45 0,0 8-21 0,0-8-25 16,3 7-26-16,-3-7-49 0,0 0-74 0,0 0-178 15,0 0 89-15</inkml:trace>
  <inkml:trace contextRef="#ctx0" brushRef="#br0" timeOffset="2868.27">16345 9064 159 0,'0'0'406'16,"-1"-9"-82"-16,1 9-15 0,-4-7-7 0,4 7 1 16,-5-7-5-16,5 7-25 0,0 0-44 0,-1-8-32 15,1 8-27-15,0 0-26 0,-3-6-23 0,3 6-16 16,3-8-23-16,-3 8-19 0,5-6-17 0,-5 6-9 15,9-5-13-15,-3-1-2 0,1 2-9 0,-1 1-6 16,4-1-11-16,2-3-7 0,-3 3-6 0,2 1-7 16,-2-1-7-16,4 0-8 0,-3-2-10 0,-1 3-7 15,4 0-6-15,-3-1-3 0,-1-1-1 0,0 2 1 16,1-1 3-16,-1 2 4 0,-1-1 6 0,-8 3 4 16,14-2 7-16,-14 2 5 0,10-5 1 15,-10 5 6-15,9-3 3 0,-9 3 2 0,0 0 5 16,14-2 2-16,-14 2 3 0,0 0 3 0,9 4 5 15,-9-4 2-15,4 10 1 0,-4-10 6 0,1 10-1 16,2-3 1-16,-2-1 0 0,-1 3-6 0,4-2-2 16,-3 1 6-16,0 3-13 0,-1-5 10 0,0 5-11 15,4-2 9-15,-4 2-5 0,4-3 1 0,-3 2-1 16,2-1 2-16,-2 0 0 0,2-1 6 0,1 0-3 16,-3-2 0-16,0 1 1 0,-1 1 2 0,0-8-1 15,5 9 5-15,-5-9-4 0,1 10 7 16,-1-10 5-16,0 6 9 0,0-6 0 0,-3 10 16 15,3-10 3-15,-5 6 22 0,5-6-5 0,-8 5 18 16,8-5-2-16,-12 7 15 0,12-7 1 0,-14 5-7 16,8-2-6-16,6-3-8 0,-13 5-13 0,4-4-7 15,9-1-17-15,-14 7-10 0,14-7-4 0,-14 4-35 16,5-2-63-16,9-2-77 0,-13 4-68 0,13-4-79 16,-14 4-71-16,14-4-376 0,-14 3-263 0</inkml:trace>
  <inkml:trace contextRef="#ctx0" brushRef="#br0" timeOffset="9699.5">14633 9102 330 0,'0'0'262'0,"0"0"-44"16,0 0-23-16,0 0-20 0,0 0-21 0,0 0-19 15,0 0-16-15,0 0-10 0,0 0-18 16,0 0-8-16,0 0-3 0,-9-4 12 16,9 4-8-16,0 0 16 0,0 0-6 0,0 0-6 0,-7-5-4 15,7 5-8-15,0 0-6 0,0 0-9 16,-6-6-5-16,6 6-9 0,-4-8-6 0,4 8-4 15,-1-7-4-15,1 7-4 0,-4-11-5 0,4 11-3 16,-4-13-9-16,3 4-1 0,1 2-5 0,-1-6 0 16,-2 6 47-16,3-7-60 0,-1 4 50 0,1-1-56 15,-3-2 49-15,3 2-57 0,0-1 58 0,0-1-59 16,-1 3 56-16,1-3-57 0,0 5 54 0,-1-3-52 16,-1 4 55-16,2-2-50 0,0 2 52 0,2 0-51 15,-4 1 55-15,2 6-51 0,0-9 55 0,0 9-54 16,0-11 52-16,0 11-57 0,0-6 52 0,0 6-54 15,-1-9 58-15,1 9-60 0,0 0 55 16,0-8-54-16,0 8 52 0,0 0-51 0,0-7 51 16,0 7-53-16,0 0 52 0,0 0-57 0,0 0 52 15,0-9-58-15,0 9 61 0,0 0-63 0,0 0 55 16,0 0-56-16,0 0 57 0,0 0-62 0,0 0 60 16,0 0-60-16,0 0 56 0,0 0-52 15,0 0 59-15,0 0-57 0,-9 8 55 0,9-8-51 16,-5 10 52-16,1-3-55 0,-1 1 57 0,1-2-50 15,3 5 52-15,-5-6-57 0,2 3 51 0,-1 0-48 16,1-2 49-16,4-6-49 0,-8 12 3 0,4-8 3 16,4-4-2-16,-6 12 9 0,6-12-2 15,-9 7 14-15,9-7-18 0,-4 7 0 0,4-7 0 16,-2 8 0-16,2-8 0 0,-4 3-2 0,4-3 4 16,0 0-2-16,0 0-11 0,0 0 4 0,0 0 1 15,0 0 1-15,-4-6 3 0,4 6 3 0,1-11 5 16,-1 11 51-16,5-11-57 0,-2 2 52 0,1 3-57 15,-3-4 57-15,4 3-57 0,-1-3 55 0,1 3-53 16,-1-3 49-16,-3 3-52 0,4 1 55 0,-1-3-59 16,-1 4 56-16,1-1-57 0,-4 6 55 0,6-10-55 15,-6 10 54-15,6-9-55 0,-6 9 54 0,7-8-56 16,-7 8 58-16,5-6-57 16,-5 6 55-16,6-5-50 0,-6 5 49 0,10-3-49 0,-10 3 52 15,12 1-53-15,-12-1 56 0,13 6-56 16,-6-4 56-16,2 1-56 0,-1 3 56 0,1 1-59 15,1-3 59-15,-2 0-56 0,1 3 57 0,2 0-65 16,-3-2 3-16,1-1-68 0,1 3-40 0,-1-4-3 16,0-1-58-16,0 0-59 0,1 1-49 0,-2-1-221 15,-8-2-33-15</inkml:trace>
  <inkml:trace contextRef="#ctx0" brushRef="#br0" timeOffset="10915.95">15370 8972 12 0,'0'0'244'0,"3"7"-42"0,-3-7-21 0,0 0-17 16,1 6-13-16,-1-6-6 0,0 0-12 15,0 0-21-15,1 10-2 0,-1-10-2 0,0 0 5 16,0 0 4-16,0 0 15 0,3 4-1 0,-3-4 10 16,0 0-2-16,0 0-15 0,0 0 1 0,0 0-6 15,0 0-22-15,0 0-9 0,0 0-17 0,0 0-14 16,0 0-11-16,-3-5-9 0,3 5-10 0,-1-10-5 16,1 10-3-16,-4-7-6 0,4 7-3 0,0-13 45 15,-1 7-61-15,-2-2 49 0,3 1-59 0,-1-1 55 16,1-3-57-16,-1 1 49 0,-2-3-57 0,3 5 54 15,0-2-53-15,0-3 38 0,-1 4-38 0,1-3 58 16,0 4-61-16,0-5 52 0,0 6-52 16,0-4 53-16,0 4-50 0,0-3 50 0,0 10-57 15,0-12 57-15,0 12-55 0,0-12 55 16,0 12-55-16,1-11 56 0,-1 11-57 0,0-8 57 16,0 8-56-16,-1-9 50 0,1 9-52 0,0 0 51 15,0-8-53-15,0 8 53 0,0 0-53 0,0 0 52 16,0-7-52-16,0 7 55 0,0 0-54 0,0 0 56 15,0 0-59-15,0 0 63 0,0 0-58 0,-3-6 58 16,3 6-58-16,0 0 57 0,0 0-52 0,-7 6 51 16,7-6-48-16,-7 6 52 0,7-6-59 0,-6 7 56 15,2-2-53-15,0 1 52 0,-1-1-52 0,-1 1 54 16,2 1-51-16,-1-3 61 0,0 2-67 0,-2 2 8 16,7-8 8-16,-10 7 50 0,8-1-55 15,2-6 7-15,-7 8-1 0,7-8 5 0,-5 5 1 16,5-5 4-16,-5 6 0 0,5-6 3 0,-4 6 0 15,4-6 3-15,0 0 5 0,0 0 0 0,-6 3-5 16,6-3-1-16,0 0 39 0,0 0-55 16,0-6 50-16,0 6-68 0,1-9 58 0,-1 9-61 15,6-11 46-15,-2 5-59 0,0 1 55 0,0 0-53 16,0-3 59-16,0 2-53 0,1-1 56 0,-5 7-52 16,7-13 53-16,-3 9-50 0,1-3 54 0,-1 1-54 15,1 1 65-15,-1 1-61 0,4-3 51 0,-8 7-51 16,9-6 51-16,-9 6-50 0,9-11 50 0,-9 11-53 15,10-6 54-15,-10 6-52 0,9-4 51 16,-9 4-44-16,6-7 44 0,-6 7-54 0,9-3 63 16,-9 3-62-16,0 0 52 0,18 2-52 0,-18-2 56 15,13 4-54-15,-6 0 57 0,1 0-56 0,0 0 54 16,-2 3-53-16,4-1 55 0,-2-1-44 0,1 3 42 16,-1-1-55-16,-1-1 59 0,2 0-58 0,-1 1 48 15,1-1-77-15,-3 1 30 0,3-2-96 0,-5 1-26 16,5 0-6-16,-3-1-51 0,2-1-40 0,-3 1-24 15,3-1-35-15,-8-4-151 0,15 6 65 16</inkml:trace>
  <inkml:trace contextRef="#ctx0" brushRef="#br0" timeOffset="11866.29">15995 8997 264 0,'0'0'265'0,"0"0"-40"0,0 0-18 16,0 0-6-16,0 0-17 0,0 0-14 0,0 0-13 15,0 0-11-15,0 0-6 0,3 5-2 16,-3-5-11-16,0 0-17 0,0 0-22 0,0 0-26 16,0 0-10-16,0-7-5 0,0 7-17 0,2-10-6 15,-2 10-6-15,1-8-5 0,-1 8 0 0,2-14-9 16,-2 14-1-16,0-13-3 0,0 4-5 0,0 3-6 16,1-7-7-16,-1 5-11 0,0-5-5 0,0 2 5 15,-1 4 3-15,1-6 4 0,0 4 3 0,0-1 3 16,0 3 3-16,0-3 4 0,1 2-4 0,-1 2 8 15,0-2-3-15,0 8 0 0,0-12 1 16,0 12 19-16,0-11-16 0,0 11-3 0,0-11 2 16,0 11-2-16,0-9 2 0,0 9-6 0,0-8 5 15,0 8 0-15,0 0-3 0,0-10 1 0,0 10 4 16,0 0 4-16,0-7-3 0,0 7-2 0,0 0 1 16,0 0 1-16,0-7 0 0,0 7-4 0,0 0-1 15,0 0 0-15,0 0 1 0,0 0 2 0,0 0 1 16,-9-4-12-16,9 4 16 0,0 0 3 0,-9 5-15 15,9-5 13-15,-6 8-13 0,6-8 9 0,-9 8 1 16,1-2 9-16,4 1-9 0,-2-2 2 0,-2 1 3 16,4 4-4-16,-3-5 2 0,2 2 1 0,-2 0-1 15,3-2 1-15,-1 1-4 0,1 0 4 0,4-6 1 16,-7 6-3-16,7-6 2 0,-5 8-10 0,5-8 12 16,-7 7-3-16,7-7 8 0,-5 4-8 15,5-4 11-15,0 0-8 0,-4 6-3 16,4-6 18-16,0 0-31 0,0 0-5 0,0 0-1 15,0 0 4-15,0 0-8 0,3-6-5 0,-3 6-3 16,1-5 1-16,-1 5 0 0,5-10 43 0,-5 10-46 16,8-8 48-16,-4 0-48 0,0 2 45 0,2 0-45 15,-1-3 48-15,0 1-47 0,-1 0 11 0,1-1 17 16,3 1-10-16,-4-2 7 0,2 2-7 0,-1-1 6 16,-1 1-1-16,1-1 3 0,-1 1 1 0,2 2 6 15,-2-2 2-15,0 4-1 0,0-2 1 16,-4 6 0-16,6-10-4 0,-6 10-3 0,4-7 3 0,-4 7-6 15,8-5 4-15,-8 5 3 0,0 0 4 16,9 1 1-16,-9-1-1 0,6 6-1 0,-6-6-1 16,9 7 2-16,-1 0-3 0,-3 0 2 0,0-3-4 15,0 4 0-15,0-2-5 0,4 2 0 0,-4 1 3 16,2-4-9-16,-1 1-33 0,-1 3 21 0,4-6-95 16,-1 3-45-16,-2 0-43 0,-1-1-247 0,4-2 69 15</inkml:trace>
  <inkml:trace contextRef="#ctx0" brushRef="#br0" timeOffset="12750.68">16427 8934 38 0,'0'0'292'0,"0"0"-81"0,0 0-34 16,0 0-19-16,0 0-23 0,0-8 1 0,0 8-39 16,0 0-6-16,0 0-33 0,5-7 0 0,-5 7-25 15,4-5 11-15,-4 5-23 0,4-10 15 0,-4 10-22 16,4-8 18-16,-2 1-27 0,1 1 20 0,-3 6-27 15,4-16 37-15,-2 9-44 0,1-3 29 16,-2 3-28-16,3-4 18 0,-3 3-22 16,0-4 23-16,2 5-17 0,-2-5 14 0,-1 4-13 15,3-5 18-15,-1 5-22 0,-2-2 21 0,2 2-19 16,-1-1 24-16,0 2-26 0,-1-1 23 0,0 8-23 16,3-10 23-16,-3 1-28 0,0 9 27 0,1-8-26 15,-1 8 31-15,1-11-33 0,-1 11 27 0,2-6-30 16,-2 6 22-16,-2-5-24 0,2 5 26 0,0 0-20 15,0 0 17-15,2-7-16 0,-2 7 23 0,0 0-22 16,0 0 19-16,0 0-17 0,-3 10 20 0,3-10-32 16,-4 5 36-16,4-5-19 0,-4 11 15 15,-1-6-20-15,4 1 17 0,-3 2-14 0,-1-4 27 16,5-4-32-16,-6 11 31 0,2-5-28 0,-1-1 22 16,-2-1-25-16,5 2 25 0,-2-2-20 0,-1 0 22 15,5-4-20-15,-8 9 22 0,4-4 7 0,4-5-8 16,-6 5-20-16,6-5 38 0,-7 7-31 0,7-7 40 15,-6 5-35-15,6-5 44 0,0 0-37 0,-6 5 74 16,6-5-86-16,0 0 53 0,0 0-63 0,0 0 46 16,0 0-58-16,0 0 45 0,-5-5-47 0,5 5 43 15,2-8-48-15,-2 8 39 0,4-9-36 0,0 4 41 16,-4 5-44-16,9-13 39 0,-7 8-42 16,5-3 50-16,-2 2-49 0,-1 0 46 15,1-3-50-15,1 4 52 0,-1-1-44 0,-1-1 42 16,0 3-42-16,1-2 5 0,-1 0 40 0,-4 6-42 15,9-6 41-15,-9 6-40 0,5-7 37 0,-5 7-32 16,6-6 38-16,-6 6-48 0,0 0 38 0,8-4-38 16,-8 4 39-16,0 0-39 0,0 0 45 0,14 3-42 15,-14-3 43-15,5 6-39 0,-5-6 37 0,9 8-40 16,-4-4 40-16,-1 2-41 0,2-1 28 0,1-2-44 16,-2 3-44-16,0 2-45 0,0-4-61 15,3 1-46-15,-3 3-181 0,1-4 120 0</inkml:trace>
  <inkml:trace contextRef="#ctx0" brushRef="#br0" timeOffset="18314.03">15020 9417 52 0,'0'0'323'0,"0"0"-70"16,0 0-45-16,8-3-14 0,-8 3-47 16,0 0 1-16,0 0-55 0,0 0 14 0,2-4-48 15,-2 4 32-15,0 0-40 0,0 0 7 0,3-5 13 16,-3 5 16-16,0 0 9 0,0 0 4 0,-3-9 6 15,3 9-2-15,0 0-17 0,0 0-8 0,-1-6-12 16,1 6-12-16,0 0-6 0,-5-5-9 0,5 5-8 16,0 0-7-16,-8-4-7 0,8 4-5 0,-9-3 8 15,9 3-8-15,-9-3 1 0,9 3 2 0,0 0 2 16,-13-2 4-16,13 2 1 0,-10-2 9 16,10 2 50-16,-10-2-60 0,10 2-2 0,-14-2 56 15,14 2-62-15,-13-2 47 0,7-2-60 0,-2 1 54 16,-2 1-64-16,10 2 52 0,-18-3-55 0,5 1 47 15,4-1-57-15,0 2 9 0,-2-3-2 0,-1 1 1 16,2 0 1-16,-4 2 4 0,4-1 0 0,-3 2 3 16,0-1 1-16,2 0 2 0,-3 0 1 0,2 1 1 15,-2-1-2-15,1-1 2 0,-2 2 0 0,5-1 3 16,-3 1 1-16,0 0-3 0,2-1 1 0,11 1 0 16,-23 0-2-16,11 1 1 0,-2 0-1 0,14-1 3 15,-19 2-5-15,8 0 1 0,-2-1 15 0,0 0-18 16,13-1-1-16,-18 5 4 0,9-3-1 0,-1 4 0 15,1-2 3-15,0-1 0 16,-4 2 0-16,7 1-2 0,-3 0 3 0,1-1-2 16,-1 3 1-16,0-2-2 0,3-1 0 0,-3 3 1 15,4-1 3-15,0 0 2 0,-2 2 9 0,2-1-6 16,0 2-1-16,0-3 2 0,0 3-2 0,1-2 4 16,0 3 2-16,3-4 7 0,-3 5 12 0,4-3 1 15,-1 2 1-15,1-4-5 0,0 3-7 0,1-3-3 16,-1 4-2-16,3-5 0 0,-1 6-1 0,2-5-1 15,4 4 4-15,-1-3 0 0,2 3 1 0,2-3 0 16,0 2 0-16,-1-1-5 0,3-4 1 0,4 5-4 16,-3-4-2-16,4 3 1 0,1-4 3 15,0 2-8-15,0-1 1 0,-1-1-1 0,1-1-2 16,0 0-2-16,-1-1 0 0,0 3 0 0,0-3 0 16,1-1-2-16,0 1 1 0,-2 0 3 0,1-1-3 15,-1 0 2-15,-2 0-1 0,-1-2 1 0,1 2 2 16,-2-1 2-16,2-1 0 0,1 0-6 0,-1 0 1 15,-2-1 0-15,2-1 0 0,-1 2 2 0,3-6 0 16,-3 5-2-16,0-4 0 0,1 3 0 0,-2-2-1 16,4-4 2-16,-6 3 1 0,3 1-1 0,-1-2-1 15,1-2 5-15,-4 3 0 0,3-3-7 0,-3 1 1 16,-1 1 1-16,0-3 2 0,0 3 1 16,-1 0 1-16,-2-2 0 0,1 1 0 15,-1 0 0-15,0 0 7 0,-2 1 6 0,0-3 4 16,0 3 6-16,-3 1 2 0,3-3-1 0,-4 8-4 15,3-10-3-15,-3 10-4 0,0-12-4 0,-2 6-1 16,1-3 7-16,1 9-1 0,-4-11-2 0,2 4 0 16,-2 2-8-16,0-1 1 0,-1-1 1 0,-3 1-1 15,3 1-1-15,-1-2 0 0,-2 0-4 0,-1 4-2 16,0-4-3-16,0 0 2 0,0 3 1 0,-2-2-1 16,-1-2-2-16,-2 4-2 0,4-2 0 0,-3-1-6 15,-1 3 3-15,1-1-4 0,-2 2-10 0,1-2-21 16,-1 1-32-16,-1 3-43 0,1 0 4 0,-2 1-103 15,1 1-39-15,-2 2-24 0,-1-1-12 16,-2 4-27-16,2 0-63 0,-3-1-278 0,3 3-164 16</inkml:trace>
  <inkml:trace contextRef="#ctx0" brushRef="#br0" timeOffset="21114.44">16455 9361 100 0,'0'0'281'0,"0"0"-56"0,0 0-29 16,0 0 12-16,0 0-32 0,0 0 29 16,0 0-65-16,0 0 49 0,0 0-62 15,0 0 57-15,0 0-64 0,0 0 59 0,0 0-74 16,0 0 44-16,0 0-59 0,0 0 47 0,-9-3-59 16,9 3 45-16,0 0-63 0,0 0 51 0,-9-4-65 15,9 4 46-15,-6-1-59 0,6 1 44 0,-10-5-59 16,10 5 44-16,-9-3-52 0,9 3 48 0,-11-6-51 15,11 6 38-15,-12-5-55 0,12 5 52 0,-12-4-56 16,12 4 48-16,-14-7-54 0,14 7 52 0,-14-4-55 16,14 4 51-16,-14-4-51 0,14 4 4 0,-14-4 3 15,14 4 3-15,-13-2 2 0,4-2 4 16,9 4 2-16,-14-3 1 0,14 3 3 0,-15-3 2 16,15 3-4-16,-17-2 2 0,17 2 0 0,-15-1-1 15,15 1 3-15,-17-3-2 0,17 3 0 0,-19-2-1 16,10 1 2-16,9 1-2 0,-18-2-1 0,18 2 1 15,-18 0 0-15,18 0 4 0,-19 0-2 0,19 0-4 16,-19 2 2-16,6 0-1 0,4-1 51 16,-1 2-61-16,-1-2 52 0,0 1-56 0,0 1 50 15,1 0-55-15,-1 2 52 0,0 0-54 0,1-2 51 16,1 1-53-16,-3 4 52 0,2-2-43 16,-4-1 46-16,6 4-57 0,-2-2 53 0,1 1-55 15,-1 0 55-15,2 3-51 0,-1-3 52 0,4 2-55 16,-2-2 56-16,0 1-56 0,2 0 59 0,0 2-58 15,1-2 48-15,-1 3-47 0,1-4 54 0,3 4-52 16,-2-4 55-16,2 4-56 0,0-3 49 0,1 3-51 16,0-2 56-16,1 1-50 0,0 0 50 0,2-2-53 15,1 2 52-15,1-3-51 0,-3 3 52 0,5-3-51 16,-1 4 49-16,2-1-47 0,1-1 49 0,0-3-49 16,0 4 56-16,2-4-60 0,-1 3 7 0,2-4 2 15,2 4 9-15,-1-5-1 0,1 2 0 0,0 0 2 16,1-1-3-16,-1-1 4 0,-1 2 2 15,5-1 0-15,-4-2-1 0,1 0 13 0,-2 3-8 16,4-4 0-16,-2 1-4 0,0-1 3 16,-2 1 0-16,5 0 1 0,-4-1-2 0,1-1 45 15,1-1-52-15,0 1 48 0,-3-2-54 0,5 0 48 16,-4 0-54-16,3 0 57 0,-3 0-56 0,4-2 47 16,-3 1-53-16,3-2 50 0,-2-2-44 0,-3 3 47 15,4-2-57-15,-3 2 57 0,-1-2-53 0,-2 1 55 16,3-4-57-16,-2 4 50 0,-2-1-39 0,0-1 50 15,0-1-54-15,-1 0 57 0,-1 1-60 0,0-1 54 16,-1-2-50-16,1 2 50 0,-3-3-55 16,0 1 53-16,-1-3-55 0,4 3 55 0,-6-5-54 15,1 5 56-15,-2-4-54 0,2 1 50 0,-2-1-53 16,-1 0 56-16,0 2-52 0,-1-2 50 0,-2-2-55 16,2 4 59-16,-3-4-61 0,-1 3 57 0,1-2-53 15,0 1 53-15,-1 1-52 0,-1-1 55 0,-1 0-59 16,-3 3 54-16,4-3-56 0,-2 1 56 15,-1 2-50-15,-1 1 45 0,1-3-49 0,0 4 52 16,-2-3-55-16,0 4 54 0,1-3-56 0,-4 3 55 16,4 3-56-16,-3-2 50 0,0 0-67 0,3 2 27 15,-4 2-93-15,0-1-2 0,0 4-114 0,0-2-26 16,-4 4-21-16,0 1-53 0,-4 3-107 16,3-2-165-16,-3 4-117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38:16.992"/>
    </inkml:context>
    <inkml:brush xml:id="br0">
      <inkml:brushProperty name="width" value="0.05292" units="cm"/>
      <inkml:brushProperty name="height" value="0.05292" units="cm"/>
      <inkml:brushProperty name="color" value="#FF0000"/>
    </inkml:brush>
  </inkml:definitions>
  <inkml:trace contextRef="#ctx0" brushRef="#br0">14606 6058 106 0,'0'0'213'0,"-8"-1"-49"0,8 1-21 16,0 0-21-16,0 0-5 0,-9-6-13 0,9 6-15 16,0 0-4-16,-4-6 4 0,4 6-22 0,0 0 3 15,0 0-20-15,-7-5 4 0,7 5-15 0,0 0 32 16,-4-3-35-16,4 3 24 0,0 0-32 0,0 0 29 16,-8-4-39-16,8 4 31 0,0 0-38 15,0 0 35-15,0 0-43 0,0 0 47 0,-5-6-48 0,5 6 38 16,0 0-45-16,0 0 45 15,0 0-41-15,0 0 41 0,0 0-45 0,0 0 51 16,0 0-52-16,0 0 50 0,-6-4-53 0,6 4 52 16,0 0-47-16,0 0 41 0,0 0-57 0,0 0 56 15,0 0-56-15,0 0 55 0,0 0-54 0,0 0 54 16,0 0-57-16,0 0 56 0,0 0-56 0,0 0 57 16,0 0-52-16,0 0 51 0,0 0-60 0,0 0 59 15,0 0-57-15,0 0 57 0,0 0-60 0,0 0 61 16,0 0-60-16,0 0 63 0,0 0-64 0,0 0 61 15,0 0-59-15,0 0 50 0,-9 3-56 0,9-3 60 16,0 0-57-16,0 0 52 0,0 0-53 0,0 0 57 16,0 0-57-16,0 0 55 0,0 0-49 15,0 0 53-15,0 0-58 0,0 0 59 16,0 0-56-16,0 0 55 0,10 3-56 0,-10-3 60 16,0 0-56-16,0 0 63 0,10 1-58 0,-10-1 61 15,0 0-54-15,12 1 52 0,-12-1-57 0,0 0 68 16,15 0-49-16,-15 0 61 0,12 0-49 0,-12 0 61 15,15 0-46-15,-15 0 48 0,17-1-58 0,-17 1 49 16,21-1-58-16,-9-1 51 0,-1 1-62 0,2 0 51 16,4-1-55-16,-3 2 49 0,2-3-56 0,1 3 49 15,2-2-52-15,-1 1 51 0,1 0-50 0,3-3 45 16,-3 3-51-16,4-1 51 0,-1 1-55 0,3-1 54 16,0 2-52-16,2-1 53 0,-2 0-54 0,3-1 56 15,0 2-59-15,-1-1 52 0,1 1-49 16,0 0 49-16,-2 0-50 0,2 0 50 15,0-1-53-15,2 1 52 0,-1 0-54 0,-1 0 54 16,0 0-52-16,0 1 55 0,3-1-56 0,-4 0 51 16,1 0-53-16,-1 0 57 0,-3 1-53 0,4 1 52 15,-1-2-57-15,0 2 55 0,0-2-50 0,-2 2 53 16,3-2-53-16,0 1 51 0,-2 1-49 0,2-1 52 16,2 0-45-16,-1-1 66 0,2 3-49 0,-1-3 53 15,2 1-52-15,4 0 53 0,2-1-56 16,1 0 54-16,-1 0-53 0,-1 0 47 0,5 0-54 15,-1 0 46-15,0 0-55 0,1-1 52 0,3 1-56 16,6-4 54-16,-1 3-55 0,1 2 50 0,-10-1-52 16,5 0 57-16,6 0-58 0,-3 3 1 0,1-2 55 15,-3 0-55-15,4 0 53 0,-2 0-53 16,-7 1 51-16,0-1-52 0,7 1 52 0,-7-1-53 16,0 0 52-16,-1 2-51 0,-1-2 52 0,-1 3-55 15,1-3 55-15,-2 0-51 0,-1 1 51 0,3-1-54 16,-6-1 3-16,1 0 3 0,-3 0 8 0,1 0 0 15,3 0 7-15,-4 0 1 0,0 0-2 0,0-1 2 16,-2 1 47-16,2-3-54 0,-1 2 48 0,0-1-57 16,-1 0 54-16,1 1-57 0,-2 0 53 15,-2-1-55-15,1 0 59 0,2 0-62 0,-2 2 56 16,-3-1-56-16,3-1 52 0,-3 1-48 0,0 0 51 16,-2 0-54-16,0 0 54 0,-1-2-54 0,0 3 53 15,-2-1-52-15,3 0 50 0,-2-1-52 0,-1 2 55 16,-2-1-55-16,4-1 57 0,-3 2-56 15,0 0 53-15,0-1-54 0,-1 0 54 0,0 1-53 16,-3-2 55-16,1 2-53 0,-2-1 50 0,0 1-52 16,0 0 54-16,-1-1-46 0,-2 0 44 0,-11 1-53 15,22-2 53-15,-22 2-51 0,19-2 52 0,-19 2-54 16,14-1 64-16,-14 1-63 0,14-2 52 16,-14 2-54-16,12-1 55 0,-12 1-50 0,0 0 52 15,14-1-61-15,-14 1 57 0,0 0-56 0,11-1 38 16,-11 1-81-16,0 0 16 0,0 0-108 0,12-1-58 15,-12 1-44-15,0 0-49 0,0 0-81 0,9-4-251 16,-9 4-158-16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39:39.952"/>
    </inkml:context>
    <inkml:brush xml:id="br0">
      <inkml:brushProperty name="width" value="0.05292" units="cm"/>
      <inkml:brushProperty name="height" value="0.05292" units="cm"/>
      <inkml:brushProperty name="color" value="#FF0000"/>
    </inkml:brush>
  </inkml:definitions>
  <inkml:trace contextRef="#ctx0" brushRef="#br0">7268 15765 45 0,'-3'-8'50'0,"3"8"-2"0,0 0-5 0,0 0-7 0,0 0-5 16,0 0-2-16,0 0 0 0,0 0-3 0,0 0-2 15,0 0-2-15,0-5-3 0,0 5 2 0,0 0-1 16,0 0 4-16,0 0 5 0,0 0 5 0,0-8 1 16,0 8 6-16,0 0 9 0,0 0 1 0,4-7-1 15,-4 7 4-15,0 0 1 0,1-6 2 16,-1 6-1-16,0 0-10 0,0 0 16 15,4-8-7-15,-4 8 16 0,0 0-14 0,0 0 9 16,3-6-28-16,-3 6 15 0,0 0-21 0,0 0 28 16,1-8-28-16,-1 8 29 0,0 0-27 0,0 0 30 15,0 0-27-15,1-9 29 0,-1 9-28 0,0 0 26 16,0 0-31-16,0 0 29 0,0 0-34 0,0 0 28 16,3-6-35-16,-3 6 30 0,0 0-47 0,0 0 32 15,0 0-36-15,0 0 34 0,0 0-37 0,0 0 21 16,0 0-31-16,0 0 32 0,1 6-31 0,-1-6 32 15,0 14-32-15,0-8 33 0,0 8-34 16,0-2 32-16,0 2-25 0,0 1 0 0,0 4 1 16,0-1 7-16,0 1 5 0,0 0 12 0,-1 0 10 15,-2 0 9-15,3 0 9 0,0-1 5 0,0 0 4 16,-1-1-6-16,1-2-3 0,-1 0-8 0,1-3-5 16,-3 0-2-16,3 0-5 0,0-2-4 0,0-1-11 15,-1-1 1-15,1 0-1 0,0-8 1 0,0 12 2 16,-3-6 6-16,3-6 4 0,0 11-12 15,0-11 1-15,0 8 4 0,0-8-6 0,0 0 7 16,0 10-1-16,0-10-3 0,0 0-6 0,0 0-4 16,0 0-4-16,0 0-3 0,0 0 0 0,0 0-2 15,0 0-7-15,0 0 9 0,0-7-4 0,0 7-5 16,0-14-10-16,3 3-4 0,-2 4-5 0,-1-6-3 16,3 1-1-16,-1-1-5 0,-2-3 22 15,4 1-21-15,0-4 28 0,-3 2-15 0,0 0 24 16,-1-1-24-16,3 1 30 0,-3-1-23 0,1-2 26 15,-1 3-27-15,0-1 30 0,0 3-21 0,0-2 22 16,0 2-26-16,0 2 26 0,0 0-17 0,0 1 23 16,0 0-27-16,0 1 22 0,0 0-25 0,-1 4 24 15,1 0-24-15,-3-2 26 0,3 9-27 16,0-12 23-16,0 12-22 0,-1-11 26 0,1 11-24 0,-1-11 24 16,1 11-26-16,-4-6 25 0,4 6-24 15,0 0 20-15,0-11-16 0,0 11 17 0,0 0-22 16,-1-6 18-16,1 6-22 0,0 0 30 0,0 0-26 15,0 0 25-15,0 0-30 0,0 0 26 0,0 0-22 16,-12 4 24-16,12-4-25 0,-5 10 26 0,4-3-24 16,-3 0 25-16,0 0-26 0,-2 1 28 0,1 3-22 15,-2-2 27-15,2 2-19 0,-1 0 31 0,-2-1-28 16,2 1 30-16,-1-1-15 0,1 0-5 0,1-2 6 16,-3 1 23-16,3-2-20 0,1 0 17 0,0-1-19 15,-1-1 13-15,1-1-18 0,4-4 16 16,-6 10-16-16,6-10 16 0,-4 7-16 0,4-7 15 15,-5 5-22-15,5-5 17 0,0 0-24 0,-4 6 14 16,4-6-12-16,0 0 10 0,0 0-20 0,0 0 17 16,0 0-21-16,-2-6 14 0,2 6-15 0,1-6 15 15,-1 6-14-15,4-11 18 0,-4 11-16 0,5-10 16 16,-4 3-17-16,3-2 17 0,2 1-17 0,-2-1 18 16,1 3-17-16,-1-5 3 0,0 3-1 15,1-1 19-15,0 0-20 0,0-2 19 0,-1 4-20 16,1-3 26-16,-1 2-23 0,1-2 13 0,-1 3-17 15,1-2 17-15,-2 1-17 0,-1 4 17 0,1-3-17 16,-3 7 19-16,5-10-17 0,-5 10 18 16,5-8-17-16,-5 8 3 0,3-9-5 0,-3 9 18 15,2-4-21-15,-2 4 17 0,0 0-18 0,4-8 16 16,-4 8-19-16,0 0 16 0,5-5-17 0,-5 5 16 16,0 0-16-16,0 0 25 0,0 0-19 0,8 5 19 15,-8-5-21-15,5 9 18 0,-1-6-16 0,0 6 15 16,-2-1-14-16,6-2 17 0,-3 2-14 0,0 1 15 15,0 0-14-15,0-1 12 0,3 1-19 0,-3-1 20 16,0 1-18-16,0-1 18 0,2-2-17 0,-2 2 18 16,1-1-20-16,-1 0 18 0,-1-1-18 0,1 0 20 15,-1-3-21-15,-4-3 17 0,9 11-30 16,-9-11 2-16,9 6-42 0,-9-6-10 0,6 6-58 16,-6-6-57-16,8 4-27 0,-8-4-77 0,0 0-84 15,13 5-153-15,-13-5-32 0</inkml:trace>
  <inkml:trace contextRef="#ctx0" brushRef="#br0" timeOffset="1816.11">11559 15689 141 0,'0'-9'337'0,"0"9"-62"0,3-9-64 0,-3 9 21 0,0-9-57 15,0 9 10-15,0 0-50 0,0-8 7 16,0 8-56-16,0 0 16 0,1-8-49 0,-1 8 15 16,0 0-41-16,0 0 26 0,0 0-44 0,0-6 29 15,0 6-35-15,0 0 41 0,0 6-37 0,0 2 20 16,0-1-32-16,0 4 27 0,-1 5-26 0,1-1 28 16,0 2-32-16,-3 1 25 0,3 1-28 0,-1 1 9 15,-3 0 19-15,3 0 7 0,-2-2 1 0,1 2-5 16,-1-2-1-16,-1-2-1 0,3 2-5 0,-2-3-2 15,1 0-2-15,-2-2-2 0,3-1-2 0,-2 1-1 16,2-3-1-16,-3 0 1 0,4 0 1 16,-1-3 0-16,-2 0-2 0,3-7 0 0,0 11 5 15,0-11 6-15,0 10-1 0,0-10-4 0,-1 8 2 16,1-8 0-16,-1 7-1 0,1-7-1 0,0 0-6 16,0 0 2-16,0 0-3 0,-4-7 0 15,4 7-1-15,-3-13 1 0,3 4 19 0,0-2-25 16,0-3 19-16,0 1-24 0,0-4 21 0,-1-3-19 15,1 1 15-15,0-1-16 0,0-3 16 0,0 0-8 16,0-1 10-16,-1 2-21 0,1 0 18 0,0-1-19 16,0 4 21-16,-3 0-21 0,3-1 23 0,0 3-21 15,-2-1 23-15,-1 4-24 0,3 0 25 16,-1 3-23-16,1-1 22 0,-1 1-19 0,-1 2 18 16,0-1-21-16,2 3 20 0,-3 0-23 0,3 7 19 15,0-13-22-15,0 13 15 0,-1-9-23 0,1 9 22 16,-3-6-16-16,3 6 23 0,0 0-23 0,0 0 23 15,-5 8-26-15,1-1 26 0,3 2-22 0,-4 2 24 16,1 0-24-16,3-1 27 0,-3 0-23 0,3 2 27 16,-3-1-23-16,1-2 33 0,1 1-21 0,-1 0 26 15,2-2-26-15,-2 1 16 0,2-3-14 0,0 0 15 16,-3 1-17-16,4-7 18 0,-1 10-7 0,1-10 4 16,-3 7-19-16,3-7 20 0,0 0-21 15,0 0 21-15,0 0-21 0,0 0 14 0,0 0-15 16,4-10 20-16,-4 10-20 0,5-12 19 0,-4 4-20 0,3-1 19 15,0 0-19-15,0-1 17 0,-3 1-19 16,3 3 16-16,1-3-22 0,-1 1 19 0,2-1-17 16,-2 1 17-16,1 0-21 0,-1-1 19 0,4 5-12 15,-2-4 17-15,2 2-20 0,-2 1 15 0,2-1-17 16,2 2 20-16,-1-2-21 0,0 4 21 0,4-3-19 16,-2 2 20-16,2 0-22 0,1 2 2 15,-1 1 3-15,0 0-2 0,-2 0 6 0,6 1-5 16,-4 1 2-16,1 2 16 0,1 1-31 0,-2 0 22 15,1 2-26-15,-4 0 14 0,5 0-45 16,-4 2 1-16,-1-3-58 0,1 5-12 0,-2-2-69 16,2 2-42-16,-1 0-64 0,-4-2-238 0,3-3-47 15</inkml:trace>
  <inkml:trace contextRef="#ctx0" brushRef="#br0" timeOffset="14011.55">17741 10293 79 0,'0'-12'533'0,"-3"1"-126"0,3 2-52 0,0 3-62 0,0-2-44 16,0 2-29-16,0-1-28 0,0 7-42 15,0-10-37-15,0 10-28 0,-1-8-24 0,1 8-20 16,0 0-2-16,0 0 40 0,0 0-60 0,1 17 42 15,-1-4-55-15,3 5 46 0,-3 7-61 0,1 0 3 16,-1 5 1-16,3 3 4 0,-2 1-2 0,2 0-7 16,-2-8 12-16,0 3-15 0,2-5 8 0,-1-1-2 15,-1-5 9-15,1-1-12 0,-2-3-28 0,1 1 11 16,-1-6-6-16,1 4-16 0,-1-13-37 0,-1 10-28 16,1-10 15-16,0 0 4 0,0 0 27 15,-10-6 4-15,6 0 8 0,0-6 13 0,0 0 9 16,-1-2 8-16,1-3 5 0,-2-3 63 15,0 1-41-15,2-3 66 0,-1-1-47 0,1 1 15 16,0-3 5-16,1 2 17 0,2-1 63 0,0-1-57 16,1 2 3-16,1-2 47 0,0-1-65 0,3 3-7 15,0-2-6-15,1 1-11 0,4 1 0 0,1-1-7 16,-1 1-5-16,4 2-3 0,0 4-3 0,1-1-3 16,1 4-4-16,-1-1-2 0,3 5 0 0,-3 1 1 15,1 2-1-15,-2 2-5 0,2 2 6 0,-3 2-4 16,-2 2 1-16,3 2 4 0,-3 1-5 0,-1 2 2 15,0-2 47-15,-1 4-54 0,-3-1 54 0,0 2-60 16,-4-1 50-16,2 2-50 0,-2 0 53 16,-1 1-59-16,-1-2 54 0,-2 3-54 0,2-3 51 15,0 3-54-15,-2-2 52 0,2 1-57 16,-2 0 55-16,3 1-53 0,0 0 52 0,3-1-52 16,1 4 56-16,-2 1-54 0,7-2 49 0,-4 1-48 15,4 4 49-15,0-1-52 0,1 0 48 0,2 1-48 16,-3-3 57-16,1 5-56 0,-1-4 10 0,0 1-1 15,-1-1 5-15,-1-1 3 0,-3 1 4 0,0-2 3 16,-3-2 10-16,-1 0 14 0,3 2 20 0,-6-3 22 16,-1 1 17-16,-1 0 10 0,-5 1-3 0,1-3-11 15,-4 3-11-15,2-5-13 0,-6 0-6 0,1 2-10 16,0-5-4-16,-3-1-10 0,4 1-17 16,-2-2 10-16,-2-2-45 0,5-2-40 0,0 0-72 0,-3-2-42 15,6-2-22-15,-2-2-30 0,4 1-33 16,1-2-59-16,2-3-352 0,5-2-189 0</inkml:trace>
  <inkml:trace contextRef="#ctx0" brushRef="#br0" timeOffset="14378.85">18436 10149 338 0,'8'-3'353'0,"-8"3"-83"16,6-3-39-16,-6 3-26 0,0 0-7 0,-5 7 0 15,1 0 30-15,-2 0-82 0,-3 7 38 16,0 0-81-16,-3 2 27 0,2 3-74 0,1 0 36 16,0 2-71-16,4-1 46 0,-1 2-60 0,2 0 48 15,3-4-60-15,1 2 3 0,2-2 5 0,2-2-2 16,6 0 2-16,2-2-3 0,-2-2-1 0,4-2 2 16,0-4 1-16,3-2 2 0,-2-3-2 0,2-1 2 15,2-1 0-15,-4-4 3 0,4-3 51 16,-1-2-62-16,-1-2 51 0,-3-3-47 0,0 2 49 15,-4-2-42-15,-1-3 49 0,-1-2-60 0,-3 2 59 16,-4 0-38-16,-1-2 52 0,0 2-52 16,-4-1 9-16,-2-2 3 0,-2 1-8 0,-2 2-2 15,-4 0-7-15,-3-1-2 0,-2 3-2 0,-1-1-2 16,-1 8-9-16,-3-2 5 0,1 5-9 0,1-2-6 16,-2 4-16-16,1 2-44 0,3 2-50 0,-1 2-63 15,3 1-49-15,-1 6-43 0,1-2-67 0,3 4-323 16,2-1-176-16</inkml:trace>
  <inkml:trace contextRef="#ctx0" brushRef="#br0" timeOffset="15327.84">19423 9926 509 0,'-2'-8'437'0,"2"8"-89"0,-1-9-87 15,1 9-52-15,-5-10-46 0,5 10-26 0,0 0-29 16,0 0-29-16,-14 4-12 0,10 4-19 0,0-1-6 15,0 4-18-15,1 1 1 0,0 2-14 0,2 3-35 16,0-1-39-16,1-3-1 0,1 4 2 0,0-1 13 16,5-1 12-16,-2-2 9 0,1 0 2 0,-1-4 4 15,3-1 5-15,-2 1 8 0,2-3-1 0,0-4 0 16,-7-2 7-16,14 1-2 0,-14-1-1 0,15-3 5 16,-7-1 0-16,0-1 2 0,0-3-3 0,0 2 3 15,0-5-2-15,1 4 0 0,0-4 0 16,-2 5 5-16,1-3-3 0,-3 3-4 15,3 0-7-15,-3 1 0 0,0 0 0 0,-5 5-1 16,10-6 5-16,-10 6-1 0,0 0 0 0,17 3 1 16,-17-3 4-16,13 9-2 0,-8-4-7 0,4 2-1 15,-3 1-11-15,-1-1 24 0,4 2-34 0,0-2 29 16,-1-1-26-16,-2 1 29 0,3-1-19 0,-1-2 38 16,-2-1-40-16,2 2 48 0,-8-5-25 0,13 2 36 15,-13-2-33-15,14-3 7 0,-7-2 7 0,0 0 9 16,0 1 7-16,0-4 6 0,-2 1-13 0,0-1-3 15,-1-1-4-15,0-2-7 0,1 0 9 0,-3 1-15 16,1 1-4-16,-2-1-15 0,2 2-20 16,-1-1-25-16,-2 1-30 0,3 4-40 0,-2-4-62 15,-1 8-93-15,3-9-144 0,-3 9 105 16</inkml:trace>
  <inkml:trace contextRef="#ctx0" brushRef="#br0" timeOffset="15796.03">20081 9878 419 0,'0'0'433'0,"0"0"-96"0,1-6-80 15,-1 6-43-15,0 0-49 0,-9 2-24 0,9-2-26 16,-8 6-22-16,8-6-17 0,-10 8-14 0,5-1-15 16,1 0-12-16,2 3-4 15,-2-4-8-15,3 5-5 0,-1-3-6 0,2-2-3 16,0 2-12-16,2-1-8 0,-2-7-5 0,2 11 10 15,-2-11-1-15,5 8 3 0,-5-8 2 0,7 4 1 16,-7-4 3-16,0 0 1 0,12-2 1 0,-12 2 3 16,7-5-3-16,-7 5 1 0,6-7-11 0,-2 1 9 15,-4 6 0-15,8-9 0 0,-8 9 0 0,6-11-9 16,-6 11 2-16,5-6-4 0,-5 6-3 0,5-5 8 16,-5 5-5-16,0 0 1 0,8-1-1 0,-8 1 5 15,8 1-4-15,-8-1 7 0,7 7-9 0,-7-7 10 16,7 12-19-16,-3-7 15 0,-4-5 4 15,6 8 7-15,-3-2-10 0,-3-6-1 0,6 7-2 16,-6-7 6-16,6 6 5 0,-6-6 4 0,4 7 1 16,-4-7-2-16,0 0-2 0,0 0-2 15,13-2 2-15,-13 2 2 0,8-8-4 0,-3 4-5 16,-3-2-6-16,5-1 4 0,-2 1-4 0,-1 0 2 16,1-2-6-16,0 4 3 0,0 0-1 0,-1 0 0 15,-4 4-5-15,6-9 11 0,1 6-3 0,-7 3-5 16,0 0-3-16,12-2 9 0,-12 2 4 0,11 3-11 15,-11-3-13-15,11 11-61 0,-5-6-16 16,1 2-82-16,-2 1-52 0,0-2-68 0,3 2-140 0,-2 1 84 16</inkml:trace>
  <inkml:trace contextRef="#ctx0" brushRef="#br0" timeOffset="16261.55">20656 9554 242 0,'0'0'379'0,"-3"-11"-66"0,3 11-104 0,0 0-7 0,0 0-84 16,-1 7 20-16,1 3-62 0,0 1 29 15,0 1-68-15,1 7 40 0,3 2-57 0,-1 5 44 16,1-3-60-16,-2 1 3 0,5 3-4 0,-2-5 3 15,2 1 6-15,-3-1-7 0,1-1-4 16,-1-4 1-16,1-2 1 0,-2 1 6 0,-2-6 10 16,5 1 68-16,-4 0 54 0,0-3 26 0,1-1-10 15,-3-7-22-15,1 7-28 0,-1-7-18 0,0 0-19 16,0 0-14-16,0 0-12 0,1-10-6 0,-1 4-10 16,0-2 39-16,2 0-64 0,0 0 50 0,1-3-63 15,1 0 47-15,-2 3-57 0,7-4 54 16,-4 2-64-16,4 0 50 0,0 0-56 0,4 1 48 15,-3 3-56-15,5 3 52 0,-3 0-59 0,1 2 54 16,1 2-56-16,-3 1 53 0,2 2-56 0,-1 1 2 16,-1 4 9-16,-1-1 1 0,-1 1-3 0,-5 0 12 15,3 0 8-15,-5 0 8 0,3 2 6 0,-4-4 2 16,-2 0 7-16,-1 2-1 0,-2-1 2 16,0 0 23-16,-1-3-22 0,0 1 1 0,-2-2-20 15,7-4-55-15,-10 3-44 0,10-3-70 0,-9-1-44 16,9 1-74-16,-2-11-277 0,3 6-97 0</inkml:trace>
  <inkml:trace contextRef="#ctx0" brushRef="#br0" timeOffset="16727.79">21098 9782 239 0,'5'4'276'16,"-2"2"-50"-16,1 2-30 0,-2-2-23 0,1 5-27 15,-2-5-23-15,0 0-23 0,-1 4-15 0,0-10-13 16,3 12-17-16,-2-4-7 0,-1-8-15 15,4 10-1-15,-4-10 1 0,1 8 14 0,-1-8-25 16,4 3 15-16,-4-3-26 0,0 0-6 0,13-2-4 16,-13 2-9-16,9-6-3 0,-4 0-6 0,0 0-7 15,0-3 40-15,0 2-29 0,0 1 28 16,2-3-33-16,-2 3 37 0,-1 1-34 0,1-1 33 0,-5 6-36 16,9-8 32-16,-9 8-36 0,7-6 43 15,-7 6-31-15,0 0 37 0,13-1-42 0,-13 1 39 16,10 4-40-16,-6 0 36 0,1 2-36 0,-1 0 8 15,3 0-1-15,-5 2-2 0,2 0 7 0,2-1 0 16,1 1-2-16,-2-2 4 0,0-2 1 0,0 4 3 16,1-3 1-16,-6-5 3 0,11 4-3 15,-11-4-6-15,11 4 9 0,-11-4-8 0,13-1 4 16,-13 1-5-16,10-4-1 0,-1 1 1 0,-5-2 29 16,6-3-38-16,-5 4 43 0,2-5-46 0,-2 2 42 15,0 1-37-15,1-3 47 0,-2 3-23 0,3 0 71 16,-5 1-59-16,-2 5 62 0,8-8-77 0,-8 8 62 15,7-6-79-15,-7 6 68 0,8-4-66 16,-8 4 64-16,0 0-80 0,12 1 61 0,-12-1-57 16,6 6 0-16,2-2 4 0,-1 3-1 0,0-2 5 15,-1 1 3-15,3 0 1 0,0 0 3 0,0 1-55 16,-1-3-65-16,3-1-80 0,-2 2-101 0,0-2-215 16,5-1-17-16</inkml:trace>
  <inkml:trace contextRef="#ctx0" brushRef="#br0" timeOffset="16928.3">21939 9614 186 0,'0'0'641'0,"8"-8"-227"0,-8 8-53 0,0 0-124 15,11-1 9-15,-11 1-100 0,8 4 20 0,-3 1-88 16,1 0 20-16,1 3-51 0,-2 1 35 0,3 4-72 15,-2-4-59-15,3 4-132 0,-3-4-86 0,1 2-90 16,-1-3-224-16,0-1-95 0</inkml:trace>
  <inkml:trace contextRef="#ctx0" brushRef="#br0" timeOffset="17078.09">22053 9434 13 0,'-3'-15'635'0,"1"4"-131"0,0-1-94 0,1 3-79 16,0-2-65-16,-2 4-64 0,3-1-52 0,0 0-57 16,0 8-113-16,0-12-105 0,0 12-91 0,4-5-133 15,-4 5-244-15,0 0-107 0</inkml:trace>
  <inkml:trace contextRef="#ctx0" brushRef="#br0" timeOffset="17444.88">22317 9385 778 0,'13'0'547'0,"-13"0"-69"15,0 0-157-15,0 0-21 0,14 2-97 0,-14-2-8 16,8 4-78-16,-3 1 43 0,0 2-68 0,0 0 37 16,3 0-76-16,-2 6 37 0,1 0-62 0,-1-3 44 15,-1 2-69-15,4 3 48 0,-4-5-58 0,3 2 52 16,-3-3-58-16,0 0 53 0,1-3-56 0,-2 2 54 15,3-3-55-15,-2-1 52 0,-5-4-49 0,8 6 48 16,-8-6-57-16,0 0 53 0,15 0-57 16,-15 0 51-16,11-7-59 0,-4 3 39 0,0-5-27 15,0 4 31-15,-1-2-50 0,1-1 58 16,-1 2-57-16,3 0 54 0,-3-1-53 0,1 2 56 16,-1 0-49-16,4 2 50 0,-2-3-53 0,-8 6 56 15,14-2-54-15,-14 2 56 0,17 4-54 0,-8 0 59 16,-2 1-58-16,3 1 57 0,-2 5-53 0,4-1 54 15,0 2-54-15,1 0 54 0,1-2-57 0,0 4 8 16,0-4-110-16,-1 0 2 0,2-4-107 0,-2 3-11 16,3-4-60-16,0-4-64 0,3 1-287 0,-1-2-170 15</inkml:trace>
  <inkml:trace contextRef="#ctx0" brushRef="#br0" timeOffset="18177.59">23240 9267 503 0,'1'-8'482'0,"3"-2"-104"0,-3 3-85 16,1 1-58-16,-2 6-51 0,2-11-41 0,-2 11-38 16,3-6-29-16,-3 6-9 0,0 0-18 15,0 0-10-15,9 9-3 0,-5 4 40 0,1 2-65 16,1 7 45-16,-1 1-58 0,4 7 47 0,1-2-54 15,-1 4 48-15,2-2-50 0,0-3 46 0,1-4-56 16,-1 2 58-16,-1-6-55 0,2-3 53 0,-4-4-51 16,3 0 59-16,-1-7-51 0,-1-1 65 15,-9-4-65-15,23-1 60 0,-14-2-42 0,5-4 58 16,-5-4-44-16,3-3 55 0,-1-2-65 0,-2 0 45 16,-1-3-62-16,1-5 46 0,-4 1-57 0,0 1-1 15,-1-2 6-15,-2-1 1 0,0 5 0 0,-1 0-13 16,0 3-21-16,-1 0-33 0,0 3-33 15,0 2-43-15,0-2-40 0,0 5-39 0,0-2-56 16,0 5-45-16,0 6-226 0,0-8-73 0</inkml:trace>
  <inkml:trace contextRef="#ctx0" brushRef="#br0" timeOffset="18660.91">23966 9096 191 0,'0'0'421'0,"1"-7"-97"0,-1 7-66 16,0-10-52-16,0 10-32 0,-5-5-36 0,5 5-28 15,-10-4-11-15,10 4-22 0,-15 0-14 0,15 0-11 16,-18 3-11-16,6 1-10 0,3 3-5 16,3-1 0-16,-2 0-6 0,-1 4 0 0,4-3-14 15,1 5 10-15,2-3-8 0,2 4-7 0,0-1 2 16,2-2 1-16,2 3-4 0,4 1 3 0,1-3-9 15,0 3 59-15,0-2-64 0,2 0 61 0,-1 0-71 16,1 0 65-16,-1-1-66 0,-1 0 64 0,-3-1-67 16,3 0 59-16,-1-2-63 0,-3 3 67 0,-1-5-62 15,-2 5 61-15,1-5-49 0,-3 2 63 0,0 1-54 16,-4-1 48-16,0 2-60 0,-4-2 60 0,0 3-67 16,-3-4 58-16,0 5-61 0,-3-5 58 0,1 3-59 15,-1-5 58-15,1 3-66 0,-1-2 32 16,5-3-114-16,0 0-48 0,1 0-80 15,8-3-67-15,-12 2-235 0,12-2-53 0</inkml:trace>
  <inkml:trace contextRef="#ctx0" brushRef="#br0" timeOffset="19077.07">24126 9190 384 0,'7'-9'384'0,"0"-2"-37"0,-3 5-35 0,-2 0-31 15,3-4-19-15,-1 7-21 0,-1-2-44 16,-3 5-46-16,5-12-33 0,-5 12 15 16,0 0-73-16,6-2-9 0,-6 2-9 0,1 5-6 15,-1 5-7-15,0-1-5 0,0 4 40 0,0 1-57 16,-1 3 49-16,0 3-63 0,-2-2 49 0,2 2-59 16,-2-3 53-16,1-1-51 0,1 1 47 0,-2-1-55 15,3-3 56-15,-1-3-52 0,0 2 59 0,1-3-27 16,-2-1 82-16,2-8-51 0,-1 11 40 0,1-11-67 15,0 0 41-15,0 0-62 0,0 0 53 0,1-8-61 16,1 2 47-16,-1-7-62 0,0 0 22 0,3-2-88 16,0-9-15-16,-2 2 12 0,5-2 6 0,-5-3 66 15,5 2-43-15,-3 1 59 0,1-1-45 0,0 1 61 16,0 3-43-16,-1 3 58 16,-2 3-41-16,2-1 67 0,-1 5-66 0,-1-1 47 15,1 4-56-15,-2 0 61 0,5 4-58 0,-6 4 50 16,0 0-50-16,12 5 54 0,-8 5-54 0,1 4 6 15,0 3 11-15,1 4-4 0,1 2 2 0,-1-1 48 16,3 7-62-16,1-4 54 0,-1 2-58 0,4 0 47 16,0-4-124-16,-4-2-6 0,0-1-87 0,1-3-16 15,-2 0-48-15,-2-3-64 0,-1-3-281 0,1-1-116 16</inkml:trace>
  <inkml:trace contextRef="#ctx0" brushRef="#br0" timeOffset="19262.5">24190 9219 175 0,'0'0'549'0,"-9"-5"-132"0,9 5-86 0,-7-6-73 16,7 6-50-16,0 0-38 0,0 0-33 0,4-5-28 16,-4 5-25-16,18-2-21 0,-4-1-17 0,3 1-74 15,2-4-94-15,4 2-107 0,0 0-145 0,0-1-185 16,-1-2-75-16</inkml:trace>
  <inkml:trace contextRef="#ctx0" brushRef="#br0" timeOffset="20893.52">17921 10982 342 0,'-8'-4'379'0,"8"4"-11"16,-11-5-118-16,11 5-14 0,-13-2 46 0,13 2-84 15,-14-3 39-15,14 3-76 0,-9-4 27 0,9 4-79 16,-9-4 33-16,9 4-72 0,-8-3 40 0,8 3-66 16,0 0 43-16,-10-2-62 0,10 2 44 0,0 0-57 15,0 0 48-15,-9-3-56 0,9 3 42 0,0 0-57 16,0 0 47-16,0 0-53 0,0 0 57 0,0 0-51 15,4-4 60-15,-4 4-53 0,18-6 60 16,-5 2-45-16,5 0 63 0,5-5-50 0,6 0 54 16,13-5-51-16,-1 3 50 0,8-5-56 0,-1 1 0 15,11-2 0-15,0-1-1 0,-8 5 4 16,-1 0 1-16,0-2-10 0,-1 3 5 0,-1 0-23 16,-1 0 17-16,-2 2-1 0,-4 0-3 0,-4 2-3 15,-4-1-2-15,-4 3 1 0,-1-2-1 0,-4 2 0 16,-3 3-1-16,0-3 14 0,-3 1-7 0,-2 1-8 15,-3 2 21-15,1-1 28 0,-4 0 18 0,-1 0 16 16,3-1-5-16,-3 1-29 0,-9 3 27 0,11-4-38 16,-1 2 29-16,-10 2-50 0,12-4 24 15,-12 4-39-15,10-6 28 0,-2 3-41 0,-8 3 26 16,10-2-33-16,-10 2 27 0,8-6-9 0,-8 6-20 16,9-6-41-16,-9 6-46 0,0 0-41 0,11-3-40 15,-11 3-1-15,0 0-103 0,5-3-37 0,-5 3-28 16,0 0-34-16,0 0-47 0,0 0-294 0,0 0-234 15</inkml:trace>
  <inkml:trace contextRef="#ctx0" brushRef="#br0" timeOffset="22377.17">18437 11166 116 0,'0'0'462'0,"0"0"-71"0,0 9-140 0,0-9-1 0,0 0-97 16,0 0 18-16,7 3-84 0,-7-3 43 15,9-3-82-15,-3-1 50 0,4-3-79 0,-1 3 55 16,3-3-71-16,-1-3 1 0,1 4 0 16,-2-4 7-16,0 3-11 0,-1 0 1 0,-1-1-2 15,-1 0-3-15,0 0 57 0,-3 0-68 0,-2 0 1 16,2 2 2-16,-4 6 5 0,0-13 7 0,-4 7 2 16,4 6 7-16,-5-10-3 0,0 6 23 0,5 4 30 15,-15-5-62-15,15 5 71 0,-17 2-65 0,6 1 61 16,0 3-63-16,0 0 55 0,-2 2-61 0,3 4 55 15,0 0-58-15,1 0 55 0,1 5-57 0,0 0 59 16,6 0-56-16,-3 0 55 0,2 0-58 0,3 0 16 16,4 0-9-16,1-3-2 0,-1 0 0 15,2 1 8-15,3-2 0 0,1-3 2 0,2 1-3 16,-2-5-5-16,4 1-26 0,2-2-61 0,-1-1-46 16,-1-2-34-16,0-2-47 0,-1-1-26 0,2-1-19 15,-1-1-233-15,-1-4 14 0</inkml:trace>
  <inkml:trace contextRef="#ctx0" brushRef="#br0" timeOffset="22526.86">18741 11179 234 0,'3'-4'404'16,"-3"4"3"-16,5-11-104 0,-5 11 19 0,5-4-100 15,-5 4 4-15,0 0-98 0,4-5 26 0,-4 5-43 16,9 3 100-16,-4 1-54 0,0 5 25 16,3-1-76-16,1 5 29 0,2 2-76 0,0 1 35 15,0 7-66-15,3 1-11 0,2-2-39 0,-1 7-124 16,-1-4-119-16,0-1-90 0,-1 3-500 0,-3-4-401 15</inkml:trace>
  <inkml:trace contextRef="#ctx0" brushRef="#br0" timeOffset="23276.72">23800 9787 132 0,'0'0'465'0,"-18"3"-121"0,18-3-61 0,-14 2-32 16,14-2-6-16,-14 3-11 0,14-3 32 15,-10 2-93-15,10-2 17 0,0 0-84 0,-12 3 24 16,12-3-75-16,0 0 43 0,0 0-68 0,0 0 48 16,0 0-56-16,13-8 51 0,1 4-43 0,8-1 27 15,3-3-55-15,7 1 49 0,9-4-59 0,4 2 52 16,0-4-62-16,3 4 59 0,-2-3-64 0,3 1 57 16,-3 0-59-16,1-1 52 0,-5 3-62 15,-7 0 7-15,-1 1-112 0,-3 3 3 0,-7-3-91 16,0 3-18-16,-1 1-41 0,-6 0-65 0,0-1-254 15,-6 2-121-15</inkml:trace>
  <inkml:trace contextRef="#ctx0" brushRef="#br0" timeOffset="23676.37">24210 9966 409 0,'0'0'415'16,"-6"6"-96"-16,6-6-73 0,-4 6-45 0,4-6-36 15,0 0-25-15,0 0-23 0,4 7-14 0,-4-7-21 16,14-5-21-16,-3 2-12 0,3-2-11 16,3 0-8-16,1-4-7 0,1 2-3 0,0-3-5 15,-1 3-4-15,0-3-6 0,-5 2-5 0,1-1-33 16,-3 1-24-16,-2-2 1 0,1 1 52 0,-6 2-50 15,1-3 52-15,-3 4-44 0,-2 6 51 0,-4-13-46 16,-1 9 60-16,-4 1-54 0,-3 0 61 0,1 3-44 16,-6 0 68-16,3 3-50 0,-5 0 17 0,-3 3 21 15,3 3 22-15,-3-1 2 0,-1 7 7 16,3 2-6-16,-1 4-3 0,1 0 3 0,3 0-5 16,2 4 65-16,2 1-69 0,7-5 39 0,-2 3-67 15,6-3 46-15,2-1-63 0,2-1 50 0,2-1-52 16,5 0 53-16,1-2-63 0,2-1 50 15,4-1-56-15,0-5 50 0,3 0-65 0,0-4 3 16,0-3-136-16,3-2-54 0,-2-2-40 0,2-3-50 16,2-2-433-16,-3-1-238 0</inkml:trace>
  <inkml:trace contextRef="#ctx0" brushRef="#br0" timeOffset="24076.1">24647 9934 89 0,'0'0'412'0,"8"-4"-111"0,-8 4-55 0,5-4-29 16,-5 4-28-16,0 0-18 0,10-2-24 0,-10 2-25 0,9 2-27 15,0 1-14-15,-9-3-17 0,13 8-8 16,-7-4-15-16,1 4-9 0,0-2-4 0,1 2-8 16,-3 1-8-16,0 2 7 0,3-1-11 0,-3 2-6 15,-4-3 4-15,3 4 0 0,-3-2-3 0,1 2 0 16,-2 0 1-16,-2-2 2 0,0 4 8 0,-2 0 3 15,-1-1 19-15,-3 1 27 0,3 0 49 0,-3 0-50 16,-1 1 53-16,-1 0-45 0,0 0 49 0,2-4-65 16,-2 2-2-16,4-1 45 0,-2-3-61 15,3 4 42-15,0-7-67 0,0 4-1 0,2-5 42 16,1 4-48-16,2-10 50 0,0 11-49 16,2-4 50-16,-2-7-51 0,14 5 44 0,-14-5-53 15,22-2 48-15,-3-2-59 0,4-4 50 0,5-1-57 16,9-4 53-16,4-1-46 0,8 0 51 0,7-6-54 15,1 2 45-15,0-1-58 0,-9 4-10 0,-2 0-46 16,-2 0-41-16,-3 1-37 0,-3 1-18 0,-6 1-33 16,-4 3-13-16,0-2-33 0,-5 4-67 0,-4-3-285 15,-1 4-125-15</inkml:trace>
  <inkml:trace contextRef="#ctx0" brushRef="#br0" timeOffset="28042.89">19177 10917 388 0,'0'0'405'16,"3"-6"-44"-16,-3 6-48 0,1-9-33 0,-1 9 34 15,0 0-85-15,1-7 14 0,-1 7-89 0,0 0 21 16,0-7-92-16,0 7 27 0,0 0-76 0,0 0 42 16,0 0-63-16,0 0 41 0,0 0-58 15,-5 6 51-15,3-1-59 0,-3 5 56 16,0 1-63-16,-2 4 55 0,-2 2-54 0,3 2 49 16,-4 1-55-16,1 0 55 0,0-2-51 0,-3 2 55 15,3-2-58-15,4-2 58 0,-1-2-46 0,-2-3 62 16,4 0-58-16,-1-3 57 0,1 2-55 0,2-3 58 15,-1 1-60-15,-1-2 54 0,4-6-53 0,-2 8 57 16,2-8-59-16,0 0 51 0,0 9-56 0,0-9 49 16,0 0-57-16,0 0 52 0,11-3-56 0,-11 3 51 15,12-5-55-15,-12 5 50 0,11-3-52 16,-11 3 54-16,13 0-59 0,-13 0 56 0,17 3-55 16,-8 0 54-16,-2 1-53 0,2-1 50 0,0 0-55 15,3 4 42-15,-3 1-74 0,1-2 27 0,-1 3-81 16,0 0-22-16,1 1-22 0,-2-3-13 0,-2 0-12 15,2 2-19-15,-1-3-28 0,0 2-37 0,-2-2-62 16,-1-2-146-16,-4-4 23 0</inkml:trace>
  <inkml:trace contextRef="#ctx0" brushRef="#br0" timeOffset="28357.62">19337 11011 74 0,'0'0'570'16,"0"-10"-145"-16,0 10-18 0,-1-10-101 0,1 10 33 16,0-7-91-16,0 7 2 0,0 0-101 0,0-10 11 15,0 10-85-15,0 0 28 0,0 0-66 0,0 0 42 16,0 0-67-16,0 0 47 0,6 9-60 0,-3-1 49 15,1 2-61-15,-2 0 54 0,6 4-49 16,-6 1 46-16,5-3-61 0,-2 3 60 16,0-1-63-16,0 2 56 0,1-6-52 0,-2 5 44 15,1-5-67-15,-1-1-54 0,0 2-52 0,0-2-55 16,-3-3-48-16,3 4-51 0,1-6-78 0,-5-4-238 16,3 11-130-16</inkml:trace>
  <inkml:trace contextRef="#ctx0" brushRef="#br0" timeOffset="28824.57">19447 10834 78 0,'-4'-7'473'0,"4"7"-95"16,-4-8-29-16,4 8-25 0,-5-10-8 0,5 10-20 15,-5-5-40-15,5 5-43 0,-4-7-36 0,4 7-35 16,-4-6-34-16,4 6-24 0,0 0-25 0,-2-6-11 16,2 6-6-16,0 0-10 0,0 0-4 15,6 6-9-15,2 0-3 0,-2 1-2 0,6 0-2 0,-2 2 43 16,2-1-57-16,4 4 48 0,-2 1-58 0,0-4 51 15,3 3-56-15,-2-2 53 0,-1 1-53 16,0-4 48-16,-2 3-53 0,-2-3 53 0,3 2-52 16,-4-3 51-16,0-3-54 0,-2 5 55 0,2-4-55 15,-2 1 55-15,-7-5-52 0,10 5 59 16,-10-5-52-16,9 7 54 0,-9-7-46 0,6 6 60 16,-6-6-25-16,7 3 18 0,-7-3-56 0,4 7 52 15,-4-7-51-15,0 9 51 0,-3-4-50 0,-1 5 49 16,0-2-54-16,-1 6 55 0,-3-1-56 0,-3 4 44 15,1 1-54-15,-3 3 52 0,3 1-52 0,-2 0 1 16,1 4-18-16,-1-1-73 0,3-4-83 16,2 0-78-16,-1-2-18 0,3-2-74 0,0-1-97 15,1-3-232-15,0-2-201 0</inkml:trace>
  <inkml:trace contextRef="#ctx0" brushRef="#br0" timeOffset="30057.58">25482 9605 274 0,'0'0'297'0,"2"-11"-40"16,-2 11-12-16,5-11-26 0,-5 11-30 0,0-7-69 15,0 7 39-15,3-11-82 0,-3 11 49 0,0 0-83 16,2-6 49-16,-2 6-23 0,0 0-66 16,0 0 55-16,0 0-14 0,0 0-23 0,0 0 18 15,-5 8-57-15,0 4 66 0,0 1-50 0,-1 1 70 16,-1 5-58-16,-2 2 56 0,-1 0-62 0,1 1 2 16,0-2 1-16,-1-1 8 0,2 1 22 0,1-2 7 15,-1-2 12-15,-1-3-8 0,5 0-9 0,-1 0-6 16,1-5-11-16,-1 3 3 0,1-3-1 0,3 0 0 15,-3-2-1-15,4-6 4 0,-5 11 12 0,5-11 6 16,-1 7 0-16,1-7 0 0,0 0-12 0,0 0-4 16,0 0-2-16,4 5-6 0,-4-5-3 0,0 0 3 15,10-2-7-15,-10 2-5 16,0 0 0-16,10-3 43 0,-10 3-59 0,9-2 1 0,-9 2-2 16,15 0 1-16,-15 0 2 0,17 2-1 15,-7 2 2-15,2 1 7 0,2 1-5 0,0 1-1 16,-1 3 0-16,5-2-6 0,1 4 2 0,-3-3-49 15,2 5-42-15,0-3-50 0,3-2-39 0,-4 2-15 16,0-1-52-16,-2-1-87 0,-2-2-287 0,0 0-138 16</inkml:trace>
  <inkml:trace contextRef="#ctx0" brushRef="#br0" timeOffset="30674.31">25828 9725 515 0,'0'0'487'0,"-9"-6"-71"16,9 6-92-16,0 0-37 0,-5-8-34 0,5 8-58 15,-4-5-42-15,4 5-33 0,3-10-26 0,-3 10-15 16,5-8-19-16,1 0-18 0,-1 2-2 0,3 1-13 16,1-3 0-16,0 1-6 0,0 3-3 0,0-2-8 15,0 1-5-15,1 2-1 0,-1-1-1 0,-9 4-5 16,14-4 2-16,-14 4-2 0,14 0-6 16,-14 0 7-16,10 6 0 0,-6-3 1 15,-1 4 1-15,-1 2-1 0,-2-1-1 0,0 3-38 16,-5 2 52-16,4-1-56 0,-2 2 61 0,-2 0-53 15,0-1 56-15,0 0-53 0,0 2 58 0,-3-2-55 16,3-1 5-16,0 1 13 0,0-2-3 0,1-3 8 16,-1 3-1-16,1-2 5 0,0-3 2 0,2 2 1 15,0-3 2-15,2-5 3 0,-2 14 2 0,2-14 9 16,0 8 9-16,0-8 6 0,5 7 3 0,-5-7 0 16,11 3-10-16,-11-3 43 0,13-2-64 0,-1-1 48 15,0 2-59-15,0-3 46 0,3 0-58 16,-1 0 28-16,0-3-110 0,2 0-5 0,0 1-110 15,-2-2-18-15,2 0-63 0,-5-1-79 0,3 0-255 16,2-4-143-16</inkml:trace>
  <inkml:trace contextRef="#ctx0" brushRef="#br0" timeOffset="31090.32">26169 9516 182 0,'-4'-7'479'0,"4"7"-160"0,-7-9 45 0,7 9-28 16,-5-10-21-16,1 5-26 0,4 5-46 16,-5-8-34-16,5 8-35 0,-4-7-31 0,4 7-26 15,-4-5-24-15,4 5-9 0,0 0-27 16,-4-6-6-16,4 6-14 0,0 0-9 0,-5-7-9 16,5 7-4-16,0 0-3 0,0 0-3 0,0 0-3 15,0 0 2-15,10 3-2 0,-10-3-1 0,8 8 3 16,-2-5-2-16,2 6-3 0,2-1-50 0,-1 2 58 15,3 1-49-15,2 0 55 0,0 1-55 0,1 3 58 16,-1-2-54-16,3-1 58 0,-3 2-55 0,1-1 60 16,-6-1-57-16,4-1 53 0,-2 0-52 0,0-2 53 15,-2 2-52-15,1-5 52 0,-4 2-54 0,2 1 55 16,-2-5-53-16,1 1 54 0,-1 3-58 16,-6-8 71-16,5 6-68 0,-5-6 54 0,8 9-50 15,-8-9 54-15,5 6-44 0,-5-6 58 0,1 7-48 16,-1-7 58-16,-5 11-53 0,3-6 52 15,-5 3-55-15,-2 1 49 0,-2 3-56 0,-3-1 2 16,-4 3 3-16,-3 3 3 0,-3 2-5 0,-5 2 2 16,-2 2-2-16,0-1-4 0,2 2-28 0,-2-2-14 15,3-1-141-15,1 1-89 0,4-4-65 0,3 1-98 16,-1-3-301-16,6 0-252 0</inkml:trace>
  <inkml:trace contextRef="#ctx0" brushRef="#br0" timeOffset="36588.61">20119 10526 219 0,'0'0'292'0,"4"-6"-36"0,-4 6-48 15,4-9 21-15,-4 9-73 0,1-7 28 16,-1 7-67-16,0-8 43 0,0 8-73 0,0-8 60 16,0 8-66-16,-1-6 60 0,1 6-70 15,0 0 42-15,-4-11-67 0,4 11 42 0,0 0-66 16,-6-4 42-16,6 4-61 0,0 0 49 0,0 0-63 16,-16 3 52-16,11 1-57 0,-2 1 51 0,0 1-54 15,1 4 51-15,-1 0-54 0,1 4 12 0,0-1 2 16,2 0-6-16,1 2 6 0,1-2 2 0,2 0 2 15,0-1 0-15,2 1-1 0,2-5 3 0,0 3 2 16,3-4 3-16,1 1 0 0,1-2 5 0,0-3-1 16,5-1-7-16,-2 0-8 0,2-2 11 0,-3-3 2 15,2 1 1-15,0 0-1 0,0-4-1 0,-2 0 3 16,-1 1-7-16,-1-1 3 16,0-5 2-16,-4 6 2 0,0-7-7 0,-1 6 3 15,-1-6 52-15,-3 6-58 0,0-5 49 0,-3 3-57 16,2-1 49-16,-4 1-55 0,0 1 51 0,-3-1-57 15,3 3 53-15,-3-1-52 0,-1 0 46 0,2 2-55 16,-1 1 64-16,0 0-69 0,8 3 52 0,-14-5-62 16,14 5 35-16,-11-5-99 0,11 5 14 0,-9-1-61 15,9 1 3-15,0 0-39 0,0 0-24 0,0 0-23 16,0 0-34-16,0 0-171 0,0 0 80 0</inkml:trace>
  <inkml:trace contextRef="#ctx0" brushRef="#br0" timeOffset="37272.67">21222 10388 253 0,'4'-6'268'0,"-1"0"-38"15,-3 6-19-15,2-6-39 0,-2 6 13 0,6-9-61 16,-6 9 32-16,4-7-68 0,-4 7 41 16,0 0-62-16,4-7 56 0,-4 7-67 0,0 0 70 0,0 0-66 15,0 0 42-15,0 0-65 0,-4-5 49 16,4 5-59-16,-10 7 39 0,10-7-59 0,-9 10 50 15,5-2-60-15,-1-2 53 0,-1 5-59 0,1-2 50 16,0 3-48-16,2-4 2 0,-1 4-2 0,3-1 0 16,1-2 3-16,1 2 4 0,3-2 0 0,0 2 0 15,3-4 5-15,1-2-2 0,1 3-1 16,3-3 3-16,0-4 6 0,1 1 36 0,1-1-49 16,2-2 52-16,0-1-63 0,1 0 55 0,-2-2-54 15,-1-2 46-15,0 0-45 0,-1 1 60 16,1-3-54-16,-5 2 68 0,1-3-50 0,-3 0 50 15,0 1-50-15,-2-3 58 0,-1 2-56 0,-1 0 76 16,-2-2-56-16,-1 1 56 0,0 1-44 0,0-1 49 16,-4-1-66-16,3 2 48 0,-2-1-62 0,-2 2 46 15,3 0-64-15,-6-2 48 0,6 3-57 0,-5-2 49 16,3 4-58-16,-1-2 48 0,1 2-55 0,-1 0 37 16,5 5-80-16,-10-7-2 0,10 7-103 0,-8-5 6 15,8 5-95-15,-9-3-25 0,9 3-40 0,0 0-59 16,-10 3-233-16,10-3-131 0</inkml:trace>
  <inkml:trace contextRef="#ctx0" brushRef="#br0" timeOffset="37871.6">22384 10158 334 0,'0'0'308'0,"5"-6"-17"0,-5 6-82 0,4-5 32 16,-4 5-83-16,0 0 43 0,5-6-92 0,-5 6 35 15,0 0-92-15,4-5 43 0,-4 5-80 0,0 0 57 16,0 0-64-16,0 0 52 0,0 0-66 15,0 0 52-15,5 8-65 0,-5-8 60 0,1 9-62 16,0-1 61-16,-1-2-62 0,4 2 66 16,0 1-68-16,0 1 67 0,2-2-65 0,-2 2 73 15,6-2-79-15,-1 2 67 0,3-2-59 0,-1 0 62 16,2-2-64-16,1 0 68 0,-1-2-65 0,0-2 63 16,1 2-57-16,-1-3 61 0,2-2-54 0,-2 0 76 15,1-2-55-15,0-2 67 0,1-1-45 0,-2 0 66 16,-3-1-54-16,4-1 51 0,-5-3-53 0,0 2 50 15,-1-2-57-15,-6 0 52 0,3 1-59 0,-2-3 47 16,-3 2-63-16,-1-1-5 0,-3 0-4 0,0 4-3 16,-5-7-1-16,0 6-2 0,-1-2-1 15,-3 3-5-15,0-1 1 0,-1 3-4 0,0 0-13 16,1 1-38-16,-2 2-44 0,2 2-47 0,-2 1-45 16,2 0-42-16,-3 3-36 0,0 3-89 15,1 1-284-15,-2-1-156 0</inkml:trace>
  <inkml:trace contextRef="#ctx0" brushRef="#br0" timeOffset="48238.04">17577 9619 296 0,'0'0'288'0,"3"-5"-18"0,-3 5-53 0,2-8 28 15,-2 8-73-15,3-6 48 0,-3 6-64 0,1-6 42 16,-1 6-74-16,3-7 45 0,-3 7-67 0,4-7 53 16,-4 7-55-16,0 0 55 0,2-7-61 0,-2 7 41 15,0 0-62-15,0-10 41 0,0 10-62 0,0 0 38 16,0 0-62-16,0 0 40 0,0-7-60 16,0 7 42-16,0 0-59 0,0 0 48 0,0 0-56 15,0 0 47-15,-9 4-53 0,4 1 49 0,-1 6-43 16,-3 0 39-16,-3 4-57 0,1 2 56 0,-3 4-53 15,-2 4 51-15,1-2-52 0,1 0 9 0,-4 1 4 16,5 1 5-16,-2-2 5 0,2-5-9 16,2-1 15-16,-1 0 1 0,6-4 8 0,-2-1-6 15,-1-3-3-15,5 2 0 0,-1-3-3 0,1-1 1 16,-1-2 2-16,4 2 1 0,1-7 4 0,-4 8-4 16,4-8-9-16,0 0 18 0,0 0-3 0,0 0-1 15,0 0 0-15,0 0 0 0,0 0 2 0,9-4-3 16,-9 4-1-16,8-8-3 0,-8 8-1 15,6-4 3-15,-6 4-5 0,10-4 2 0,-10 4-1 16,13-4-2-16,-13 4 3 0,15-2 0 0,-15 2-1 16,20 2 5-16,-9-1-3 0,2 2 0 0,-3 0-3 15,8 1-25-15,-4 1-30 0,4 1-44 0,-4-1-36 16,5-1-26-16,0-1-46 0,-1 1-3 0,0-3-68 16,0 1-56-16,1-1-236 0,-2 0-91 0</inkml:trace>
  <inkml:trace contextRef="#ctx0" brushRef="#br0" timeOffset="48784.95">18269 9482 176 0,'0'0'416'0,"-3"-9"-57"0,3 9-99 15,-4-8 33-15,4 8-56 0,-2-4 52 0,2 4-76 16,-2-8 15-16,2 8-94 0,0 0 24 0,-2-5-87 15,2 5 34-15,0 0-72 0,0 0 40 0,0-7-68 16,0 7 49-16,0 0-59 0,0 0 50 0,10-6-60 16,-10 6 53-16,15 4-57 0,-6-1 54 0,2 0-53 15,4 0 50-15,-1 4-47 0,1 0 45 0,2-1-57 16,1 3 48-16,-3-1-47 0,3 0 51 0,-4-1-50 16,0 0 60-16,2 1-61 0,-4-2 54 0,1-1-51 15,-4 0 52-15,4 1-53 0,-4-2 56 0,-3-2-50 16,4 0 50-16,-2 2-56 0,-8-4 55 15,12 6-49-15,-12-6 53 0,11 4-51 0,-11-4 63 16,8 1-51-16,-8-1 59 0,6 4-52 16,-6-4 55-16,0 0-60 0,9 4 48 0,-9-4-56 15,0 0 47-15,5 8-55 0,-5-8 52 0,1 5-56 16,-3 2 58-16,-3 0-59 0,0 3 47 0,-3 2-46 16,0 3 49-16,-3 1-49 0,-1 2 0 0,1 1 4 15,-6 2 4-15,4 0-2 0,-2 0-6 0,2-3-32 16,1-1-37-16,0 0-35 0,2 0-26 0,-2-3-21 15,3-1-50-15,0 0-23 0,3-1-76 0,0-3-313 16,-1-2-147-16</inkml:trace>
  <inkml:trace contextRef="#ctx0" brushRef="#br0" timeOffset="50369.15">23212 8662 333 0,'1'-7'316'0,"2"0"-2"0,-1-1-66 0,0 3-10 16,0-3-4-16,-2 1 6 0,3 2 40 0,-3 5-89 15,2-12 12-15,-2 12-89 0,3-7 22 0,-3 7-76 16,0-9 30-16,0 9-71 0,0 0 46 15,0 0-68-15,0 0 55 0,0 0-64 0,0 0 56 16,-9 13-55-16,1-2 55 0,3 3-64 0,-5 3 58 16,0 1-58-16,-1 2 51 0,-4 1-51 0,2 4 52 15,1-7-57-15,0 1 55 0,2-4-52 0,-2 0 53 16,5-1-52-16,-1-5 59 0,-1 2-55 0,4-3 55 16,0 1-48-16,1-3 53 0,0 0-42 0,0 0 49 15,4-6-53-15,-6 8 54 0,6-8-53 0,-4 10 48 16,4-10-56-16,0 0 53 0,-2 6-62 15,2-6 52-15,0 0-57 0,0 0 53 0,10 3-54 16,-10-3 48-16,10 4-54 0,-10-4 54 16,14 7-54-16,-4-6 54 0,2 3-44 0,2 1 45 15,-1 3-60-15,2-4 43 0,0 3-82 0,1 2 10 16,-1-2-101-16,-1 0-36 0,5-1-24 0,-2 2-17 16,-2-1-44-16,2-3-86 0,-3 0-200 0,1-1-88 15</inkml:trace>
  <inkml:trace contextRef="#ctx0" brushRef="#br0" timeOffset="50900.85">23804 8580 219 0,'0'0'542'0,"1"-11"-120"0,-1 11-83 0,0-7-40 16,0 7-21-16,0-8-7 0,0 8-29 0,0 0-16 16,0-10-31-16,0 10-29 0,0 0-36 0,-1-7-23 15,1 7-22-15,0 0-16 0,1-6-9 0,-1 6-6 16,0 0 3-16,0 0-5 0,0 0-12 0,0-6-7 16,0 6-6-16,0 0-4 0,0 0-4 0,0 0-7 15,0 0-5-15,0 0-1 0,0 0-4 0,0 0-4 16,4-5 2-16,-4 5 5 0,0 0-5 15,0 0 2-15,6 5-2 0,-6-5 3 16,5 6 1-16,-5-6-2 0,9 9 0 0,-4-5-3 16,2 1 46-16,-1 3-50 0,3-3 44 0,-3 1-50 15,2 2 49-15,1-1-57 0,1-1 51 0,-1 3-52 16,3-3 48-16,-2 2-53 0,-1-2 54 0,0 1-53 16,1 0 53-16,-1-2-50 0,0 0 53 0,0-1-49 15,1 2 45-15,-2-1-53 0,1-2 54 0,-2 0-54 16,1 1 52-16,-3 0-52 0,-5-4 55 0,12 5-54 15,-12-5 53-15,11 2-52 0,-11-2 55 0,8 5-55 16,-8-5 66-16,0 0-67 0,10 4 52 16,-10-4-49-16,0 0 60 0,9 4-65 0,-9-4 57 15,0 0-51-15,0 0 53 0,6 4-54 0,-6-4 54 16,0 0-53-16,0 0 58 0,0 0-63 16,3 4 51-16,-3-4-54 0,-8 9 50 0,2-5-52 15,-3 4 51-15,-1 2-55 0,-7 1 39 0,3 3-102 16,-8 3-11-16,1 3-129 0,0 0-76 0,-2 0-52 15,-1 4-53-15,2 1-430 0,0-5-392 0</inkml:trace>
  <inkml:trace contextRef="#ctx0" brushRef="#br0" timeOffset="67095.88">18804 9228 316 0,'4'-10'344'0,"-4"10"-91"15,1-13-30-15,-1 13-18 0,3-11-31 0,-1 3-1 16,0 3-12-16,-1-3-12 0,-1 8-11 0,1-9-14 16,-1 9-25-16,4-11-11 0,-4 11-19 0,1-6-4 15,-1 6-18-15,2-6-4 0,-2 6-19 0,0 0 6 16,0 0-16-16,0 0 5 0,-7 3-11 0,3 3 7 15,-2 7-9-15,-3 1 7 0,0 5-7 0,1 0 0 16,-1 1 0-16,-1 0 0 0,-1 3-2 0,0 1 5 16,1-4-1-16,1-1-1 0,0 1 11 15,-1-3 0-15,5-2 2 0,-1 0 1 0,-1-4-5 16,5 0-2-16,-3-2-5 0,1 0 0 16,1-2 0-16,2 0 1 0,-3-3-1 0,4-4 0 15,0 9 1-15,0-9 1 0,5 7-5 0,-5-7 3 16,9 3-6-16,-9-3-1 0,10 2 47 0,-2 1-59 15,-8-3 54-15,18 4-64 0,-9-1 55 0,1 0-57 16,3 1 56-16,-3 0-58 0,4 0 52 0,-1 4-57 16,-3-2 53-16,4 2-73 0,0 0 20 0,-1-1-90 15,-3 1-32-15,3-2-23 0,-3 2-6 0,-1-2-46 16,0-2-46-16,3 3-27 0,-5-1-222 0,1-3-22 16</inkml:trace>
  <inkml:trace contextRef="#ctx0" brushRef="#br0" timeOffset="67562.92">19088 9204 163 0,'-3'-5'445'0,"3"5"-98"0,0-12-46 15,0 12-47-15,0-10-24 0,0 10-7 0,-1-8-24 16,1 8-12-16,-1-6-38 0,1 6-21 16,0-8-34-16,0 8-12 0,-2-7-23 0,2 7-5 15,0 0-19-15,2-4-18 0,-2 4 7 16,0 0-13-16,0 0 7 0,10-3-9 0,-10 3 5 16,13 4-10-16,-3-2 12 0,0 3-16 0,4 4 12 15,0-5-2-15,5 7-6 0,-2-3 6 0,2 4-9 16,-1-4-1-16,3 4 2 0,-2-3-3 0,-4 2-4 15,4-5 8-15,-5 5-3 0,0-5 0 0,-2-1 3 16,-2 2 1-16,0 0-9 0,-1-4 11 0,0 1-2 16,0 2-2-16,-4-2 3 0,-5-4 3 0,12 4 2 15,-12-4 6-15,6 6 4 0,-6-6-6 16,4 8 2-16,-4-8-5 0,0 0-3 0,-4 9 2 16,2-3-5-16,-2 0 0 0,-3 1-1 0,0 5 1 0,-5-3-2 15,1 5 49-15,-3 1-59 0,1 3 47 16,-5 0-54-16,3 3 45 0,2-4-54 15,-1 0 48-15,2 0-78 0,1 0-45 0,1 0-43 16,2-5-45-16,-1 3-33 0,4-2-23 0,0-3-60 16,1 1-40-16,-1-3-211 0,2 1-67 0</inkml:trace>
  <inkml:trace contextRef="#ctx0" brushRef="#br0" timeOffset="67879.5">19094 9371 279 0,'0'0'471'0,"0"-9"-87"0,0 9-66 16,-1-9-37-16,1 9-28 0,-1-5-11 0,1 5-34 15,-2-8-28-15,2 8-30 0,0 0-28 0,-1-7-26 16,1 7-14-16,0 0-27 0,0 0-20 16,0-7-6-16,0 7-7 0,0 0-2 0,0 0-3 0,4 10-2 15,-4-10-1-15,1 15-4 0,3-5 45 16,-1 0-39-16,-1 3 25 0,2-1-62 0,2 2 4 16,-2 0-110-16,1-5-66 0,-1 5-51 0,1-5-51 15,-1 0-96-15,0 3-275 0,1-6-174 16</inkml:trace>
  <inkml:trace contextRef="#ctx0" brushRef="#br0" timeOffset="69046.17">24427 8331 462 0,'-6'-7'359'0,"6"7"-81"0,0 0-61 0,-9-5-54 15,9 5-25-15,0 0-32 0,-11 2-27 0,5 2-9 16,1 2-8-16,0 1-18 0,-1 5 1 0,-3-2-17 16,1 4-13-16,-1 3 3 0,0 0-2 0,-1 1 1 15,1-1-8-15,-1 2-9 0,-2-4 10 0,3 1-4 16,2-1 8-16,-2-2 7 0,1-1 8 0,2-1-7 15,-1-3 8-15,2 2 0 0,0-3-4 0,1 0 3 16,2-1 1-16,-2-1-12 0,1 1 0 16,3-6-6-16,-5 7 5 0,5-7-4 0,0 9 1 15,0-9 2-15,3 8 3 0,-3-8 1 0,6 8-2 16,1-2 49-16,-1 0-58 0,4-3 42 16,-1 3-57-16,0 3 49 0,6-2-53 0,-3 2-7 15,2-2 7-15,0 3-2 0,0-1-14 0,0-1-71 16,-1-1-41-16,1 1-28 0,-1 1-48 0,1-5-58 15,-3 2-271-15,1-1-53 0</inkml:trace>
  <inkml:trace contextRef="#ctx0" brushRef="#br0" timeOffset="69312.61">24602 8477 248 0,'0'0'327'0,"0"-9"-78"0,0 9-51 0,0 0-47 16,0 0-30-16,0-6-29 0,0 6-18 0,0 0-14 16,0 0-10-16,0 0-11 0,7 5-4 0,-3-1-10 15,-2 2-6-15,2 1 0 0,0 0-8 16,0 4 2-16,1-3-4 0,-1 2-2 0,-2 2-1 15,3 0 25-15,-1 1-33 0,1-2 22 0,0 1-52 16,-1-3-50-16,0 2-41 0,-1 1-62 16,-1-3-51-16,2 1-126 0,-3-3 181 0</inkml:trace>
  <inkml:trace contextRef="#ctx0" brushRef="#br0" timeOffset="69563.73">24862 8296 193 0,'0'0'174'0,"-4"-8"-49"0,4 8-49 0,0 0-32 16,-4-6-74-16,4 6-33 0,0 0-99 15,0 0 40-15</inkml:trace>
  <inkml:trace contextRef="#ctx0" brushRef="#br0" timeOffset="70111.64">24689 8467 352 0,'0'0'367'0,"-10"1"-69"15,10-1-28-15,0 0-18 0,-9 3-10 0,9-3-15 16,0 0-28-16,0 0-30 0,-13 0-34 0,13 0-27 16,0 0-16-16,0 0-23 0,0 0-14 0,0 0-10 15,0 0-9-15,0 0-5 0,0 0-6 0,0 0-7 16,-2-6 1-16,2 6-5 0,10-3-1 15,-10 3-7-15,14-7 0 0,-14 7-4 0,17-1 0 16,-17 1 6-16,13 0-11 0,-13 0-1 0,15 3 1 16,-15-3 3-16,11 6-1 0,-7-1 7 0,-4-5-1 15,9 12-4-15,-8-4 1 0,1 0-3 0,-4 2 4 16,1 1 0-16,-3 0 60 0,-1 4-52 16,0-3 63-16,0 1-54 0,0 1 61 0,-3-2-50 15,2 0 53-15,-1 0-63 0,2-3 47 0,1 1-61 16,-1-3 35-16,4 1-44 0,-2-1 49 0,3-7-56 15,-3 12 53-15,3-12-50 0,1 9 46 0,-1-9-53 16,6 4 53-16,-6-4-59 0,13 4 54 0,-13-4-57 16,19-1 50-16,-7-3-55 0,-1 1 49 0,5 0-76 15,-2-1 8-15,1-3-96 0,-1 1 18 16,1 0-112-16,-2-4-19 0,4 3-11 0,-4-3-31 16,-1 1-73-16,1 0-238 0,-1 0-121 0</inkml:trace>
  <inkml:trace contextRef="#ctx0" brushRef="#br0" timeOffset="70461.61">24972 8319 419 0,'-7'-8'490'0,"2"0"-8"0,0 2-101 16,5 6 42-16,-9-11-92 0,9 11 18 0,-9-9-78 16,9 9 28-16,-5-11-93 0,5 11-37 0,-6-5-29 15,6 5-37-15,-4-9-23 0,4 9-14 16,0 0-20-16,-3-5-9 0,3 5-7 0,0 0-6 15,13 1-6-15,-13-1-2 0,14 3-5 16,-5 0-3-16,5 2 4 0,-1-1-6 0,2 2 1 0,-1 1-4 16,2-1 1-16,-1 2-1 0,0-1-2 0,1 0-24 15,-1 3 28-15,-1-4-24 0,0 0 26 16,-1 2-23-16,-3-1 32 0,2-3-32 0,-3 3 27 16,0-3-26-16,-2 0 23 0,1 0-21 0,-2 1 23 15,-6-5-26-15,11 7 27 0,-11-7-23 0,6 7 27 16,-2 1-30-16,-4-8 36 0,1 11-35 0,-1-4 27 15,-3 3 1-15,-3 2-6 0,1-1-1 0,-4 5-4 16,-4 3 0-16,-1 3-5 0,-4 2-7 0,-2 5-42 16,-3 2-22-16,-1 3-132 0,-1 1-33 0,2-3-124 15,0 5-59-15,2 0-107 0,1-2-276 16,1 0-330-16</inkml:trace>
  <inkml:trace contextRef="#ctx0" brushRef="#br0" timeOffset="81975.77">7144 15892 34 0,'-3'-4'148'0,"3"4"-30"0,0 0-31 15,0 0-25-15,0 0-11 0,0 0-14 0,0 0-8 16,0 0-4-16,0 0-6 0,0 0-8 16,0 0 0-16,-4-7-4 0,4 7-2 0,0 0-1 0,0 0 3 15,0 0-2-15,0 0-1 0,0 0 1 16,0 0 3-16,0 0-2 0,0 0-2 0,0 0 1 16,0 0 2-16,0 0-2 0,0 0 1 0,0 0 6 15,0 0 5-15,0 0 9 0,0 0 7 0,0 0 5 16,0 0 5-16,0 0 0 0,0 0 2 0,0 0-4 15,0 0-8-15,0 0 15 0,0 0-18 0,0 0 6 16,0 0-17-16,0 0 10 0,0 0-17 16,3-5 10-16,-3 5-20 0,4-10-1 0,-2 3-25 15,2-2-11-15,1 1-18 0,3-3-18 16,-2 0-17-16,2 0-22 0,-3 0-32 0,3 1-85 16,-2-1 72-16</inkml:trace>
  <inkml:trace contextRef="#ctx0" brushRef="#br0" timeOffset="104836.09">17616 10015 231 0,'0'0'201'0,"0"0"-48"15,0 0-25-15,0 0-27 0,0 0-6 0,0 0-3 16,0 0-15-16,0 0-9 0,0 0-10 0,0 0-12 15,0 0-9-15,0 0-6 0,0 0-10 0,0 0 5 16,0 0-10-16,0 0 1 0,0 0-2 0,0 0 7 16,0 0 3-16,0 0 2 0,0 0 0 0,0 0 0 15,0 0-2-15,0 0 0 0,0 0 0 0,0 0-1 16,0 0 1-16,0 0 0 0,9-3 0 16,-9 3-7-16,11 0 3 0,-11 0 17 0,14-2-25 15,-14 2 18-15,19-3-25 0,-6 1 21 0,5-3-17 16,0 1 27-16,6-1-15 0,3-3 6 0,4 0-21 15,3 1 25-15,7-6 1 0,6 2-3 16,-2 0-11-16,6-2-1 0,-1 4-4 0,0-4-6 16,1 0 5-16,1 4 0 0,-2-4-13 0,4 4 1 15,-2-2 0-15,1 0 2 0,-1 2-3 0,3 1 1 16,0-2 1-16,-1 5-2 0,1-5-3 0,-2 3 66 16,2-2-73-16,0 3-2 0,-2-2 59 15,0-3-65-15,1 5 8 0,-3-4 0 0,0 2 5 16,0-1-1-16,-1 1 3 0,1-1 55 0,-1 1-64 0,-4-3 53 15,1 3-55-15,-3 2 51 0,-2-5-66 16,-5 7 62-16,-4-3-58 0,2 0 60 0,-3 3-59 16,-7-1 57-16,2 0-64 0,-5-1 67 0,1 4-63 15,-5-2 62-15,-3-1-57 0,3 2 52 16,-8-1-59-16,3 3 61 0,0-2-56 0,-4 2 58 16,-9 1-57-16,16-4 58 0,-16 4-57 0,13-3 62 15,-13 3-47-15,13-5 54 0,-13 5-65 0,10-2 64 16,-10 2-70-16,8-1 58 0,-8 1-61 0,0 0 56 15,10-2-62-15,-10 2 60 0,0 0-65 16,0 0 47-16,10-3-67 0,-10 3 18 0,0 0-61 16,0 0 13-16,9-2-40 0,-9 2-23 0,0 0-28 15,0 0-44-15,0 0-237 0,0 0 59 0</inkml:trace>
  <inkml:trace contextRef="#ctx0" brushRef="#br0" timeOffset="106052.18">23533 9074 111 0,'0'0'291'0,"0"0"-78"0,-8-4-42 16,8 4-20-16,0 0-13 0,0 0-10 0,0 0-18 15,-8-1-9-15,8 1-13 0,0 0-15 0,0 0-13 16,0 0-10-16,0 0-10 0,0 0-9 0,0 0-9 15,0 0-1-15,-10-2-8 0,10 2-1 0,0 0-5 16,0 0-1-16,0 0-5 0,0 0 7 16,0 0 1-16,0 0 4 0,12-2 9 0,-12 2 9 15,11-1 5-15,-2-2 8 0,6 0-4 0,2 0-10 16,6-2 1-16,5-5-1 0,13 2 0 0,4-6 4 16,2 0-7-16,16 0 53 0,4-2-71 0,1-1 50 15,1-1-66-15,4 3 54 0,1 0-63 0,-1 2 13 16,1 0 46-16,-1-1-65 0,0 3 60 15,1-1-61-15,-1 4 58 0,-3-4-66 0,4 2 67 16,-2 1-67-16,-2-1 64 0,-1 2-62 0,-4-3 15 16,-7 4 3-16,-6-3-10 0,3 0 5 0,-1 3 4 15,-3-2 4-15,-1 3-3 0,-2-5 3 16,-3 5 56-16,-3-1-69 0,-5 0 64 0,-1 3-69 16,-4-3 57-16,-5 3-74 0,-2-1 43 0,-3 3-52 15,-1-3 55-15,-4 3-54 0,-1-1 54 0,-3 0-51 16,-1 1 64-16,0 1-68 0,-3-2 32 0,-9 3-49 15,15-1 33-15,-15 1-38 0,13-2-9 0,-13 2-38 16,0 0-40-16,14-2-39 0,-14 2-32 0,0 0-148 16,0 0 166-16</inkml:trace>
  <inkml:trace contextRef="#ctx0" brushRef="#br0" timeOffset="108501.62">20271 9033 193 0,'0'0'310'0,"0"-12"-45"0,0 12-35 16,0-8-21-16,0 8-29 0,0-11-7 0,0 11-3 15,0-6-12-15,0 6-16 0,2-6-21 0,-2 6-3 16,-2-7-37-16,2 7-29 0,0 0-13 0,0 0-12 16,0 0-4-16,0 0-7 0,0 0-1 15,0 0-1-15,-5 13-4 0,5-3-7 0,-2 2 5 16,-2 5 1-16,0 0 6 0,-1 1-12 0,0-1 1 16,0 0 1-16,-2 0-2 0,3-3 0 0,-1 1-1 15,1-1 2-15,-2-1-1 0,2-4-2 0,-1 3 3 16,4-5 12-16,-2 3-12 0,1-4-6 0,-1-2 4 15,2 4-5-15,1-8-1 0,-3 8-2 16,3-8-3-16,0 6 6 0,0-6-1 0,0 0 0 16,0 0-1-16,9 5 12 0,-9-5-6 0,9-5-7 15,-9 5 1-15,17-2-4 0,-17 2 0 0,15-1 1 16,-15 1-5-16,23 0-7 0,-11 1-31 16,2-1-30-16,-1 2-46 0,-1 0-41 0,2 2-29 15,0-2-57-15,-1 0-264 0,2 0-18 0</inkml:trace>
  <inkml:trace contextRef="#ctx0" brushRef="#br0" timeOffset="108901.31">20554 8926 335 0,'0'0'347'0,"-3"-8"-111"0,3 8-10 16,-1-8-82-16,1 8 6 0,0 0-63 0,-1-9 12 15,1 9-55-15,0 0 22 0,0 0-45 0,0 0 27 16,0 0-39-16,0 0 32 0,0 0-43 0,12 0 35 16,-12 0-33-16,13 9-4 0,-4-2 1 15,1-3 1-15,2 3 0 0,-2 1 0 0,4-1 8 16,-1 0-7-16,-2 1-1 0,2-2-4 0,2 2 6 15,-2-2-3-15,-2 0 2 0,0 1-3 0,-2-2 3 16,-1 0-5-16,-2 0 4 0,3 1-1 16,-3-3 2-16,-6-3-4 0,7 8 7 0,-7-8-1 15,2 11-1-15,-2-11 2 0,-1 13-2 0,-3-7 0 16,0 2 6-16,-1 1 12 0,-1-1-15 0,-3 3 5 16,1-4-14-16,-1 4 6 0,-1-3 1 0,4 3-2 15,-1-6-1-15,1 6 2 0,1-6-9 0,-3 3-15 16,6-1-57-16,-5-1-50 0,7-6-78 0,-4 12-239 15,4-12 77-15</inkml:trace>
  <inkml:trace contextRef="#ctx0" brushRef="#br0" timeOffset="109452.93">21212 8824 78 0,'2'-6'402'0,"-2"6"-126"0,3-6-25 16,-3 6-68-16,0 0-35 0,4-5-26 0,-4 5-8 15,0 0-22-15,0 0-18 0,1-6-15 0,-1 6-17 16,0 0-12-16,0 0-7 0,0 0-1 0,0 0-7 15,0 0-3-15,4 8-2 0,-4-8 5 16,-4 15-1-16,4-6-2 0,-4 3-4 0,0 1-1 16,-1 1-3-16,1 1 3 0,-3 1 2 15,-1-1-3-15,3 1 5 0,0-4-6 0,-3 2 10 16,3 0-19-16,0-5 16 0,1 2-16 0,2-4 15 16,-1 3-14-16,-1-5 14 0,2 1-13 0,0 2 8 15,2-8-17-15,-2 8 22 0,2-8-17 0,0 9 16 16,0-9-14-16,4 4 13 0,-4-4-18 0,7 2 17 15,-7-2-1-15,11 3-7 0,-11-3-11 0,12 2 7 16,-12-2-13-16,20 3-8 0,-10 0-14 0,-1 0-28 16,1 0-24-16,3-1-25 0,-3 1-27 0,-1 0-49 15,2 1-43-15,0 0-136 0,-2 0 175 16</inkml:trace>
  <inkml:trace contextRef="#ctx0" brushRef="#br0" timeOffset="109934.85">21471 8769 5 0,'0'0'340'0,"0"0"-88"0,0 0-35 16,-1-9-45-16,1 9 15 0,0 0-58 0,0 0 22 15,0 0-58-15,0-8 21 0,0 8-58 0,0 0 27 16,0 0-57-16,0 0 30 0,0 0-46 0,0 0 34 16,0 0-52-16,0 0 46 0,0 0-45 0,0 0 37 15,14 3-44-15,-14-3 42 0,10 9-43 0,-2-4 41 16,0 1-33-16,3 4 39 0,-2-4-61 0,5 2 52 15,-4 0-43-15,2-1 39 0,2 2-41 16,-4-4 39-16,2 2-41 0,0 1 34 16,-4-4-45-16,1 3 42 0,1-1-41 0,-2-2 40 15,-2 0-35-15,-6-4 36 0,12 8-33 0,-12-8 34 16,9 7-28-16,-9-7 32 0,5 7-30 0,-5-7 39 16,1 10-42-16,-1-10 36 0,-4 7-34 0,-1 1 33 15,3-4-30-15,-6 3 3 0,3 2 4 0,-3-3 2 16,2 1 0-16,-2 1 12 0,-1-2-11 0,0 4 1 15,3-3-3-15,-1-1 1 0,0 3-16 0,3-4-45 16,-1 2-48-16,2 0-58 0,3-7-69 0,-5 6-139 16,5-6 162-16</inkml:trace>
  <inkml:trace contextRef="#ctx0" brushRef="#br0" timeOffset="110452.86">21843 8669 163 0,'0'0'239'0,"0"0"-66"16,2-9-41-16,-2 9-25 0,2-5-27 0,-2 5-10 16,9-7-19-16,-9 7-7 0,9-6-16 0,-3 2-4 15,-6 4-16-15,14-4-14 0,-3 2-38 0,-4-2 5 16,-7 4-18-16,17-2 17 0,-17 2-9 0,14-3 17 16,-14 3 12-16,15-2-6 0,-15 2 17 0,12-1 1 15,-12 1 11-15,0 0 14 0,15 0 10 0,-15 0 21 16,0 0 13-16,0 0 7 0,0 0 6 0,12 0-2 15,-12 0 4-15,0 0-18 0,0 0-3 16,-3 8-7-16,3-8 8 0,-5 9-24 0,0-3 19 16,-3 1-25-16,4 2 25 0,-2 2-48 15,-2 0 35-15,1 3-29 0,-1 2 18 0,-1-1-27 16,1 5 25-16,-2 0-27 0,1-1 22 0,3 1-29 16,-3-1 4-16,1-2 3 0,2-3-3 0,-1 0 5 15,2 0 0-15,0 0 0 0,0-6 0 0,3 5 0 16,-2-7 1-16,1 5 2 0,-1-5-4 0,4-6 2 15,-1 11-5-15,1-11 5 0,-1 9-5 0,1-9-5 16,0 0-15-16,2 8-14 0,-2-8-15 0,0 0-15 16,11 4-6-16,-11-4-15 0,0 0-14 0,15 0-37 15,-15 0-41-15,11 1-109 16,-11-1 252-16</inkml:trace>
  <inkml:trace contextRef="#ctx0" brushRef="#br0" timeOffset="110850.48">22206 8622 375 0,'0'0'306'0,"0"0"-77"0,0-7-48 16,0 7-39-16,0 0-37 0,9-1-17 0,-9 1-13 15,10 4 14-15,-1 0-46 0,-1 5 22 0,3-2-43 16,0 3 33-16,-1 1-48 0,4 3 29 0,-1 1-36 16,1-2 29-16,-3 3-36 0,2-1 31 0,0 2-32 15,-2 0 30-15,1-5-35 0,-3 3 43 0,-3-1-43 16,3-1 38-16,-4-1-43 0,3 1 12 15,-4-3 10-15,-2 1 7 0,0 1 10 0,-1-3 5 16,-1 4-4-16,-3-3 0 0,-2 2 1 16,-4 1-8-16,-2 2-9 0,-2-3 6 0,-4 3-5 15,-4 2 16-15,-4-2-23 0,1-1 12 0,-8 2-23 16,0 1-24-16,-1-3-80 0,2 1-13 0,2-4-94 16,-2 2-272-16,6-2 13 0</inkml:trace>
  <inkml:trace contextRef="#ctx0" brushRef="#br0" timeOffset="111733.79">18117 8910 409 0,'0'-7'404'0,"0"7"-6"0,-2-13-135 0,2 13 15 16,2-7-103-16,-2 7 20 0,-2-11-99 0,2 11 28 15,0 0-75-15,2-5 43 0,-2 5-77 0,0 0 46 16,2 11-61-16,4-5 50 0,-2 6-58 0,0-2 6 16,1 3-4-16,-1 2 2 0,4-4 1 0,-2 4 5 15,-1-2-46-15,2-2-50 0,-1 1-31 16,-1 0-47-16,3-4-37 0,-2 3-39 0,-1-5-41 16,-1 2-155-16,3-2 82 0</inkml:trace>
  <inkml:trace contextRef="#ctx0" brushRef="#br0" timeOffset="112117.28">18280 8967 204 0,'0'0'379'15,"3"-9"-114"-15,-3 9 6 0,1-8-84 0,-1 8 19 16,0 0-85-16,0-9 26 0,0 9-84 0,0 0 34 16,1-6-71-16,-1 6 40 0,0 0-57 0,0 0 46 15,0 0-52-15,0 0 37 0,5 6-54 16,-5-6 51-16,3 9-51 0,1-3 2 0,-4-6 0 15,6 7 5-15,-6-7 0 0,9 9 3 0,-9-9-1 16,12 5 0-16,-12-5 8 0,11 2-3 0,-11-2 4 16,17 0-7-16,-17 0 6 0,14-2 1 0,-14 2 4 15,14-7 3-15,-14 7-3 0,10-8 7 0,-10 8 4 16,9-7 5-16,-5 0 11 0,-4 7-3 0,2-10 7 16,-2 10 44-16,0-12-64 0,0 12 48 15,-1-9-64-15,-4 2 51 0,1 2-61 0,4 5 49 16,-5-7-59-16,5 7 56 0,-8-9-65 0,8 9 56 15,-9-5-60-15,9 5 57 0,-8-5-62 0,8 5 61 16,-7-7-59-16,7 7 46 0,0 0-66 0,-9-5 27 16,9 5-62-16,0 0 28 0,-1-6-50 15,1 6 12-15,1-9-22 0,-1 9-3 0,5-7-6 16,-5 7-6-16,7-11-1 0,-3 6 0 0,-4 5-11 16,8-8-3-16,-4 2 6 0,0 1-138 0,0 1 267 15</inkml:trace>
  <inkml:trace contextRef="#ctx0" brushRef="#br0" timeOffset="112283.35">18444 8738 126 0,'6'-6'174'0,"-6"6"-4"0,5-6-15 16,-5 6-9-16,4-6-6 0,-4 6-9 0,6-5 10 15,-6 5-45-15,0 0-5 0,4-3-38 0,-4 3 11 16,0 0-36-16,0 0 19 0,9 1-25 0,-9-1 22 16,7 13-27-16,-5-2 22 0,6 3-29 15,-3 1 19-15,0 2-24 0,0 3 26 0,3 0-33 16,-3 0-5-16,5 0 2 0,-2 0-29 0,0 0-98 15,0-1-98-15,1 0-197 0,-1-2 106 0</inkml:trace>
  <inkml:trace contextRef="#ctx0" brushRef="#br0" timeOffset="113250.07">23862 7907 353 0,'0'0'388'0,"-5"-6"-115"0,5 6 28 16,-1-8-102-16,1 8-5 0,-3-6-34 0,3 6-25 15,-3-5-36-15,3 5-27 16,0 0-20-16,0 0-15 0,0 0-4 0,0 0 46 16,0 0-71-16,3 10 53 0,0 0-69 0,1 5 64 15,0 2-75-15,1-1 65 0,0 3-73 0,0 1-16 16,4-2-34-16,-4 0 6 0,0-2-54 0,2-1-32 16,-5 0-59-16,6-1-91 0,-4-2-164 0,-2-1 47 15</inkml:trace>
  <inkml:trace contextRef="#ctx0" brushRef="#br0" timeOffset="113700.27">24135 7838 357 0,'0'0'331'0,"-7"-5"-105"15,7 5-12-15,-6-4-71 0,6 4 1 0,0 0-61 16,-12 0 43-16,12 0-82 0,-9 4 24 0,9-4-47 16,-7 7 29-16,7-7-41 0,-5 7 30 0,5-7-38 15,-2 10 31-15,2-10-40 0,3 10 45 0,-3-10-46 16,8 8 34-16,-2-4-43 0,0 1 42 16,-6-5-39-16,13 1 37 0,-13-1-38 15,19 0 36-15,-19 0-39 0,19-1 57 0,-10-1-55 16,-1-1 36-16,1-1-37 0,-9 4 43 0,14-6-41 15,-9 2 43-15,2 1-41 0,-2-3 40 0,-5 6-35 16,6-9 45-16,-6 9-41 0,1-7 44 0,-1 7-49 16,-1-8 51-16,1 8-51 0,-9-6 46 0,9 6-49 15,-9-8 51-15,9 8-49 0,-9-5 49 0,9 5-55 16,-12-3 51-16,12 3-56 0,-11-3 49 0,11 3-57 16,0 0 41-16,-10-3-71 0,10 3 8 0,0 0-31 15,-6-6 15-15,6 6-16 0,0 0 14 0,0 0-9 16,0 0 7-16,0-8 7 0,0 8-2 15,0 0 6-15,0 0-7 0,3-5 3 16,-3 5-17-16,0 0 5 0,0 0-14 0,3-5 9 16,-3 5-11-16,0 0 12 0,0 0-22 0,0 0 18 15,0 0-17-15,0 0 38 0,0-8-73 0</inkml:trace>
  <inkml:trace contextRef="#ctx0" brushRef="#br0" timeOffset="114017.54">24389 7644 28 0,'0'0'414'0,"0"0"-113"0,0 0-68 16,0 0-45-16,0 0-32 0,12 3-22 0,-12-3-21 15,1 11-17-15,0-4-19 0,-1 3-13 16,3 1-9-16,-1 4 32 0,1 2-62 16,-1 1 43-16,2 4-61 0,1 0 52 0,0 0-65 0,-1-1 43 15,5-1-63-15,-1-1 6 0,-2-2-68 16,1-1-35-16,-1-2-51 0,0-1-76 0,-1 1-209 15,-1-3 64-15</inkml:trace>
  <inkml:trace contextRef="#ctx0" brushRef="#br0" timeOffset="127365.34">18491 9328 57 0,'0'0'207'0,"0"0"-47"16,0 0-18-16,0 0-18 0,0 0-6 0,0 0-8 16,0 0-11-16,0 0-7 0,0 0-21 0,0 0-1 15,0 0-2-15,0 0-15 0,0 0 16 0,0 0-21 16,0 0 0-16,0 0 0 0,0 0-1 16,0 0 2-16,0 0-3 0,0 0 0 0,0 0-10 15,0 0-7-15,0 0-1 0,0 0-2 0,0 0-6 16,0 0-5-16,0 0-1 0,0 0-6 0,0 0-2 15,0 0 4-15,0 0 4 0,0 0-10 16,9-5-2-16,-9 5 2 0,10-5 0 0,-10 5-3 0,13-4-2 16,-4 0-4-16,-3-1-7 0,1 2-18 15,-7 3-23-15,12-5-9 0,-12 5-33 0,11-5-24 16,-11 5-34-16,6-7-25 0,-6 7-20 0,5-6 4 16,-5 6 40-16,0 0-80 0,0-6 75 0</inkml:trace>
  <inkml:trace contextRef="#ctx0" brushRef="#br0" timeOffset="127566.34">18566 9259 212 0,'0'0'52'0,"0"0"11"15,-9-4 5-15,9 4 3 0,0 0 8 0,-8-6-2 16,8 6 0-16,-7-4 13 0,7 4 0 0,-5-4 2 16,5 4 4-16,0 0 1 0,-8-5-2 15,8 5-9-15,0 0 0 0,-6-8-1 0,6 8 1 16,0 0-2-16,-4-6-4 0,4 6-1 0,0 0-3 16,-4-4 3-16,4 4-21 0,0 0-1 0,0 0-21 15,-5-7-2-15,5 7-16 0,0 0-3 0,0 0-5 16,0 0-8-16,0 0-6 0,0 0 3 0,0 0 2 15,0 8-4-15,0-8 6 0,4 16-1 0,-1-9-4 16,-1 7-13-16,2-1-60 0,0 0-53 0,-2 3-53 16,5 0-52-16,-5-2-267 0,2-2 7 0</inkml:trace>
  <inkml:trace contextRef="#ctx0" brushRef="#br0" timeOffset="134013.44">17754 13397 414 0,'-4'-10'373'0,"0"3"3"0,0-1-102 16,0 0 28-16,3 3-71 0,-3 0 32 16,3-3-91-16,-2 3 10 0,3 5-86 0,-2-8 24 15,-2 1-82-15,4 7 37 0,0 0-67 0,-4-6 45 16,4 6-58-16,0 0 49 0,6 4-56 0,-6-4 55 15,7 13-62-15,-3-2 57 0,1 3-57 0,0 1 52 16,-1 4-50-16,2 0 45 0,-2 1-53 0,1-2 56 16,-1-1-56-16,0 0 50 0,-3-1-53 0,3-3 42 15,-3 0-63-15,3-1 46 0,-4-2-49 0,4 0 6 16,-3-3 11-16,0-1 0 0,-2 1 24 0,1-7-68 16,-5 8-4-16,5-8 22 0,0 0 21 15,-9-2 54-15,9 2-61 0,-8-9 66 0,3 3-64 16,0-3 71-16,-1-2-67 0,2 3 67 0,-4-4-51 15,6-3 64-15,-5 4-31 0,5-3 37 0,-2 0-44 16,0-2 58-16,3 2-51 0,0-2 57 0,1-1-56 16,0 2 49-16,1-2-48 0,4 0 44 0,0 0-55 15,-1 2 52-15,1 0-53 0,0-1 48 0,3 2-59 16,-1 0 51-16,1 3-62 0,0-2 51 16,-2 4-55-16,4 0 53 0,-3 2-54 0,-1 1 53 15,3 0-56-15,0 3 59 0,-9 3-58 0,14-3 53 16,-14 3-45-16,14-2 47 0,-14 2-50 0,12 3 51 15,-12-3-53-15,11 4 58 0,-11-4-55 16,9 10 49-16,-5-5-50 0,-3 0 51 0,3 1-6 16,-1 0-4-16,-1 0-4 0,-2-6-3 0,4 12 1 15,-1-6-7-15,-1 0 1 0,1 3 0 0,2-4-3 16,0 5 0-16,0-2 0 0,0 0 5 0,3 0-5 16,2 3 0-16,-1-2 3 0,1 2-3 0,2-1 1 15,-2 2 1-15,0-2-2 0,0 2 2 0,1-1 1 16,-2-2 0-16,-1 2-3 0,-1-3 2 0,-1-1 1 15,-2 2 3-15,1-2 4 0,-2 2 7 0,-2-2-2 16,-1 0 11-16,0 1-36 0,-2-1 69 0,-2 3-48 16,-3-3 57-16,2 3-48 0,-3-2 58 15,-3 0-58-15,1-1 54 0,-3 0-57 0,0 1 42 0,2-2-61 16,-3-1 49-16,1 1-58 0,0-3 50 16,3 1-58-16,-2-1 46 0,2-1-83 0,1 1 10 15,9-3-101-15,-13 4 1 0,13-4-101 16,-12 1-30-16,12-1-60 0,0 0-413 0,0 0-260 15</inkml:trace>
  <inkml:trace contextRef="#ctx0" brushRef="#br0" timeOffset="134394.46">18297 13271 408 0,'0'0'448'0,"5"-6"-42"16,-5 6-132-16,1-5-3 0,-1 5-92 0,0 0 24 16,0 0-89-16,0 0 26 0,0 0-31 0,0 0-17 15,-6 9-16-15,2 3-14 0,3-1-11 0,-2 4-12 16,-1 1-7-16,4 1-8 0,0 1-2 0,3 1-10 16,-1-2-36-16,2 1 41 0,3 1-49 0,-1-2 55 15,4-4-52-15,-1 0 59 0,4-3-54 0,0-2 51 16,0-1-53-16,2-1 55 15,-2-3-54-15,-1-3 55 0,1-2-53 0,2-1 55 0,-2-5-52 16,-1 2 58-16,-1-5-58 0,-2 2 52 16,0-3-50-16,0-2 52 0,-4 0-48 0,-2 0 46 15,-2-3-49-15,-1 2 49 0,-4-2-45 0,-1 3 49 16,-5-3-56-16,0 2 51 0,-7 1-54 0,3 0 48 16,-4 3-53-16,-1-1 51 0,-4 5-58 0,0-1 48 15,0 2-75-15,0 1 4 0,-1 2-109 0,3 0-12 16,2 3-65-16,-3 2-81 0,3 0-311 0,1 3-147 15</inkml:trace>
  <inkml:trace contextRef="#ctx0" brushRef="#br0" timeOffset="135179.46">19025 13080 126 0,'0'0'482'16,"4"-9"-128"-16,-4 9-64 0,0-9-53 0,0 9-28 15,0 0-30-15,0-6-33 0,0 6-28 0,0 0-31 16,0 0-14-16,-10 1-16 0,2 4-15 16,2 3 39-16,-3 2-59 0,-1 1 56 0,-2 6-83 15,-1-1 50-15,2 1-59 0,-2 1 53 0,-1 5-58 16,1-3 55-16,4-3-60 0,-2 0 58 0,-1 1-6 15,3-4-54-15,2-1 56 0,0-2-56 0,1 0 62 16,1-1-4-16,-2-3-8 0,5 1-4 0,-6-1 0 16,7-1-2-16,1-6-3 0,-5 8-4 0,5-8 0 15,0 0 2-15,1 9-6 0,-1-9-3 16,0 0 2-16,13 1-4 0,-13-1 1 16,15 0-2-16,-15 0 0 0,19 1 6 0,-6 1 4 15,2 0-15-15,1 0 2 0,0 1-1 0,2 3-1 16,0-1 5-16,3-2-4 0,-1 6-7 0,-1-3-12 15,-1 2-104-15,1 1 11 0,0-1-66 0,-6 1-22 16,4-3-42-16,-4 2-29 0,-2-2-15 0,3 1-165 16,-1-4 68-16</inkml:trace>
  <inkml:trace contextRef="#ctx0" brushRef="#br0" timeOffset="135596.17">19389 13058 146 0,'-1'-10'526'0,"-4"6"-136"16,4-4-64-16,-2 0-24 0,3 8-15 0,-5-8-15 16,5 8-30-16,-4-10-49 0,4 10-38 0,-1-7-36 15,1 7-27-15,-4-6-22 0,4 6-11 0,0 0-20 16,0-9-14-16,0 9-3 0,0 0-2 0,0 0-2 15,12 3-4-15,-12-3-2 0,12 9-2 0,-4-4-3 16,1 0 1-16,0 4-6 0,5-3 3 0,-1 5 45 16,-2-3-58-16,6 4 48 0,-2-2-57 0,1 3 55 15,-1-2-53-15,-5-2 44 0,3 2-55 0,1-3 55 16,-2 2-55-16,-1-2 53 0,-2 1-54 16,1-2 57-16,-1-2-56 0,-4 3 54 0,3-3-53 15,-2 1 57-15,-6-6-58 0,8 7 53 0,-8-7-55 16,6 8 55-16,-6-8-54 0,0 11 53 0,0-11-53 15,-10 11 52-15,4-4-54 0,-3 2 55 16,-4 2-54-16,-1 0 53 0,-4 2-55 0,4 0 58 0,-4 1-57 16,3 1 42-16,-2 0-64 0,4 1 13 0,-2 1-98 15,2-5 1-15,3 5-106 0,0-3-29 0,2-2-64 16,2 0-86-16,1-1-156 0,1-3-89 16</inkml:trace>
  <inkml:trace contextRef="#ctx0" brushRef="#br0" timeOffset="136476.46">19903 13135 387 0,'0'0'427'0,"0"0"-11"15,-13 0-107-15,13 0 60 16,0 0-50-16,0 0 29 0,-15 0-90 0,15 0 12 16,0 0-94-16,0 0 4 0,0 0-90 0,-9-1 31 15,9 1-75-15,0 0 42 0,0 0-63 0,0 0 42 16,9-3-58-16,-9 3 44 0,17-6-57 0,-7 3 46 15,1 0-58-15,2 0 6 0,4-2 0 0,-3-1 5 16,-1 1-19-16,2 2-36 0,-1-3-41 16,0 3-34-16,-4-3-39 0,2 4-46 0,-2-2-27 0,-1 1-14 15,-1 0-10-15,-1-2-37 0,-7 5-69 16,9-4-177-16,-9 4-68 0</inkml:trace>
  <inkml:trace contextRef="#ctx0" brushRef="#br0" timeOffset="136694.47">20025 13002 406 0,'0'0'325'0,"-9"-5"-40"0,9 5 7 16,-7-7-5-16,7 7-6 0,-7-4-7 0,7 4 30 15,-7-4-82-15,7 4 22 0,-5-4-78 0,5 4 22 16,0 0-84-16,-5-7-24 0,5 7 28 16,0 0-71-16,0 0-3 0,0 0-10 0,-8 7-3 15,8-7-3-15,3 10-2 0,-2 2-3 0,2 0 43 16,-1 1-60-16,1 6 50 0,1-1-66 15,0 2 52-15,-2 2-100 0,6 1-20 0,-6-2-113 16,5 0 2-16,-2 1-98 0,0-5-36 0,-1 0-61 16,1-2-323-16,0-1-224 0</inkml:trace>
  <inkml:trace contextRef="#ctx0" brushRef="#br0" timeOffset="138925.57">20454 12916 327 0,'3'-5'317'0,"-3"5"-82"16,0 0 10-16,0 0-66 0,0 0 19 16,2-6-84-16,-2 6 32 0,0 0-83 0,0 0 34 15,0 0-67-15,0 0 36 0,-9 7-60 0,7-2 1 16,-5 2 0-16,3 1-1 0,-3 1-2 0,-1 1 2 16,2 3-5-16,-2 1 17 0,-1-3-15 0,0 3-3 15,0-1-5-15,1-2 5 0,0 1 5 0,0-3 7 16,3 1-1-16,-2-3 1 0,1 2 5 0,2-3-3 15,0 0-3-15,4-6 3 0,-6 11 6 0,2-8-2 16,4-3-9-16,-4 9-2 0,4-9-3 16,-4 5 3-16,4-5 0 0,0 0-1 0,0 0 1 15,2 5-7-15,-2-5 3 0,0 0-1 0,11 5-2 16,-11-5 0-16,12 4 7 0,-12-4-9 0,15 5-1 16,-6-2 63-16,0 0-75 0,1 1 58 0,-1 1-63 15,5 1 53-15,-2-1-63 0,-2 4 47 16,3-3-75-16,-2 2 12 0,1-2-60 0,-1 0-10 15,-2 2-30-15,0-2-27 0,0-1-30 0,-1 1-39 16,-2 0-158-16,-1-2 145 0</inkml:trace>
  <inkml:trace contextRef="#ctx0" brushRef="#br0" timeOffset="140659.67">20715 13010 43 0,'0'0'70'0,"0"0"21"0,0 0-23 0,0 0 17 16,-2-5-23-16,2 5 14 0,0 0-11 0,0 0-1 15,0 0 7-15,0-7 7 0,0 7 3 0,0 0 10 16,0 0 5-16,0-10-3 0,0 10 14 0,0 0-20 16,-1-6 22-16,1 6-33 0,0 0 37 15,1-9-45-15,-1 9 57 0,0 0-68 0,0-6 70 16,0 6-66-16,0 0 11 0,0-8 5 0,0 8 7 15,0 0 42-15,0 0-64 0,0-9 39 16,0 9-70-16,0 0 39 0,0 0-64 0,0 0 49 16,0 0-59-16,0 0 12 0,0 0 1 0,7 7-8 15,-7-7 3-15,4 11 0 0,-2 0-1 0,1-2-2 16,-1 3-1-16,1 0 48 0,1 1-58 0,-3 1 49 16,5 0-60-16,-3-4 51 0,1 3-88 0,-2-1 24 15,1-1-89-15,-2-1 27 0,3-1-62 16,-1 0-7-16,-1-2-42 0,-2-7-28 0,3 14-27 15,-3-14-217-15,2 8 37 0</inkml:trace>
  <inkml:trace contextRef="#ctx0" brushRef="#br0" timeOffset="141108.62">20812 12868 85 0,'-7'-9'363'0,"7"9"-77"15,-6-6-47-15,6 6-8 0,-5-6-69 16,5 6 46-16,-4-6-75 0,4 6 54 0,0 0-86 16,-4-5 40-16,4 5-80 0,0 0 49 0,0 0-79 15,-5-7 52-15,5 7-59 0,0 0 61 0,0 0-71 16,0 0 50-16,0 0-54 0,-4-7 43 0,4 7-62 15,0 0 59-15,0 0-55 0,9 3 58 0,-9-3-51 16,11 7 43-16,-3-1-52 0,0 0 50 0,4 1-53 16,0-1 48-16,1 5-61 0,4-2 7 0,-2 2 9 15,4-1 1-15,-2 0-4 0,1 1 4 16,-3-1 1-16,3 0-4 0,-4-2 3 0,0-2-1 16,0 3 1-16,0-3-1 0,-2-1 4 15,-2 3-1-15,3-4 16 0,-3-1-14 0,0 4 2 16,-1-4 2-16,0 1-7 0,0-3 8 0,-9-1 2 15,13 4 0-15,-13-4-1 0,9 7 0 0,-9-7 4 16,6 5 4-16,-6-5 6 0,4 6 11 0,-4-6 10 16,0 12 5-16,-4-4-2 0,-1 3 39 0,-1 1-64 15,-2 2 41-15,-1 4-61 0,-1 1 43 0,-2 2-66 16,2 4-10-16,0 1-133 0,0-4-23 0,-2 6-80 16,3-4-88-16,0-1-309 0,2-4-175 0</inkml:trace>
  <inkml:trace contextRef="#ctx0" brushRef="#br0" timeOffset="146662.31">19430 13874 360 0,'0'0'332'0,"3"-9"-80"15,-3 9 52-15,4-9-77 0,-4 9-9 0,4-9-15 16,-4 9-20-16,2-9-24 0,-2 9-31 0,4-9-24 15,-4 9-19-15,5-6-11 0,-5 6-2 16,1-7-15-16,-1 7-9 0,0 0-8 0,4-6-9 16,-4 6-6-16,0 0-7 0,0 0-2 15,0 0-1-15,-8 6 42 0,2 2-61 0,1 0 50 16,0-1-51-16,-3 4 45 0,2 1-58 0,-2-1 55 16,-1 1-14-16,4 3-3 0,-3-2-6 0,1 4-1 15,2-3-5-15,-3-2-1 0,3 2 1 0,-2 0 0 16,1-2-5-16,2-4-2 0,-1 3 0 0,3-2 5 15,-1-3-2-15,-1 0 2 0,3 0-4 0,1-6-1 16,-4 10-1-16,4-10 0 0,-5 7-1 0,5-7 0 16,0 0 3-16,4 5-2 0,-4-5 0 0,0 0 0 15,0 0 2-15,10 3 0 0,-10-3-11 0,0 0 6 16,14 1 0-16,-14-1 1 0,19 2 1 0,-10 1 2 16,3 0 0-16,-1 1-4 0,2 0-3 0,1 2-1 15,-1 1-5-15,2-2-1 0,-1 3 2 16,0 0-31-16,2-2-72 0,0 2-44 0,-2-3-32 15,0 4-19-15,-1-2-25 0,2-4 16 0,-6 4-80 16,2-3-234-16,0-1-37 0</inkml:trace>
  <inkml:trace contextRef="#ctx0" brushRef="#br0" timeOffset="147307.4">20179 13721 429 0,'0'0'369'0,"-10"-7"-127"16,10 7 16-16,-9-9-61 0,9 9 24 0,-9-4-5 15,9 4 40-15,-5-7-97 0,5 7 18 0,-5-5-89 16,5 5 29-16,-5-5-67 0,5 5 37 0,0 0-66 16,-4-6 44-16,4 6-57 0,0 0 44 0,0 0-58 15,0 0 50-15,-4-6-55 0,4 6 52 0,0 0-54 16,0 0 53-16,0 0-53 0,0 0 53 16,0 0-53-16,0 0 56 0,9 3-59 0,-9-3 51 15,8 5-46-15,-8-5-3 0,14 7 15 0,-8-1-8 0,3-1-1 16,3 1 1-16,0 2 0 0,1 1-3 15,1-2 3-15,0 1 50 0,4 1-59 0,-4 1 51 16,0-4-57-16,2 3 47 0,-2-1-50 0,0-2 52 16,0 0-51-16,-4 1 52 0,0-3-53 0,-2 1 52 15,1 0-57-15,-3-1 58 0,1-1-50 0,-2 1 53 16,-5-4-54-16,9 5 56 0,-9-5-53 16,2 8 56-16,-2-8-50 0,-2 9 71 0,2-9-35 15,-9 11 69-15,1-4-53 0,-1 3 49 0,3-1-53 16,-6 2 41-16,1 5-68 0,-2-1 48 0,0 1-63 15,2 1 48-15,-2 2-71 0,3 0-12 16,-1-1-89-16,1 3-98 0,3-2-92 0,-1-1-99 16,-1 2-378-16,5-4-325 0</inkml:trace>
  <inkml:trace contextRef="#ctx0" brushRef="#br0" timeOffset="153570.69">17966 13790 264 0,'0'0'332'0,"0"0"-26"0,0 0-63 0,0 0 36 15,0 0-80-15,0 0-17 0,0 0-24 0,0 0-25 16,0 0 29-16,0 0-78 0,-8-2 36 0,8 2-58 16,0 0 49-16,0 0-58 0,0 0 48 0,0 0-50 15,0 0 50-15,0 0-50 0,0 0 54 0,0 0-49 16,0 0 52-16,0 0-49 0,4-7 58 0,-4 7-65 15,5-2 46-15,-5 2-55 0,18-6 41 0,-8 2-60 16,7-2 43-16,2 0-55 0,4-1 41 0,8-2-60 16,1 1 49-16,8-3-56 0,3 0 49 0,0 1-55 15,2 1 47-15,-2 0-50 0,3-1 48 0,-5 3-56 16,3-1 43-16,-7 1-73 0,-3 2 24 0,-2 1-67 16,-4 0 48-16,-1 0-53 0,-4 0 60 15,-1 2-44-15,-3 1 64 0,-1-2-52 0,-3 2 55 16,-2-1-42-16,0 2 41 0,-3-3-46 0,-10 3 45 15,17-1-61-15,-17 1 45 0,15 0-90 0,-15 0 35 16,10 1-61-16,-10-1 10 0,10 3-52 16,-10-3-47-16,0 0-52 0,7 6-214 0,-7-6-16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42:43.380"/>
    </inkml:context>
    <inkml:brush xml:id="br0">
      <inkml:brushProperty name="width" value="0.05292" units="cm"/>
      <inkml:brushProperty name="height" value="0.05292" units="cm"/>
      <inkml:brushProperty name="color" value="#FF0000"/>
    </inkml:brush>
  </inkml:definitions>
  <inkml:trace contextRef="#ctx0" brushRef="#br0">9277 8502 43 0,'0'0'148'0,"0"0"5"15,0 0-39-15,0 0-3 0,0 0-20 0,0 0-4 16,0 0-15-16,0 0 3 0,0 0-11 0,0 0 1 16,0 0-2-16,0 0-4 0,0 0-7 0,0 0-7 15,0 0-3-15,0 0-9 0,0 0 1 16,0 0-11-16,0 0 3 0,0 0-12 0,0 0 9 0,0 0-20 15,0 0 13-15,0 0-9 0,0 0 0 16,0 0-5-16,0 0 10 0,0 0-8 0,0 0 6 16,0 0-7-16,0 0 4 0,0 0-7 0,0 0 5 15,0 0-7-15,-12-2 10 0,12 2-8 0,0 0 5 16,0 0-7-16,0 0 9 0,0 0-9 16,0 0 16-16,0 0-11 0,-4-4 13 0,4 4-15 15,0 0 22-15,0 0-11 0,0 0 20 0,0 0-20 16,0 0 21-16,0 0-23 0,0 0 27 0,0 0-25 15,-7-5 28-15,7 5-28 0,0 0 35 0,0 0-31 16,0 0 5-16,0 0-1 0,0 0 3 16,0 0 4-16,-4-3-5 0,4 3 2 0,0 0-5 15,0 0-1-15,0 0-1 0,0 0 0 0,0 0-1 16,0 0 6-16,-5-6-2 0,5 6-1 0,0 0-8 16,0 0 5-16,0 0-1 0,0 0-2 0,0 0-1 15,-4-5-2-15,4 5 1 0,0 0-3 0,0 0 3 16,0 0-4-16,0 0 0 0,0 0-1 0,0 0 1 15,0 0-7-15,0 0 10 0,0 0-8 0,0 0 1 16,0 0-5-16,0 0 3 0,-4-6 0 0,4 6 3 16,0 0 8-16,0 0-9 0,0 0-8 0,0 0 5 15,0 0-3-15,0 0 8 0,0 0 1 0,0 0-1 16,0 0-1-16,0 0 4 0,0 0-2 0,0 0-1 16,0 0 0-16,0 0 4 0,0 0-5 15,0 0 0-15,0 0-1 0,0 0 0 0,0 0-1 16,0 0 1-16,0 0 3 0,0 0-8 0,0 0 1 15,0 0-3-15,0 0 2 0,0 0 0 0,0 0-3 16,0 0 2-16,0 0 0 0,0 0 2 0,0 0 4 16,0 0-2-16,0 0-10 0,0 0 3 0,5-3 5 15,-5 3 1-15,0 0-4 0,0 0 7 0,14-3 0 16,-14 3 3-16,0 0-14 0,14 0 20 0,-14 0-10 16,17-1 3-16,-17 1 0 0,19-1-1 0,-6 0-3 15,-2-1 3-15,2 0-3 0,1 1-2 16,0-1 2-16,4 1 1 0,0 1-1 15,1 0 1-15,0-1-1 0,-1-1 2 0,4 1 5 16,-2 1-2-16,2-2 0 0,1 1-7 0,3 0 1 16,-1 0-1-16,2-2-1 0,-4 1 2 0,5-1 5 15,-1 3-4-15,0-1 1 0,-3-1 0 0,4 1 3 16,-1-1 4-16,-1 2-8 0,-1-3 1 0,1 1 0 16,-2 1 1-16,4-1 3 0,-2-1-2 0,-2 0 4 15,3 1 6-15,0 1 2 0,-2-2 5 0,2 1 8 16,0 1 7-16,-4-2 2 0,4 1-3 0,-3-1-7 15,3 1 1-15,-3-1 1 0,-1 2 0 0,-1 1 2 16,1-3 3-16,-3 3 37 0,1-1-53 16,-1-2 50-16,2 2-54 0,-3-2 54 0,2 2-50 15,0 0 50-15,-3 0-55 0,3 0 45 0,-2-1-57 16,0 2 49-16,0-1-54 0,-1 1 52 0,1-2-55 16,0 2 0-16,-2-1 3 0,2-2 2 0,-1 3 3 15,1-2 1-15,2-2-2 0,-6 3 1 0,4-2 0 16,-1 0 4-16,1 2-2 0,-1-2-1 0,-4 1-1 15,4-1-3-15,-4 1 48 0,-1-1-58 0,2 2 51 16,-3 0-55-16,2-2 49 0,-4 1-53 0,4 2 52 16,-2-2-56-16,-1 1 57 0,-1-1-59 0,3 2 53 15,-4-2-53-15,-9 2 52 0,23-2-51 0,-14 1 49 16,4 0-50-16,-13 1 53 0,18-1-52 16,-18 1 51-16,20-2-47 0,-20 2 43 0,19 0-50 15,-19 0 52-15,18 0-52 0,-18 0 51 0,18 0-50 16,-18 0 53-16,18 0-56 0,-18 0 61 15,19 0-57-15,-19 0 51 0,17 2-57 0,-17-2 57 16,14 0-47-16,-14 0 47 0,15 0-51 0,-15 0 53 16,14 1-51-16,-14-1 43 0,19 0-42 0,-19 0 49 15,16 0-52-15,-16 0 53 0,16 0-53 0,-16 0 51 16,18 1-50-16,-18-1 52 0,17 0-51 0,-17 0 55 16,15 0-59-16,-15 0 56 0,21 0-52 0,-21 0 52 15,15 0-52-15,-15 0 54 0,19 0-53 0,-19 0 55 16,19 0-52-16,-19 0 52 0,16 1-50 15,-16-1 53-15,16 0-50 0,-16 0 50 0,13-1-53 16,-13 1 54-16,15 0-52 0,-15 0 53 0,12 0-43 16,-12 0 46-16,10-1-56 0,-10 1 52 0,0 0-50 15,18 0 53-15,-18 0-54 0,10-1 54 0,-10 1-54 16,0 0 50-16,18 0-55 0,-18 0 53 0,9-2-55 16,-9 2 51-16,13-1-52 0,-13 1 50 0,0 0-50 15,15 0 49-15,-15 0-52 0,0 0 53 0,13 0-52 16,-13 0 56-16,0 0-53 0,13-1 47 0,-13 1-52 15,0 0 55-15,0 0-53 0,0 0 51 0,13 0-51 16,-13 0 54-16,0 0-52 0,0 0 45 16,0 0-41-16,11-1 56 0,-11 1-49 0,0 0 60 15,0 0-45-15,0 0 56 0,0 0-51 16,0 0 53-16,0 0-49 0,10-2-2 0,-10 2 3 16,0 0 0-16,0 0-1 0,0 0-2 0,0 0 0 15,0 0 1-15,0 0-2 0,0 0 2 0,0 0-5 16,0 0-5-16,0 0 1 0,0 0-2 0,0 0-2 15,0 0-3-15,0 0-8 0,0 0-35 0,0 0-69 16,0 0-45-16,0 0-172 0,0 0-109 0,0 0-504 16,-6 5-526-16</inkml:trace>
  <inkml:trace contextRef="#ctx0" brushRef="#br0" timeOffset="1615.97">15315 8282 6 0,'0'0'323'0,"0"0"-86"16,-11-2-29-16,11 2-39 0,0 0 16 0,-14 0-54 15,14 0 11-15,0 0-51 0,-13-3 23 0,13 3-54 16,0 0 30-16,0 0-45 0,-14-1 42 0,14 1-44 15,0 0 62-15,0 0-55 0,-13 0 17 0,13 0 27 16,0 0 34-16,0 0-55 0,0 0 63 0,-13 0-55 16,13 0 54-16,0 0-49 0,0 0 49 0,0 0-53 15,-10 1 46-15,10-1-54 0,0 0 51 0,0 0-63 16,0 0 39-16,0 0-45 16,0 0 36-16,-13 0-58 0,13 0 42 0,0 0-61 15,0 0 43-15,0 0-59 0,0 0 46 0,0 0-57 16,0 0 48-16,0 0-54 0,0 0 50 0,0 0-50 15,0 0 49-15,0 0-52 0,9-2 41 0,-9 2-39 16,17-1 51-16,-17 1-51 0,19-4 50 0,-6 3-51 16,1 0 49-16,5-1-52 0,0 1 52 0,2 1-39 15,4-3 40-15,3 2-52 0,3 1 49 0,-2-2-55 16,3 2 53-16,-1-1-56 0,1 1 57 0,0 0-53 16,0-1 54-16,5 1-50 0,1-1 49 0,-1-3-48 15,0 3 51-15,2-1-52 0,-2 2 48 0,2-1-51 16,-2 1 52-16,-1-3-50 0,3 3 50 15,-5-3-51-15,-2 3 47 0,-1-1-47 0,-2-1 55 16,2 0-61-16,-2 1 62 0,1-2-57 16,-2 1 57-16,-3 2-56 0,3-3 51 0,-1 2-51 15,0 0 55-15,-8-1-57 0,4 1 56 0,0 1-53 16,0-1 52-16,-2-1-50 0,0 1 46 0,1 1-35 16,-1 0 47-16,-1-2-53 0,0-1 56 0,1 3-54 15,-1 0 56-15,2-1-53 0,-3 1 54 0,2-1-50 16,-1 1 53-16,-1-2-54 0,2 1 54 0,-1 1-53 15,-2-1 54-15,1 1-46 0,2-2 48 0,-2 2-56 16,0-1 60-16,-1 1-65 0,1 0 56 16,-1 0-52-16,1-2 56 0,0 2-53 0,-1-1 53 15,3 1-58-15,-2 0 51 0,0-2-47 0,0 1 40 16,-2 0-49-16,1 1 59 0,-3-2-61 0,2 1 55 16,-6 1-55-16,3 0 56 0,0-2-53 0,-1 2 58 15,-3-1-51-15,-10 1 61 0,18 0-44 16,-18 0 9-16,14-1 7 0,-14 1 11 0,12 0-2 15,-12 0 8-15,0 0 3 0,16 0-7 0,-16 0 1 16,0 0-3-16,0 0 0 0,13 0-7 0,-13 0-2 16,0 0-2-16,0 0-4 0,0 0-7 0,14-1-8 15,-14 1 3-15,0 0 1 0,0 0-1 0,0 0-3 16,0 0-1-16,0 0-5 0,12 0 0 0,-12 0-2 16,0 0 0-16,0 0 0 0,0 0 0 15,0 0 0-15,0 0-1 0,0 0-7 0,0 0 3 16,0 0-14-16,0 0-34 0,0 0-79 0,0 0-43 15,0 0-148-15,0 0-75 0,0 0-129 0,0 0-588 16,0 0-732-16</inkml:trace>
  <inkml:trace contextRef="#ctx0" brushRef="#br0" timeOffset="3481.95">18579 8364 43 0,'0'0'269'0,"0"0"-51"0,-9-4-35 16,9 4-14-16,0 0-26 0,-4-6 6 15,4 6-37-15,0 0 11 0,-6-4-36 0,6 4-13 16,0 0 31-16,-9-5-49 0,9 5-6 0,0 0-6 16,0 0 5-16,-5-4-4 0,5 4 2 0,0 0 0 15,0 0 2-15,0 0-4 0,-8-5 1 0,8 5-5 16,0 0 4-16,0 0 2 0,0 0 4 0,0 0-16 16,0 0-5-16,0 0-1 0,-6-2-3 0,6 2 1 15,0 0-5-15,0 0 1 0,0 0-3 0,0 0-1 16,0 0-1-16,0 0 0 0,0 0 2 0,0 0-6 15,0 0 2-15,0 0 0 0,0 0-3 0,0 0 1 16,0 0-2-16,0 0-1 0,-9-3-1 16,9 3-1-16,0 0-3 0,0 0 3 15,0 0 3-15,0 0-4 0,0 0 2 0,0 0 7 16,14-4 1-16,-14 4 4 0,10-1 5 0,-10 1 3 16,19-2 52-16,-6 0-58 0,1 0 56 0,4 1-62 15,1-1 46-15,2 1-50 0,3-1 46 0,4-1-51 16,3 0 58-16,2 2-58 0,7-2 51 0,-3 1-60 15,1-1 52-15,2 1-56 0,-1 1 47 0,2-1-54 16,0-1 49-16,0 0-55 0,0 1 55 0,-1-1-56 16,0 2 53-16,1-1-55 0,0-1 52 0,0 0-54 15,-1-1 53-15,-2 3-56 0,2-2 56 16,-1 2-56-16,-2-2 53 0,-1 3-48 0,1-1 51 16,-1 1-55-16,2-3 55 0,-6 3-54 0,0 0 55 15,0-1-54-15,1 1 61 0,-2 0-60 16,1 0 60-16,-1-1-50 0,-2 2 55 0,-1-1-52 15,3 1 48-15,-3-1-52 0,-1 0 44 0,0 0-43 16,-3 0 48-16,0 1-48 0,-1-1 52 0,0 0-53 16,0 0 51-16,0 0-58 0,0 0 60 0,-1 0-56 15,0 2 52-15,1-2-56 0,-2 0 52 0,0 0-49 16,-1 0 48-16,1 0-46 0,-2 0 55 0,0 0-56 16,-1 1 56-16,1-1-54 0,-1 1 53 0,-4-1-51 15,4 0 53-15,-4 2-46 0,3-2 53 16,-2 0-49-16,0 0 53 0,-2 0-46 0,4 0 43 15,-6 0-53-15,5 0 51 0,-1 1-57 0,-1-1 51 16,0 0-55-16,0 0 54 0,0 0-59 0,-1-1 53 16,1 1-54-16,-4 1 50 0,3-1-48 15,0 0 48-15,-13 0-54 0,18 0 53 0,-18 0-56 16,18 0 56-16,-18 0-56 0,14 2 57 0,-14-2-54 16,15 0 49-16,-15 0-51 0,0 0 55 0,14 0-48 15,-14 0 47-15,0 0-49 0,14 0 49 0,-14 0-51 16,0 0 45-16,0 0-46 0,13 1 58 0,-13-1-58 15,0 0 50-15,0 0-48 0,0 0 53 16,11-1-46-16,-11 1 54 0,0 0-62 0,0 0 46 16,0 0-46-16,0 0 53 0,0 0-55 0,0 0 51 15,0 0-51-15,12 0 48 0,-12 0-48 0,0 0 48 16,0 0-49-16,0 0 54 0,0 0-55 0,0 0 46 16,0 0-46-16,0 0 50 0,0 0-55 0,0 0 49 15,0 0-60-15,0 0 24 0,0 0-93 16,0 0 14-16,0 0-113 0,0 0-10 0,0 0-121 15,0 0-50-15,0 0-94 0,0 0-298 0,0 0-303 16</inkml:trace>
  <inkml:trace contextRef="#ctx0" brushRef="#br0" timeOffset="5648.33">15502 8288 117 0,'0'0'135'15,"0"0"-15"-15,0 0-27 0,0 0-9 0,-8-3-7 16,8 3-8-16,0 0-13 0,0 0-5 0,-4-5-8 16,4 5-6-16,0 0-8 0,0 0-4 15,0 0-6-15,-5-4-4 0,5 4 2 0,0 0-8 16,0 0-2-16,0 0-3 0,0 0-3 0,-5-6-7 15,5 6-9-15,0 0-4 0,0 0-12 0,0 0-3 16,0 0 3-16,0 0-5 0,0 0-7 0,0 0-3 16,0 0-5-16,0 0-2 0,0 0-7 15,13 0 12-15,-13 0-26 0,0 0-74 0,18 3 42 16</inkml:trace>
  <inkml:trace contextRef="#ctx0" brushRef="#br0" timeOffset="8947.07">24634 8574 10 0,'0'0'59'0,"0"0"33"15,-9 2-7-15,9-2 27 0,0 0-20 0,0 0 18 16,0 0-7-16,0 0 4 0,-10 3 2 0,10-3 1 16,0 0 10-16,0 0-12 0,0 0-9 15,0 0-5-15,0 0 0 0,0 0-7 0,0 0 1 16,0 0 0-16,0 0-1 0,0 0 5 0,0 0 1 16,-9-3-7-16,9 3 2 0,0 0-7 0,0 0-13 15,0 0-6-15,0 0-2 0,0 0-8 0,0 0-15 16,0 0 0-16,0 0-8 0,0 0-4 0,0 0 0 15,0 0 0-15,0 0-3 0,0 0 4 0,0 0 2 16,0 0 1-16,0 0 8 0,0 0 3 16,0 0-2-16,0 0 8 0,0 0-4 0,0 0 1 0,0 0 1 15,0 0-4-15,0 0-3 0,0 0-7 16,0 0-2-16,0 0-5 0,0 0-4 0,0 0-6 16,0 0 1-16,0 0-3 0,0 0-4 0,0 0-3 15,0 0-2-15,0 0-1 0,0 0 1 16,0 0-2-16,0 0 0 0,0 0-2 0,0 0 5 15,0 0-1-15,0 0-6 0,0 0 8 0,4-6-6 16,-4 6 2-16,0 0 2 0,8-2-3 0,-8 2 2 16,9-2-4-16,-9 2 6 0,9-3-3 0,-9 3 47 15,11-2-55-15,-11 2 47 0,14-4-52 0,-14 4 48 16,18-3-56-16,-8 0 52 0,4 1-52 0,0 1 53 16,2-2-55-16,2 2 57 0,-2-2-58 15,5 2 51-15,-3-2-50 0,3 3 49 0,0-4-48 16,-1 3 47-16,2 1-51 0,1-1 51 0,0 1-52 15,-1 0 54-15,1-1-53 0,1 1 58 0,0 0-60 16,3 0 8-16,-1 1 49 0,-1-1-47 0,-2 0 2 16,0 0 0-16,3 0 4 0,-4 1 2 0,-1-1 2 15,2 0 2-15,3 1 1 0,-6-1 4 16,2 0-2-16,-2 0 2 0,0 0-5 0,0 0 8 16,-2 0 1-16,0-1-3 0,-2 1 46 0,0 1-57 15,-1-1 50-15,-1 0-54 0,0 0 49 0,0 0-51 16,-14 0 46-16,23 0-51 0,-23 0 54 15,22 0-52-15,-22 0 50 0,19 1-56 0,-19-1 52 16,19 0-52-16,-19 0 54 0,17 0-55 0,-17 0 58 16,15 3-54-16,-15-3 47 0,12 0-51 0,-12 0 54 15,0 0-53-15,18 0 52 0,-18 0-53 0,0 0 53 16,14 0-51-16,-14 0 50 0,0 0-52 0,14 0 58 16,-14 0-60-16,0 0 56 0,11 0-52 0,-11 0 52 15,0 0-51-15,13 0 51 0,-13 0-55 0,0 0 53 16,15 0-52-16,-15 0 54 0,12 0-54 15,-12 0 58-15,13 0-60 0,-13 0 57 0,15 0-56 16,-15 0 56-16,19 0-53 0,-7 0 52 16,-1 0-56-16,2 0 56 0,-1 0-52 0,-12 0 52 15,25 0-50-15,-12 0 54 0,-13 0-58 0,20 0 54 16,-20 0-64-16,19 0 69 0,-19 0-55 0,15 0 54 16,-15 0-23-16,12 0 71 0,-12 0-45 0,13 0 62 15,-13 0-42-15,0 0 9 0,14 0-4 0,-14 0-8 16,0 0-7-16,0 0-6 0,13 0-6 0,-13 0-7 15,0 0-5-15,0 0-5 0,0 0-1 0,10 0-4 16,-10 0 4-16,0 0-9 0,0 0 1 0,0 0-3 16,0 0-2-16,0 0 0 0,13 0-1 0,-13 0-2 15,0 0 3-15,0 0-1 0,0 0 1 16,0 0-3-16,0 0 6 0,0 0-12 0,0 0 2 16,0 0 3-16,0 0-1 0,0 0 2 15,10 0-4-15,-10 0 3 0,0 0-1 0,0 0 3 16,0 0-1-16,0 0-2 0,0 0 10 0,0 0-10 15,0 0 6-15,0 0 1 0,0 0-2 0,9-3 0 16,-9 3 0-16,0 0-2 0,0 0 5 0,0 0-2 16,0 0 3-16,0 0-1 0,15 0 5 0,-15 0-6 15,0 0 0-15,0 0-1 0,15 0 2 0,-15 0 0 16,0 0-1-16,16 0 0 0,-16 0 8 0,10 3-14 16,-10-3 2-16,13 0 1 0,-13 0 7 0,12 0-7 15,-12 0 2-15,0 0-5 0,20 0 6 0,-20 0-1 16,13 1-2-16,-13-1 1 0,13 0-1 15,-13 0 1-15,15 2 13 0,-15-2-15 16,13 0 7-16,-13 0-7 0,0 0 2 0,18-2 1 16,-18 2 2-16,11-1-3 0,-11 1 4 0,0 0 1 15,17 0 5-15,-17 0 4 0,0 0-6 0,11 0 5 16,-11 0 4-16,0 0-6 0,12-3 2 0,-12 3-4 16,0 0-1-16,0 0-7 0,0 0 7 0,11-1-3 15,-11 1-6-15,0 0 7 0,0 0-2 0,0 0-1 16,0 0 3-16,0 0 1 0,0 0-7 0,11-1 3 15,-11 1-4-15,0 0 1 0,0 0 0 0,0 0-2 16,0 0 3-16,0 0-1 0,0 0 0 16,0 0 1-16,0 0 1 0,0 0 5 0,0 0-2 15,0 0-6-15,0 0 3 0,0 0-6 0,0 0-3 16,0 0 0-16,0 0-4 0,0 0-7 0,0 0-27 16,0 0-40-16,0 0-52 0,0 0-65 15,0 0-95-15,0 0-91 0,0 0-124 0,0 0-357 16,0 0-421-16</inkml:trace>
  <inkml:trace contextRef="#ctx0" brushRef="#br0" timeOffset="16480.06">5238 15425 326 0,'-4'-8'330'16,"4"8"-51"-16,0 0-37 0,-2-7-24 15,2 7-39-15,0 0-10 0,-3-7-19 0,3 7-13 16,0 0-15-16,-1-5-3 0,1 5-8 0,0 0-6 16,0 0-6-16,-3-7-9 0,3 7 1 0,0 0-5 15,0 0-17-15,0 0 13 0,-6-6-6 0,6 6-10 16,0 0-7-16,0 0-14 0,0 0-8 0,0 0-11 16,0 0-5-16,0 0-7 0,0 0-5 15,0 0-1-15,0 0-6 0,-4 8 0 0,4-2-1 16,0 4 13-16,0-2-17 0,4 8 15 0,-4-2-16 15,5 1 16-15,-4 2-16 0,3-2 10 0,0 2-15 16,1-1 15-16,-1-2-16 0,1 0 16 0,0-2-17 16,0 1 17-16,-1-2-16 0,1 0 10 0,-1-2-14 15,0 0 19-15,0-3-7 0,1 2 10 0,-1-2-16 16,-2 0 11-16,2-1-14 0,-4-5 14 0,5 9-15 16,-5-9 16-16,4 7-14 0,-4-7 14 0,5 5-9 15,-5-5 13-15,0 0-15 0,10 5 15 0,-10-5-12 16,0 0 12-16,0 0-20 0,12-3 20 15,-12 3-16-15,0 0 15 0,9-5-17 0,-9 5 17 16,0 0-12-16,11-6 15 0,-11 6-26 0,8-2 22 16,-8 2-21-16,8-1 14 0,-8 1-16 0,11-3 13 15,-11 3-12-15,9-3 18 0,-9 3-17 0,12-1 20 16,-12 1-9-16,10-3 8 0,-10 3-16 0,9-2 16 16,-9 2-13-16,0 0 18 0,10-4-16 0,-10 4 18 15,8-3-13-15,-8 3 28 0,0 0-3 0,7-4 19 16,-7 4-9-16,4-9 3 0,-4 9-9 15,0-9 18-15,0 1-13 0,0 8 17 0,0-13-20 16,-4 5 8-16,2-2-19 0,-3 2 7 0,1-1-14 16,-4-1 0-16,3-1-4 0,-3-2-1 15,2 4-2-15,-3-1-3 0,4-1 1 0,-3 2 0 16,2 1 0-16,-2-1-3 0,3 2-1 0,1 2-6 16,-1-1-6-16,1 2-34 0,4 4-39 0,-7-8-45 15,7 8-55-15,-8-7-52 0,8 7-21 0,0 0 12 16,0 0-20-16,0 0-27 0,-1 7-320 0,1-7-127 15</inkml:trace>
  <inkml:trace contextRef="#ctx0" brushRef="#br0" timeOffset="16745.1">5490 15577 438 0,'0'0'491'0,"-1"-7"-71"16,1 7-94-16,0 0-12 0,-3-7-67 15,3 7-41-15,0 0-68 0,0 0-17 0,0 0-46 16,0 0-3-16,3-6-26 0,-3 6 6 0,0 0-22 16,5 9 8-16,-4-3-20 0,4 2 9 0,0 2-20 15,-1 2 13-15,1 0-21 0,2 2 11 0,-2-1-37 16,1 3-10-16,-1-2-45 0,-1-2-9 0,1 2-59 15,2-2-24-15,-5-2-61 0,3 2-56 16,0-3-342-16,-1 2-141 0</inkml:trace>
  <inkml:trace contextRef="#ctx0" brushRef="#br0" timeOffset="17878.64">6461 15510 13 0,'0'0'560'0,"0"0"-155"0,0-11-77 0,0 11-33 15,0 0-42-15,0 0-11 0,0-6-47 0,0 6-32 16,0 0-55-16,0 0-1 0,0 0-39 0,0 0 0 16,0 0-30-16,0 0 8 0,0 0-26 0,3 6 12 15,-3-6-24-15,1 11 15 0,0-5-20 16,-1-6 15-16,0 12-22 0,3-6 15 0,-3-6-19 15,1 12 23-15,-1-12-24 0,4 10 10 0,-4-10-16 16,4 9 16-16,-4-9-30 0,4 7 26 0,-4-7-15 16,0 0 20-16,10 2-19 0,-10-2 25 0,6-6-18 15,1 4 18-15,-7 2-20 0,6-9 15 0,-1 2-13 16,0 2 20-16,-1-2-18 0,1 0 2 0,-5 7 4 16,7-9 3-16,-7 9 2 0,5-11 1 0,-5 11 3 15,5-6 4-15,-5 6-12 0,2-6 2 0,-2 6-6 16,4-5-4-16,-4 5 3 0,0 0 15 15,0 0-13-15,9-3 17 0,-9 3-21 0,8 2 21 16,-8-2-17-16,11 5 15 0,-4-1-25 0,-7-4 22 16,11 5-20-16,-11-5 18 0,14 4-21 0,-14-4 3 15,12 4 20-15,-12-4-21 0,10 1 22 0,-10-1-16 16,0 0 19-16,18-1-15 0,-18 1 21 0,9-4-17 16,-9 4 23-16,9-1-21 0,-9 1 6 0,2-7 4 15,-2 7-3-15,4-7-6 0,-4 7-9 0,0-9-12 16,0 9-13-16,0-8-19 0,0 8-32 0,-4-8-32 15,4 8-37-15,-2-9-38 0,2 9-43 16,-4-7-49-16,4 7-51 0,0 0-144 0,-4-7 40 16</inkml:trace>
  <inkml:trace contextRef="#ctx0" brushRef="#br0" timeOffset="18195.52">6705 15421 312 0,'0'0'260'0,"0"0"-35"16,0 0-59-16,0 0 5 0,0 0-40 0,0 0-18 16,0 0-18-16,13 1-8 0,-13-1-14 0,5 4 22 15,-5-4-40-15,9 7 7 0,-9-7-31 0,8 8 29 16,-3-2-40-16,-1 1 26 0,0 0-42 0,-2 2 31 16,2-3-20-16,1 3 33 0,-4-1-21 15,3 2 35-15,-1-2-21 0,-1 2 48 0,-2-2-28 16,3 1 25-16,-2-1-16 0,-1 1 17 0,0-2-28 15,3-1 11-15,-3 3-25 0,0-9 13 0,1 11-25 16,-1-5 8-16,0-6-30 0,3 11 17 0,-3-11-16 16,2 6 10-16,-2-6-16 0,8 6 16 0,-8-6-16 15,10 3 12-15,-10-3-23 0,13-3 10 0,-3 1-41 16,-2-2-13-16,1-1-69 0,1 1-21 16,-1-3-77-16,-3 3-26 0,3 0-56 0,0 0-48 15,-4-2-160-15,4 3-1 0</inkml:trace>
  <inkml:trace contextRef="#ctx0" brushRef="#br0" timeOffset="21129.3">3951 16419 191 0,'0'0'176'0,"0"0"-42"0,0 0-20 0,0 0-19 15,0 0-16-15,0 0-7 0,0 0-13 0,0 0-7 16,0 0 18-16,0 0-23 0,0 0-1 0,0 0-1 16,0 0 5-16,0 0-1 0,0 0 11 0,0 0 15 15,0 0-16-15,0 0 21 0,0 0-19 0,0 0 40 16,0 0-36-16,0 0 29 0,0 0-34 15,0 0 32-15,0 0-34 0,0 0 22 0,0 0-37 16,0 0 29-16,0 0-32 0,0 0 21 0,-6-5-23 16,6 5 20-16,0 0-27 0,0 0 14 0,0 0-18 15,0 0 23-15,0 0-18 0,0 0 22 0,0 0 1 16,0 0-4-16,0 0-13 0,0 0 14 0,0 0-7 16,0 0 13-16,0 0-14 0,0 0 15 0,0 0-17 15,-5 5 4-15,5-5-26 0,0 0 9 0,0 0-19 16,0 0 11-16,-12 0-19 0,12 0 14 0,0 0-20 15,-18 2 19-15,18-2-19 0,-11 1 15 0,11-1-17 16,-17 0 17-16,17 0-15 0,-15 3 12 16,15-3-15-16,-18 2 15 0,18-2-13 15,-18 4 14-15,18-4-13 0,-15 2 13 0,15-2-6 16,-17 2 15-16,17-2-12 0,-11 4 19 0,11-4-14 16,-12 0 16-16,12 0-16 0,-10 3 11 0,10-3-15 15,0 0 12-15,-13 1-18 0,13-1 13 0,0 0-15 16,0 0 18-16,-10 1-18 0,10-1 19 0,0 0-19 15,0 0 15-15,0 0-15 0,0 0 17 0,-13 3-18 16,13-3 15-16,0 0-13 0,0 0 12 0,0 0-13 16,0 0 6-16,0 0-9 0,0 0 15 0,0 0-16 15,0 0 14-15,0 0-14 0,-9 1 14 0,9-1-16 16,0 0 18-16,0 0-18 0,0 0 9 16,0 0-10-16,0 0 18 0,0 0-19 0,0 0 16 15,0 0-16-15,0 0 10 0,0 0-12 0,0 0 16 16,0 0-16-16,0 0 14 0,0 0-14 0,0 0 11 15,0 0-13-15,-5 5 15 0,5-5-13 0,1 9 18 16,-1-9-17-16,0 15 18 0,3-7-15 0,-2 3 14 16,2 1-14-16,-1 2 15 0,1 0-6 0,-2 1 7 15,3-1-19-15,0 3 17 0,1-3-15 0,-1 1 15 16,-2-1-14-16,2 0 15 0,-1-2-13 0,-2 2-1 16,3-2 4-16,-3-1 1 0,3-2-1 0,-3 1 1 15,2-2 0-15,-2 2 2 0,3-3 1 16,-3 1 2-16,0-3 2 0,-1-5 7 0,3 12 4 0,-3-12 6 15,1 11 0-15,-1-11 1 16,3 9 3-16,-3-9-3 0,1 8-12 0,-1-8 3 16,3 6-5-16,-3-6 2 0,1 8-3 0,-1-8-1 15,0 0-1-15,1 9-2 0,-1-9-1 0,0 0 4 16,3 6 0-16,-3-6-8 0,0 0-3 0,0 0 6 16,0 9 0-16,0-9-2 0,0 0 1 0,0 0 3 15,1 6-2-15,-1-6 0 0,0 0 2 0,0 8-1 16,0-8 1-16,0 0 1 0,0 0-5 0,0 8 5 15,0-8 4-15,0 0-1 0,3 8-7 0,-3-8 4 16,0 0-2-16,0 0 3 0,0 8-2 0,0-8 1 16,0 0 0-16,0 7 5 0,0-7-5 15,0 0 1-15,0 0 0 0,1 9 0 0,-1-9 0 16,0 0-2-16,0 0 0 0,1 7-1 0,-1-7 4 16,0 0 1-16,0 0-5 0,0 0 4 0,0 7 5 15,0-7 9-15,0 0 8 0,0 0 12 0,0 0 6 16,0 0 5-16,0 0 7 0,0 0-3 0,0 0 1 15,0 0-55-15,0 0 56 0,0 0-45 0,0 0 46 16,0 0-46-16,3 5 45 0,-3-5-51 0,0 0 58 16,0 0-64-16,0 0 57 0,0 0-64 0,0 0 52 15,0 0-60-15,0 0 43 0,0 0-48 0,0 0 55 16,0 0-24-16,0 0-48 0,0 0 45 16,0 0-40-16,0 0 57 0,0 0-57 0,0 0 57 15,11-1-58-15,-11 1 57 0,0 0-55 0,14 0 57 16,-14 0-47-16,18-1 35 0,-18 1-81 0,17-2 17 15,-17 2-100-15,18-1 19 0,-18 1-45 0,15 0-50 16,-15 0-49-16,18-2-41 0,-18 2-36 0,13-3-15 16,-13 3-36-16,11 0-324 0,-11 0-232 0</inkml:trace>
  <inkml:trace contextRef="#ctx0" brushRef="#br0" timeOffset="23027.7">2388 16477 28 0,'-2'-7'89'0,"2"7"-1"16,0 0-40-16,0 0 12 0,0 0-27 16,0 0 16-16,-3-6-19 0,3 6 18 0,0 0-20 15,0 0 20-15,0 0-6 0,0 0 15 16,0 0-32-16,0 0 12 0,-1-7-22 0,1 7 16 15,0 0-22-15,0 0 15 0,0 0-11 0,0 0 12 16,0 0-24-16,0 0 18 0,0 0-18 0,0 0 19 16,0 0-17-16,0 0 25 0,0 0-19 0,-1-5 20 15,1 5-12-15,0 0 25 0,0 0-27 0,0 0 28 16,0 0-24-16,0 0 20 0,0 0-27 0,0 0 7 16,0 0 2-16,0 0 1 0,0 0 1 0,0 0 3 15,0 0 2-15,0 0 2 0,0 0 5 0,0 0 1 16,0 0 0-16,0 0 5 0,0 0-4 0,0 0-9 15,0 0-1-15,0 0-5 0,0 0-5 16,0 0-3-16,0 0-1 0,0 0-1 0,0 0-6 16,0 0 0-16,0 0 2 0,0 0-3 0,0 0 2 15,0 0 0-15,0 0 2 0,0 0-2 0,0 0 2 16,0 0 7-16,0 0 1 0,0 0-7 0,0 0 6 16,0 0 0-16,0 0-1 0,0 0 4 0,0 0 5 15,0 0 1-15,0 0 0 0,0 0 0 0,0 0 5 16,0 0 0-16,0 0 4 0,0 0 1 0,0 0 6 15,0 0 5-15,0 0 3 0,0 0-6 16,0 0-5-16,0 0-1 0,0 0-6 16,0 0-2-16,0 0-9 0,0 0-4 0,0 0-3 15,0 0 8-15,0 0-8 0,0 0-1 0,0 0-4 16,0 0 9-16,0 0 6 0,0 0 11 0,0 0 7 16,0 0 4-16,0 0 10 0,0 0-8 0,0 0 0 15,0 0-10-15,-8 1 4 0,8-1-4 0,0 0-6 16,0 0-7-16,0 0-8 0,-5 6-9 0,5-6 4 15,-7 3-3-15,7-3 0 0,-6 5 3 0,6-5-4 16,-9 4-1-16,9-4 3 0,-9 8-2 0,9-8-8 16,-10 5 0-16,1-1 1 0,9-4 1 0,-13 6 1 15,13-6-1-15,-14 6 0 0,14-6 0 0,-14 5-1 16,6-2 2-16,8-3 3 0,-12 5 7 0,12-5 3 16,-12 5 0-16,12-5 8 0,-14 4 1 15,14-4 4-15,-9 3 3 0,9-3-2 0,-9 2 0 16,9-2-5-16,0 0-7 0,-9 5 3 0,9-5-2 15,0 0-11-15,-10 2 2 0,10-2-1 0,0 0-4 16,0 0-1-16,0 0-1 0,-9 2-1 0,9-2 2 16,0 0-2-16,0 0-4 0,0 0 0 0,0 0 0 15,-5 3-2-15,5-3-2 0,0 0 3 0,0 0-2 16,0 0 0-16,0 0-1 0,0 0 2 0,-5 6 1 16,5-6 2-16,0 0-1 0,1 11 4 0,-1-11 0 15,0 12 0-15,1-3-1 0,-1-1 1 16,0 5 0-16,4-1 7 0,-4-1-19 15,4 2 17-15,-4 0-19 0,1 2 19 0,3 0-17 16,-4 2 19-16,4 0-16 0,-4 0 18 0,1-2-12 16,3 2 10-16,-4-1-13 0,4-3 12 0,-3-1-18 15,-1 0 18-15,3-2-15 0,-2 2 16 0,0-2-17 16,-1 0 19-16,3-3-17 0,-3 0 18 0,1 1-17 16,-1-8 20-16,0 12-14 0,0-12 14 0,3 10-14 15,-3-10 11-15,1 8-15 0,-1-8 17 0,0 0-15 16,1 10 19-16,-1-10-17 0,0 0 14 0,0 6-10 15,0-6 13-15,0 0-16 0,3 7 14 0,-3-7-18 16,0 0 15-16,0 0-18 0,1 7 15 16,-1-7-15-16,0 0 14 0,0 0-17 0,0 0 17 15,0 0-19-15,0 0 20 0,0 0-17 0,0 0 13 16,3 5-19-16,-3-5 15 0,0 0-15 0,0 0 14 16,0 0-14-16,0 0 16 0,0 0-11 0,0 0 14 15,0 0-12-15,10 3 12 0,-10-3-16 0,0 0 16 16,9-3-16-16,-9 3 14 0,0 0-24 0,13 0 14 15,-13 0-26-15,15 0-27 0,-15 0-14 0,14 0 6 16,-14 0-34-16,15 0 5 0,-15 0-48 0,17 0 9 16,-17 0-39-16,19 3-7 0,-19-3-43 0,17 1-12 15,-17-1-29-15,15 5-209 0,-6-4 39 0</inkml:trace>
  <inkml:trace contextRef="#ctx0" brushRef="#br0" timeOffset="24326.12">3279 16533 159 0,'0'0'204'0,"0"0"-24"0,0 0-7 0,-9-5-10 0,9 5 0 16,0 0-16-16,-6-2-34 0,6 2 23 15,0 0-23-15,0 0 31 0,-8-4-36 0,8 4 13 16,0 0-45-16,-9-2 29 0,9 2-39 0,0 0 22 16,0 0-39-16,-9-2 26 0,9 2-35 0,0 0 19 15,0 0-42-15,0 0 17 0,-5-3-33 0,5 3 19 16,0 0-27-16,0 0 17 0,0 0-25 0,0 0 26 16,0 0-26-16,0 0 27 0,5-7-24 0,-5 7 25 15,9-4-23-15,-9 4 23 0,14-5-26 0,-5 1 22 16,0 0-18-16,1 1 17 0,-1 2-32 0,0-2 24 15,1 1-27-15,-10 2 26 0,18-4-34 0,-18 4 26 16,18-2-33-16,-18 2 36 0,14-5-30 16,-14 5 32-16,17 0-30 0,-17 0 34 0,0 0-31 15,15 0 33-15,-15 0-26 0,0 0 35 16,14 0-34-16,-14 0 35 0,0 0-32 0,0 0 40 16,13 0-32-16,-13 0 23 0,0 0-28 0,0 0 29 15,0 0-26-15,0 0 28 0,14 0-28 0,-14 0 28 16,0 0-30-16,0 0 28 0,0 0-29 0,0 0 29 15,8 0-30-15,-8 0 28 0,0 0-24 0,2 11 33 16,-2-11-36-16,4 9 32 0,-1 0-30 0,-2-1 35 16,3 3-29-16,-3-2 21 0,4 6-27 0,0-1 30 15,-1 2-26-15,0 1 25 0,0-1-28 0,0-1 28 16,-2 3-28-16,3-1 2 0,-1 0 2 0,-3-1 3 16,3 1 3-16,0-1 2 0,-3-4-4 15,3 2 4-15,-4-2-2 0,4 0 34 0,-3-2-19 16,2-1-20-16,-2 1 3 0,-1-2 5 0,4-1-3 15,-3 0 7-15,-1-7 6 0,3 11 15 0,-3-11 10 16,0 9 3-16,0-9 7 0,1 9 7 0,-1-9 7 16,1 6 2-16,-1-6 4 0,0 0-1 0,0 10 1 15,0-10-4-15,0 0-4 0,0 0-5 0,0 6-1 16,0-6-5-16,0 0-11 0,0 0-21 0,0 0 14 16,0 8-4-16,0-8-6 0,0 0-2 0,0 0-4 15,0 0-2-15,0 0-5 0,0 0-4 16,0 0 1-16,0 0-2 0,0 0-1 0,0 7 2 15,0-7 3-15,0 0-6 0,0 0 4 0,0 0-1 16,0 0-6-16,0 0-1 0,-5 7 12 0,5-7-16 16,-10 4 13-16,5 1-29 0,-4 1 5 0,-4 0-35 15,2 0-4-15,-6 2-45 0,3-1 12 0,-5 1-47 16,-2 0 15-16,2 0-33 0,-1-1 9 0,3-3-21 16,-2 2 14-16,5-2-18 0,-4 1-28 0,4-1-53 15,0 1-136-15,1-4 153 0</inkml:trace>
  <inkml:trace contextRef="#ctx0" brushRef="#br0" timeOffset="26092.73">14518 16405 297 0,'0'0'251'16,"0"0"-29"-16,0 0-13 0,0 0-12 0,0 0-28 16,0 0-51-16,0 0 2 0,0 0-45 0,11 0 12 15,-11 0-38-15,0 0 29 0,0 0-25 0,0 0 28 16,0 0-17-16,0 0 40 0,0 0-12 0,0 0 25 15,0 0-17-15,0 0 26 0,0 0-19 0,0 0 1 16,0 0-34-16,0 0 6 0,-10 2-25 0,10-2 10 16,-9 3-24-16,9-3 11 0,-10 0-24 0,10 0 8 15,-18 1-26-15,8 1 20 0,-2-2-20 16,-2 1 24-16,0-1-7 0,-4 0 19 0,5 1-9 16,-3-1 19-16,0 3-17 0,-3-3 23 0,4 0-10 15,-3 0 7-15,3 0 3 0,-2 0 10 0,3-3-12 16,1 3 13-16,2 0-23 0,11 0 10 0,-22-1-25 15,22 1 1-15,-18 0-13 0,18 0-1 0,-14 0-14 16,14 0 4-16,-14 0-12 0,14 0 4 0,0 0-5 16,-13-1-3-16,13 1 1 0,0 0 3 0,-10 1-13 15,10-1 11-15,0 0 4 0,0 0 6 0,0 0-12 16,-13 0 6-16,13 0-4 0,0 0 6 0,0 0-4 16,0 0 3-16,0 0-3 0,0 0 2 15,0 0-6-15,-9 4 6 0,9-4-5 0,0 0 5 16,0 0-4-16,0 0 2 0,0 0-3 0,0 0 7 15,0 0-5-15,0 0 3 0,0 0-7 16,0 0 10-16,0 0-10 0,0 0 7 0,0 0-7 16,4 6 3-16,-4-6-4 0,4 6 5 0,-4-6-3 15,5 11 6-15,0-3-7 0,0 2 2 0,-1 2-1 16,1 4 5-16,3-1-8 0,-3 5 4 0,5-2-8 16,-3 3-3-16,-1 2 1 0,2 0-2 0,2 4 6 15,-2-1-5-15,-1 2 9 0,-3-5 1 0,4 2-1 16,-6-1-4-16,5-2 15 0,-5-3-8 0,1-1 11 15,-2-2-11-15,3-3 12 0,-4 1-8 0,1-2 9 16,1-2-9-16,-1 0 10 0,0-2-7 0,-1-1 9 16,0-7-4-16,0 12 9 0,3-5-8 15,-3-7 5-15,2 9-5 0,-2-9 10 0,1 9-8 16,-1-9 2-16,0 0-7 0,2 9 11 0,-2-9-8 16,0 0-2-16,1 7 0 0,-1-7-1 0,0 0-3 15,0 0 1-15,0 0-3 0,0 7-2 0,0-7-1 16,0 0 1-16,0 0 0 0,0 0-2 0,0 0-1 15,0 0 3-15,0 0-2 0,0 0-1 0,0 0 0 16,0 0 0-16,0 0-2 0,0 0 6 0,0 0-12 16,0 0 4-16,0 0 3 0,0 0-6 0,0 0 1 15,0 0 1-15,0 0-6 0,0 0 8 0,0 0-1 16,0 0 3-16,0 0 0 0,14-1 3 16,-14 1-8-16,14-4-3 0,-5 2-16 0,1-1-25 15,2-1-46-15,-1 1-21 0,2 2-59 0,4-2-31 16,-2 1-67-16,4-2-35 0,-1 4-61 0,-1-2-41 15,-1 0-281-15,1-1-201 0</inkml:trace>
  <inkml:trace contextRef="#ctx0" brushRef="#br0" timeOffset="27308.42">15434 16439 281 0,'0'0'251'0,"0"0"-40"15,-13 2-29-15,13-2-18 0,0 0-22 16,-11-2-30-16,11 2-29 0,0 0-20 0,0 0-8 15,0 0-11-15,-12 0-11 0,12 0-1 0,0 0-4 16,0 0-6-16,0 0 1 0,0 0 4 0,-9-3-20 16,9 3 39-16,0 0 5 0,0 0 41 15,0 0-13-15,0 0 33 0,7-3-26 0,-7 3 11 16,0 0-35-16,10-5 12 0,-10 5-28 0,10-3 10 16,-10 3-34-16,13-3 17 0,-13 3-30 0,19-3 20 15,-19 3-26-15,18-4 21 0,-5 3-34 0,-2 0 31 16,1-1-27-16,2 1 23 0,-4-1-24 0,4-1 25 15,-2 2-28-15,-1-2 25 0,-1-1-28 0,2 3 26 16,-12 1-21-16,18-3 22 0,-18 3-24 16,14-3 25-16,-14 3-16 0,14-3 21 0,-14 3-17 15,0 0 20-15,14-3-6 0,-14 3 30 0,0 0-10 16,10-2 28-16,-10 2-16 0,0 0 13 0,0 0-29 16,0 0 15-16,10-2-26 0,-10 2 11 0,0 0-20 15,0 0 9-15,0 0-23 0,0 0 15 0,3 8-19 16,-3-8 13-16,-3 6-14 0,3-6 16 0,0 16-17 15,-1-5 16-15,1 0-19 0,-1 2 17 0,1 4-17 16,0 3 18-16,-4 0-16 0,8 4 13 0,-4 1-14 16,0 1 17-16,1 0-16 0,0 1 18 0,-1 1-23 15,3-2 22-15,-2 0-18 0,-1-3 19 16,3 1-17-16,-3-4 17 0,1-2-19 0,0 0 18 0,-1-2-18 16,0-1 19-16,3-2-18 0,-3-1 19 15,0 1-18-15,1-4 19 0,-1 0-15 0,0 0 21 16,0-9-4-16,0 14 30 0,0-7-11 0,0-7 30 15,0 11-12-15,0-11 17 0,0 10-14 0,0-10 8 16,-1 9-16-16,1-9 5 0,0 0-17 0,0 9 7 16,0-9-18-16,0 0 3 0,-3 8-14 0,3-8 6 15,0 0-13-15,0 7 8 0,0-7-12 0,0 0 6 16,0 0-10-16,0 7 11 0,0-7-11 0,0 0 13 16,0 0-15-16,0 0 17 0,-1 7-5 15,1-7 15-15,0 0 0 0,0 0 6 0,-5 5-1 16,5-5 5-16,0 0-7 0,-13 2-2 0,13-2-8 15,-13 1 2-15,13-1-6 0,-24 1-2 0,9-1-8 16,-6 0 4-16,-3 0-10 0,-4 0 5 0,-3 0-4 16,-1-1 7-16,-1 0-3 0,0-3 5 0,2 1-8 15,2 3 5-15,-2-1-12 0,7-4 8 0,-3 3-29 16,9 0-25-16,0 0-66 0,0-3-29 0,4 4-88 16,3-4-51-16,-2 2-97 0,7 0-56 0,-1-2-338 15,2 1-301-15</inkml:trace>
  <inkml:trace contextRef="#ctx0" brushRef="#br0" timeOffset="30924.41">4493 16439 340 0,'0'0'262'0,"0"0"-46"15,-4-6-33-15,4 6-32 0,0 0-30 0,0 0-31 16,0 0-11-16,0 0-15 0,0 0-21 0,0 0-8 16,-4-5-5-16,4 5-3 0,0 0-8 0,0 0 1 15,0 0-2-15,0 0 5 0,0 0 24 0,0 0-13 16,0 0 38-16,0 0-23 0,0 0 31 0,0 0-33 15,0 0 26-15,0 0-37 0,0 0 24 0,0 0-34 16,0 0 24-16,0 0-35 16,0 0 20-16,0 0-27 0,0 0 17 0,0 0-25 15,0 0 22-15,0 0-33 0,0 0 35 0,0 0-32 16,0 0 29-16,0 0-34 0,0 0 26 0,13-1-23 16,-13 1 24-16,17 0-25 0,-17 0 27 0,18 0-31 15,-18 0 32-15,25 0-31 0,-13 0 25 0,2 0-26 16,-1 0 18-16,-13 0-22 0,24 1 35 0,-24-1-27 15,20 0 27-15,-20 0-25 0,18 2 24 0,-18-2-29 16,17 0 30-16,-17 0-23 0,13 0 33 0,-13 0-30 16,11 1 33-16,-11-1-10 0,0 0 33 0,10 1-18 15,-10-1 29-15,0 0-25 0,12 1 13 0,-12-1-24 16,0 0 11-16,0 0-25 0,0 0 21 0,11 0-29 16,-11 0 19-16,0 0-29 0,0 0 19 15,0 0-18-15,0 0 15 0,0 0 1 0,9 2-7 16,-9-2-21-16,0 0 23 0,0 0-18 0,0 0 13 15,4 6-17-15,-4-6 20 0,0 7-17 0,0-7 20 16,0 12-23-16,0-2 27 0,0 1-22 0,0-1 18 16,0 4-20-16,0 1 20 0,0 2-16 0,0 1 19 15,3 0-28-15,-3 0 27 0,1 1-20 0,-1-1 17 16,0-1-14-16,1-2 1 0,-1 2 0 0,3 0 2 16,-3-4 4-16,0 2-1 0,1-4-1 15,-1 2 2-15,0-2 0 0,0 0-2 0,0-1 2 0,0-3-1 16,0 0 5-16,0 2-2 0,0-2 14 15,0 1-19-15,0-8 22 0,0 11-21 0,0-11 18 16,0 10-24-16,0-10 16 0,4 9-16 0,-4-9 19 16,0 9-17-16,0-9 21 0,0 0-23 0,1 10 20 15,-1-10-18-15,0 0 21 0,0 7-18 0,0-7 20 16,0 0-15-16,0 7 20 0,0-7-13 0,0 0 32 16,0 0-5-16,0 0 22 0,0 7-8 0,0-7 26 15,0 0-11-15,0 0 10 0,0 0 8 0,0 0 3 16,-1 8 5-16,1-8-6 0,0 0-15 0,0 0-9 15,0 0 3-15,-8 6-27 0,8-6-9 16,0 0-3-16,-9 3-3 0,9-3-8 0,-9 4-2 16,9-4-6-16,-11 5-6 0,11-5-8 0,-14 5-41 15,6-3-46-15,-2 2-37 0,1-1-57 0,0 0-34 16,-1 1-89-16,1-2-41 0,0 0-86 0,9-2-272 16,-18 5-216-16</inkml:trace>
  <inkml:trace contextRef="#ctx0" brushRef="#br0" timeOffset="32441.51">7103 16439 211 0,'0'0'338'0,"0"0"-78"0,0 0-32 16,0 0-18-16,-8 4-40 0,8-4 7 0,0 0-56 16,0 0 5-16,0 0-44 0,0 0 12 0,0 0-52 15,-5 4 23-15,5-4-22 0,0 0 29 0,0 0-40 16,0 0 27-16,-13 1-27 0,13-1 27 0,0 0-26 15,-15 2 30-15,15-2-9 0,-13 2 28 0,13-2-14 16,-18 1 23-16,18-1-5 0,-18 0 18 0,18 0-20 16,-19 3 10-16,19-3-25 0,-15 1 8 0,15-1-25 15,-17 3 7-15,17-3-25 0,-13 2 6 0,13-2-20 16,-15 3 6-16,15-3-18 0,-9 1 9 16,9-1-18-16,0 0 12 0,-14 1-19 0,14-1 13 15,0 0-19-15,0 0 15 0,-9 2-15 0,9-2 14 16,0 0-15-16,0 0 17 0,0 0-11 15,0 0 12-15,-13 1-13 0,13-1 11 0,0 0-15 16,0 0 16-16,0 0-15 0,0 0 18 0,0 0-15 16,0 0 17-16,0 0-15 0,0 0 14 0,0 0-15 15,0 6 17-15,0-6-15 0,0 0 14 0,7 6-14 16,-7-6 15-16,6 8-15 0,-2-2 15 0,1 3-18 16,4 2 12-16,-4 0-9 0,4 7 17 0,0 1-14 15,1 1 9-15,-1 4-15 0,3 2 16 16,-1-1-13-16,-2 1 2 0,-1-4 15 0,1-1-16 15,-3 1 2-15,2-1 4 0,-3-3 14 0,0-1-19 16,1-1 15-16,-2-3-17 0,0 0 18 0,0-3-17 16,-3 1 18-16,3-1-16 0,-1-3 16 0,-1 3-17 15,-2-3 18-15,4-1-17 0,-4-6 18 0,4 12-15 16,-4-12 12-16,2 10-15 0,-2-10 19 0,3 9-16 16,-3-9 14-16,1 7-15 0,-1-7 16 0,3 5-17 15,-3-5 14-15,0 0-14 0,2 7 15 0,-2-7-15 16,0 0 14-16,4 5-17 0,-4-5 16 0,0 0-16 15,0 0 12-15,0 0-15 0,0 0 13 0,4 5-20 16,-4-5 17-16,0 0-9 0,0 0 6 0,0 0-14 16,0 0 19-16,0 0-17 0,0 0 17 15,14-1-15-15,-14 1 13 0,9-4-20 0,-9 4 4 16,14-5-46-16,-14 5-8 0,19-4-54 0,-10 1-18 16,4 0-70-16,-3 1-27 0,2 0-69 0,-1-1-72 15,1 1-247-15,-1 0-138 0</inkml:trace>
  <inkml:trace contextRef="#ctx0" brushRef="#br0" timeOffset="33290.04">7729 16534 171 0,'0'0'362'0,"0"0"-74"0,-8-6-38 0,8 6-62 0,0 0-8 16,0 0-58-16,-2-4-1 0,2 4-53 15,0 0 12-15,-3-6-36 0,3 6 11 0,0 0-38 16,4-9 23-16,-4 9-40 0,5-8 32 0,-5 8-18 16,8-7 12-16,-3 3-29 0,0 1 20 0,4-2-28 15,-1 1 32-15,1 2-37 0,-3-3 29 0,7 4-28 16,-13 1 26-16,20-4-23 0,-20 4 23 0,18-2-28 15,-18 2 29-15,19-3-24 0,-19 3 25 0,17 0-31 16,-17 0 30-16,15-1-7 0,-15 1 10 0,13 0-26 16,-13 0 21-16,10-1-23 0,-10 1 31 0,0 0-34 15,14 0 31-15,-14 0-24 0,0 0 30 0,0 0-30 16,13 0 33-16,-13 0-32 0,0 0 30 0,0 0-31 16,0 0 28-16,10-2-32 0,-10 2 26 15,0 0-9-15,0 0 10 0,0 0-25 0,9 3 24 16,-9-3-17-16,4 7 36 0,1-3-42 0,-2 3 31 15,2 2-30-15,-3 2 28 0,6-1-32 0,-3 4 28 16,2 3-30-16,-1-1 30 0,4 1-30 0,-2 4 27 16,1-2-30-16,0 2 28 0,0 0-32 0,0 0 32 15,-3 0-34-15,4-2 33 0,-2 0-28 0,-3 0 27 16,0-4-26-16,3 1 32 0,-6-1-30 0,2-3 38 16,1 0-24-16,-2 1 41 0,-2-3-15 0,-1 1 46 15,0 0-15-15,0-2 37 0,0 0-15 16,-4 1 21-16,2-1-17 0,-2-1 13 0,-1-1-13 15,-3 2 12-15,2-3-15 0,-2 0 13 0,0 0-22 16,-2-1 2-16,4 0-29 0,-6 2 8 0,2-3-25 16,1 0 4-16,-1-1-26 0,-3 2-4 0,3-1-59 15,-2 0-36-15,2 0-57 0,1-1-101 0,-1 0-63 16,1 2-87-16,0-2-272 0,0 0-184 0</inkml:trace>
  <inkml:trace contextRef="#ctx0" brushRef="#br0" timeOffset="35206.39">10097 16424 174 0,'0'0'225'0,"0"0"-42"0,0 0-23 0,0 0-14 16,8 3-17-16,-8-3-20 0,0 0-21 0,0 0-20 15,0 0-12-15,0 0-10 0,0 0 2 0,0 0 7 16,6 4 12-16,-6-4-11 0,0 0 45 0,0 0-23 16,0 0 32-16,0 0-21 0,0 0 39 15,0 0-21-15,0 0 12 0,0 0-40 0,0 0 8 16,0 0-34-16,-6 4 8 0,6-4-29 0,0 0 12 15,-12 1-21-15,12-1 18 0,-10 3-25 0,10-3 20 16,-13 0-17-16,13 0 14 0,-14 2-12 0,14-2 2 16,-18 1-2-16,18-1 19 0,-21 2-15 15,9-1 14-15,3 1-17 0,-5-2 10 0,1 2-6 16,2-1 21-16,-1 1-7 0,1-1 14 0,-2-1-18 16,0 3 6-16,3-2-17 0,0 1 9 15,10-2-16-15,-17 2 14 0,17-2-19 0,-18 3 12 0,18-3-18 16,-11 1 13-16,11-1-17 0,-13 1 13 15,13-1-8-15,-9 3 4 0,9-3-15 0,0 0 13 16,-14 2-19-16,14-2 16 0,0 0-15 0,0 0 15 16,-9 0-15-16,9 0 16 0,0 0-13 0,0 0 5 15,0 0-3-15,0 0 12 0,0 0-14 0,-13 0 16 16,13 0-15-16,0 0 15 0,0 0-14 0,0 0 16 16,0 0-17-16,0 0 15 0,0 0-16 0,0 0 15 15,0 0-13-15,0 0 13 0,0 0-20 0,0 0 16 16,0 0-15-16,0 0 16 0,0 0-14 0,0 0 14 15,0 0-15-15,0 0 14 0,0 0-12 16,0 0 11-16,-10 0-12 0,10 0 16 0,0 0-15 0,0 0 15 16,0 0-16-16,0 0 16 0,0 0-15 15,0 0 13-15,0 0-13 0,0 0 12 0,0 0-5 16,0 0 3-16,0 0-16 0,0 0 4 0,0 0-7 16,-1 8 20-16,1-8-13 0,1 12 16 0,3-1-16 15,-3 2 10-15,2 0-9 0,-1 6 12 0,1-1-16 16,1 6 17-16,-2 0-14 0,2 2 18 0,0 0-19 15,0 0 15-15,-3-1-14 0,5 0 12 0,-3-1-12 16,1-1 12-16,-2-5-15 0,2-1 17 0,-1 0-17 16,-2-2 16-16,3-2-14 0,-3-2 13 0,2-1-14 15,-2 0 18-15,3-4-15 0,-3 2 19 16,0-1-14-16,-1-7 15 0,3 11-17 0,-3-11 16 16,1 10-15-16,-1-10 16 0,3 7-16 0,-3-7 16 0,0 0-17 15,2 8 17-15,-2-8-16 0,0 0 15 16,0 0-16-16,0 0 13 0,0 8-12 0,0-8 6 15,0 0-13-15,0 0 20 0,0 0-16 0,0 0 13 16,0 0-16-16,0 0 16 0,0 0-17 0,12-2 15 16,-12 2-15-16,0 0-1 0,9-3-1 0,-9 3 19 15,9-4-13-15,-9 4 11 0,11-4-13 0,-2 1 11 16,0 0-19-16,0-1-21 0,0 0-53 0,5 0-21 16,-1-1-58-16,1-2-48 0,0 3-33 0,1-1-53 15,-2 0-46-15,2 0-285 0,1 0-146 0</inkml:trace>
  <inkml:trace contextRef="#ctx0" brushRef="#br0" timeOffset="36056.21">10541 16340 253 0,'0'0'302'16,"0"0"-73"-16,-8-3-51 0,8 3-27 0,0 0-29 15,0 0-32-15,-8-4-19 0,8 4-9 0,0 0-13 16,0 0-18-16,0 0-1 0,0 0-2 0,0 0-5 16,0 0 4-16,0 0 9 0,0 0-13 0,0 0 33 15,0 0-19-15,-10-2 21 0,10 2-33 0,0 0 20 16,0 0-31-16,0 0 22 0,0 0-31 0,0 0 26 16,0 0-24-16,0 0 24 0,10-4-35 15,-10 4 30-15,0 0-32 0,16 0 19 0,-16 0-22 16,15 0 19-16,-15 0-17 0,15-2 23 15,-15 2-30-15,18 0 23 0,-18 0-22 0,14 0 26 16,-14 0-27-16,18 2 27 0,-18-2-29 0,14 3 28 16,-14-3-22-16,17 3 20 0,-17-3-37 0,13 4 42 15,-13-4-33-15,12 3 28 0,-12-3-25 0,9 5 25 16,-9-5-27-16,12 5 28 0,-12-5-28 0,9 8 30 16,-9-8-28-16,6 6 29 0,-6-6-29 0,9 7 31 15,-5-2-34-15,0-1 30 0,1 2-23 0,-5-6 28 16,6 10-39-16,-1-5 41 0,-1 1-33 0,0 1 24 15,-1 0-25-15,-1-1 28 0,2 0-29 0,2 3 29 16,-2-2-27-16,-1 1 29 0,-1 0-35 16,2-2 36-16,0 1-30 0,-3 0 27 0,3-2-26 0,1 4 28 15,-2-1-23-15,-1-2 25 0,-2 1-32 16,4 0 34-16,-1 0-33 0,-1-1 32 0,-2 2-33 16,4 0 30-16,-4 0-30 0,3 0 30 0,-2-1-35 15,0-1 36-15,-1 3-28 0,0-9 28 0,-1 13-28 16,1-4 31-16,-1-4-29 0,-2 4 29 0,2 0-23 15,-3 0 24-15,0 1-36 0,0 0 36 16,-2-1-36-16,-3 4 31 0,1-1-29 0,-2 1 26 16,-4 1-28-16,1 2 32 0,-1-2-32 0,0-1 30 15,-4 3-30-15,4-2 30 0,-1 0-28 0,1-3 22 16,0 1-31-16,2-5-3 0,2 2-70 16,-3-1-27-16,7-2-48 0,-2 0-57 0,2-1-215 15,1 1 84-15</inkml:trace>
  <inkml:trace contextRef="#ctx0" brushRef="#br0" timeOffset="37306.71">13062 16453 226 0,'0'0'279'0,"0"0"-37"16,0 0-22-16,0 0-17 0,-9-1-29 16,9 1-58-16,0 0 7 0,0 0-50 0,0 0 13 15,-6-4-41-15,6 4 28 0,0 0-34 0,0 0 24 16,0 0-45-16,-12-3 38 0,12 3-37 0,0 0 32 16,0 0-33-16,-14-1 32 0,14 1-27 0,-11 1 31 15,11-1-27-15,-12 0 35 0,12 0-22 0,-13 3 26 16,13-3-18-16,-15 2 24 0,15-2-30 0,-13 2 15 15,13-2-24-15,-14 1 13 0,14-1-24 0,-10 3 10 16,10-3-20-16,-10 1 14 0,10-1-23 0,-10 3 14 16,10-3-18-16,0 0 13 0,-12 2-19 0,12-2 23 15,0 0-24-15,0 0 19 0,-10 3-40 16,10-3 39-16,0 0-23 0,0 0 25 0,-5 6-23 16,5-6 21-16,1 6-34 0,-1-6 39 0,6 7-23 15,-6-7 23-15,7 11-21 0,-2-5 22 0,0 1-23 16,0 2 18-16,4-1-18 0,-1 1 13 15,-2 2-6-15,2 1 12 0,1 1-20 0,-3-1 21 16,-1 2-15-16,2 0 20 0,-1-3-17 0,0 4 16 16,-2 0-17-16,0-1 21 0,0-2-17 0,-3 2 20 15,2-1-20-15,-2-2 19 0,2 2-22 0,-2-2 17 16,0-1-19-16,-1 0 16 0,0-1-19 0,0 2 15 16,3-2-17-16,-3-2 16 0,0 0-18 0,0-7 20 15,1 14-22-15,-1-14 19 0,0 10-20 0,0-10 20 16,0 10-24-16,0-10 25 0,4 8-20 15,-4-8 19-15,2 9-19 0,-2-9 19 0,0 0-18 16,4 7 17-16,-4-7-18 0,5 5 18 0,-5-5-21 16,8 3 13-16,-8-3-38 0,10 3 3 0,-10-3-47 15,9 1 2-15,-9-1-55 0,13 0-2 0,-13 0-54 16,15-1-8-16,-15 1-27 0,16-3-7 0,-16 3-21 16,16-1-191-16,-7-3 83 0</inkml:trace>
  <inkml:trace contextRef="#ctx0" brushRef="#br0" timeOffset="38188.53">13885 16370 131 0,'0'0'406'16,"0"0"-132"-16,0 0-3 0,-6-5-49 0,6 5 13 15,-8-4-66-15,8 4 26 0,0 0-53 0,0 0 0 16,-9-3-50-16,9 3 4 0,0 0-39 15,0 0 17-15,-9-4-36 0,9 4 24 0,0 0-30 16,0 0 14-16,-6-4-27 0,6 4 12 0,0 0-21 16,0 0 17-16,0 0-14 0,0 0 16 0,0 0-31 15,-8-3 16-15,8 3-22 0,0 0 18 0,0 0-22 16,0 0 23-16,0 0-23 0,0 0 21 0,0 0-19 16,0 0 22-16,0 0-7 0,10-2 4 0,-10 2-22 15,0 0 26-15,16 3-28 0,-16-3 21 16,14 2-23-16,-14-2 19 0,14 5-19 0,-8-1 11 15,4-1-34-15,-1 0 19 0,0 1-47 0,-1 0 19 16,2-1-43-16,-1 1 21 0,-1 0-22 0,1 0 37 16,-3-1-21-16,2 0 38 0,-2 0-20 15,-2 3 36-15,-4-6-22 0,13 5 43 0,-13-5-25 16,9 6 26-16,-9-6-23 0,6 8 39 0,-6-8-24 16,4 9 34-16,-4-9-14 0,6 11 31 0,-6-11-34 15,3 11 29-15,-3-3-35 0,1 0 31 0,-1-1-36 16,3 0 28-16,-3 0-32 0,1 4 27 0,0-3-29 15,2 3 32-15,-2 1-35 0,2-2 27 0,-1 1-34 16,2 0 46-16,-1 1-48 0,0 0 21 0,0-1-36 16,-2 1 26-16,3-1-33 0,0 3 28 0,-3-3-32 15,2 1 28-15,-2-1-30 0,2 1 31 0,-3-1-18 16,1 0 31-16,-1-1-22 0,0 1 30 16,0-2-25-16,0 2 29 0,-1-2-27 0,1-1 28 15,-3 0-25-15,2 1 29 0,-2-1-27 0,3-3 28 16,-2 3-24-16,-1-2 27 0,2 1-25 0,-2-1 29 15,2 0-30-15,-2-1 46 0,0 2-22 0,0-1 41 16,-1-1-28-16,-1 2 31 0,1 0-34 0,-1-1 23 16,1 1-28-16,-2 1 26 0,0 0-37 0,-1 0 25 15,-2 1-36-15,-1 0 26 0,1 3-6 0,0-3-18 16,0 2-59-16,-1-1-18 0,1 0-58 0,1 0-56 16,1-3-50-16,0 1-252 0,2-1 17 0</inkml:trace>
  <inkml:trace contextRef="#ctx0" brushRef="#br0" timeOffset="62083.5">4190 17263 52 0,'0'0'111'0,"0"0"-13"0,0 0-10 0,0 0-17 15,0 0-3-15,0 0-7 0,0 0 0 0,0 0-1 16,0 0-2-16,0 0 3 0,0 0-1 0,0-8 0 16,0 8-3-16,0 0 2 0,0 0 9 0,0 0-2 15,0 0-10-15,0 0-1 0,0 0 4 16,0 0 2-16,0 0-2 0,0 0 2 0,0 0-18 16,0 0 19-16,0 0-21 0,0 0 24 0,3-6-31 15,-3 6 27-15,0 0-35 0,0 0 28 0,0 0-34 16,0 0 28-16,1-6-20 0,-1 6 19 15,0 0-34-15,0 0 28 0,0 0-28 0,0 0 33 16,0 0-38-16,0-8 23 0,0 8-23 0,0 0 27 16,0 0-31-16,0 0 24 0,0 0-26 0,0 0 31 15,0-8-28-15,0 8 26 0,0 0-23 0,0 0 32 16,0 0-26-16,0 0 26 0,0 0-28 0,0-6 28 16,0 6-27-16,0 0 21 0,0 0-26 0,0 0 27 15,0 0-20-15,0 0 15 0,0 0-28 0,0 0 22 16,0 0-24-16,0 0 21 0,0 0-26 0,-4 5 19 15,4-5-25-15,0 15 24 0,3-4-24 16,-3 0 22-16,0 6-24 0,1 1 24 0,-1 2-24 16,3 3 26-16,-2 2-25 0,0 1 2 0,3 1 4 15,0 4 3-15,-2 1 19 0,1-7-23 0,-2 4 20 16,3-3-21-16,0 1 20 0,-3-1-21 0,3-2 23 16,-1-2-25-16,-1 1 35 0,-2-5-32 0,5 2 19 15,-5-3-23-15,4 0 24 0,-3-1-24 0,2-2 24 16,-2 0-23-16,2-2 25 0,-2 0-25 0,0-1 24 15,-1-1-2-15,0-1-3 0,3 0 3 0,-2-1-2 16,-1 1-4-16,3-2-1 0,-3-7 0 16,1 13-1-16,-1-6 2 0,0 0-3 0,0-7 4 15,1 13-1-15,-1-6-2 0,0-7-4 0,0 11 0 16,0-11 1-16,0 11-1 0,0-11 4 0,0 7-4 16,0-7 2-16,0 10 1 0,0-10-1 15,0 0-2-15,0 7-35 0,0-7-47 0,0 0-92 16,0 0-67-16,0 0-86 0,0 0-273 0,0 0-114 15</inkml:trace>
  <inkml:trace contextRef="#ctx0" brushRef="#br0" timeOffset="62848.5">4117 17336 37 0,'0'0'163'0,"-5"-11"-19"15,5 11-40-15,-2-9-17 0,2 9-15 16,-3-9-10-16,3 9-3 0,-1-7 15 0,1 7 6 16,0 0 8-16,-4-9 7 0,4 9 4 0,0 0-1 15,0 0-8-15,-1-7-24 0,1 7 22 0,0 0-27 16,0 0 26-16,0 0-33 0,0 0 13 0,0 0-35 15,0 0 22-15,-8 3-39 0,8-3 31 0,-4 10-29 16,0-3 24-16,3 4-28 0,0 0 32 0,-3 1-33 16,0 2 28-16,2 0-26 0,-1 1 25 15,2 3-26-15,-2-4 34 0,1 2-30 0,-1-3 11 16,2 0 4-16,-2-1 3 0,2-1-4 0,0-1-4 16,-2 0-1-16,3-1 5 0,-1-2-2 0,1 1 4 15,-4-3-3-15,4-5 4 0,0 12 10 0,0-12 1 16,-1 8-4-16,1-8 3 0,0 0 2 0,0 9-3 15,0-9-8-15,0 0-5 0,0 0-6 0,0 0-4 16,0 0 12-16,1-8-22 0,-1 8 14 0,5-8-21 16,-5 8 11-16,4-12-13 0,-3 6 15 0,3-2-22 15,-1 0 12-15,-1-2-9 0,2 1 15 0,1-1-17 16,-1 0 17-16,1-1-12 0,0 0 13 16,-1-2-31-16,1 1 31 0,2-1-19 0,-2 0 18 15,1 0-18-15,-1 1 18 0,0-2-15 0,2 0 15 16,-2 2-17-16,1 0 15 0,-1-1-16 0,-1 4 15 15,1 0-13-15,2 0 20 0,-5 0-29 0,6 1 21 16,-3 0-18-16,-1 2 15 0,0-2-16 16,-4 8 18-16,6-9-17 0,-3 4 21 0,-3 5-19 15,5-7 16-15,-5 7-19 0,6-7 19 0,-6 7-19 16,4-4 18-16,-4 4-18 0,0 0 15 0,4-6-7 16,-4 6 12-16,0 0-18 0,0 0 19 15,0 0-17-15,6-5 22 0,-6 5-16 0,0 0 15 16,0 0-15-16,9 5 15 0,-9-5-16 0,9 6 15 15,-9-6-13-15,8 9 12 0,-6-3-11 0,5 2 9 16,-1 0-15-16,0 3 17 0,2 0-16 0,1 0 11 16,0 5-13-16,4-2 17 0,-3 3-17 0,4-1 16 15,-1 0-17-15,-3 1 24 0,4-2-26 0,0 2 23 16,0-2-22-16,-2 0 18 0,-1-2-20 0,1-1 15 16,-3-1-14-16,1 0 12 0,-1-1-15 0,-3 0 15 15,2-3-27-15,-3 1-48 0,1 0-79 0,1-2-47 16,-2-2-38-16,-1 1-66 0,0 1-88 0,-4-6-167 15,2 5-69-15</inkml:trace>
  <inkml:trace contextRef="#ctx0" brushRef="#br0" timeOffset="68180.02">4676 17820 482 0,'0'0'391'0,"0"0"-53"0,-8-4-97 15,8 4-13-15,0 0-71 0,-11-2-2 0,11 2-63 16,0 0 5-16,-12 5-37 0,12-5 6 0,-6 5-17 15,1-1-10-15,1 5-7 0,0-1-4 0,0 4-4 16,4-1-12-16,-4 3-3 0,4 1 2 0,0 0-8 16,3 1 2-16,1 1 0 0,-3 0-3 0,4-3-1 15,4 1-2-15,-4-2 4 0,4-1-2 0,0-3 1 16,1 0-1-16,2-4-2 0,-2-2 1 16,0 0 1-16,3-5 2 0,-3 1-1 15,3-4-2-15,-4-1 2 0,1 0 6 0,-1-3-2 16,0-1-4-16,-4 0 1 0,3 2 0 0,-6-3 0 15,2 0-21-15,-4-1 28 0,0 1-20 0,0 1 28 16,-1-3-23-16,-3 4 27 0,-1-2-24 0,0 2 22 16,-3 0-25-16,3 2 21 0,-1 0-26 0,-3 1 16 15,1 1-21-15,-1 1 9 0,0 0-52 0,-1 0-13 16,10 4-70-16,-14 0-35 0,14 0-49 0,-18 0-42 16,9 4-249-16,9-4-15 0</inkml:trace>
  <inkml:trace contextRef="#ctx0" brushRef="#br0" timeOffset="68585.03">4571 17761 23 0,'-4'-7'563'0,"2"3"-107"0,-2-1-83 16,4 5-38-16,-5-8-65 0,5 8-35 15,-7-5-72-15,7 5-21 0,0 0-47 0,-10-5-6 16,10 5-40-16,0 0 8 0,-9 6-27 16,8 2 9-16,-2 2-24 0,-2 2 14 0,1 4-6 15,-2 0-5-15,1 5-3 0,-3 0-3 0,3 3 1 16,0-5 3-16,-4 5 9 0,3-4 22 0,-1-1 32 16,2-2 17-16,0-1-8 0,1-2 8 0,-2-1-32 15,2-3 5-15,0 0-26 0,3 0 1 0,-2-3-20 16,1 0 6-16,-1-1-19 0,3-6 6 0,-4 11-18 15,4-11 10-15,0 8-14 0,0-8 16 0,0 7-14 16,0-7 7-16,7 6-6 0,-7-6 13 16,10 6-13-16,0-3 12 0,-1 0-15 0,0 0 13 15,5 2-14-15,0-1 15 0,3 3-15 0,-2-2 12 0,4 4-14 16,2-1 8-16,-1 2-17 0,2 0-12 16,-3 0-57-16,0 1-19 0,2-1-51 0,-6 1-4 15,4-1-56-15,-6-1-8 0,1 1-31 0,-1-2-32 16,-3 1-57-16,0-1-266 0,-1 0-123 0</inkml:trace>
  <inkml:trace contextRef="#ctx0" brushRef="#br0" timeOffset="69581.03">5017 17707 64 0,'0'0'593'0,"-8"-5"-192"15,8 5-67-15,0 0-70 0,-10 2-17 0,10-2-58 16,-6 3-14-16,6-3-59 0,-8 10-8 16,8-2-41-16,-4 1 4 0,4 4-30 0,0-1 9 15,0 2-29-15,4 1 13 0,0 0-5 0,0 1-5 16,2-2-11-16,2-2-2 0,-2 0-3 0,2-1-1 16,1-3-2-16,1-1 1 0,-1-2-7 0,0-2 5 15,1 0 0-15,-10-3 0 0,18-1 1 0,-9-3 10 16,1 0 6-16,-1-1 5 0,-2-1 9 0,-1-2-8 15,0 0 27-15,-2-2-8 0,0 1 13 16,-3-3-7-16,-1 4 12 0,0-5-19 0,-2 2 12 16,-1 0-19-16,-1-1 14 0,-2 2-13 15,2-1 9-15,-1 4-17 0,-1-3-6 0,-1 3-6 0,2-1-6 16,-4 2-5-16,3 0-4 0,-2 1-22 16,2 2-28-16,-2-1-56 0,8 4-40 0,-13-1-98 15,13 1-46-15,-10 1-63 0,10-1-65 0,-10 6-241 16,10-6-164-16</inkml:trace>
  <inkml:trace contextRef="#ctx0" brushRef="#br0" timeOffset="69946.13">5228 17610 394 0,'0'0'470'0,"0"0"-89"15,0 0-119-15,-3 7-19 0,3-7-74 0,-2 11-8 16,2-1-51-16,0 1 0 0,1 0-49 0,0 5 10 16,2 1-13-16,2 1-11 0,0 1-12 0,2 1-8 15,3-2-10-15,-4-1-3 0,6 0-2 16,-2-6-4-16,-1 1-1 0,1-2 2 0,-1 0-4 16,1-4-7-16,-1-1 1 0,0-3 4 0,-9-2 2 15,19 0 1-15,-11-4-1 0,1-1 8 0,-3-2 6 16,2 0 6-16,-3-3-6 0,0 1 35 15,-1-2-6-15,0-1 26 0,-2 1-12 0,-2 0 19 0,0-1-15 16,0 1 15-16,0-1-18 0,-2 3 15 0,-2-2-19 16,0 1 5-16,2-1-17 0,-2 4 2 15,-1-2-22-15,-2 3 7 0,2-2-23 0,0 0 5 16,0 6-27-16,-3-3-5 0,8 5-52 0,-9-7-20 16,9 7-61-16,-12-1-24 0,12 1-75 0,-11 2-32 15,11-2-62-15,-5 5-56 0,5-5-200 0,0 0-107 16</inkml:trace>
  <inkml:trace contextRef="#ctx0" brushRef="#br0" timeOffset="70279.48">5449 17559 202 0,'0'0'428'0,"0"0"-129"0,5-5-17 0,-5 5-83 15,0 0-11-15,0 0-66 0,0 0 5 0,9 4-42 16,-9-4 15-16,8 11-59 0,-6-5 22 15,2 1-40-15,0 4 14 0,1-3-29 0,0 4 26 16,4-3-36-16,-4 2 26 0,4-2-33 0,0 0 30 16,0-3-37-16,0 1 29 0,-1-1-32 0,1-3 31 15,1 0-31-15,-10-3 39 0,15 3-34 0,-15-3 39 16,17-3-18-16,-17 3 45 0,14-6-1 0,-5 1 40 16,-3-3 4-16,-2 3 49 0,4-4-39 0,-4 1-1 15,1 0-11-15,-3-1 2 0,2-1-22 16,-4 2 10-16,1-1-15 0,-2 0 12 0,0 0-13 15,-2 0 11-15,-2 3-29 0,0-2 11 0,1 2-19 16,-1 0-4-16,-3-1-18 0,1 2 2 0,-1 2-20 16,-1 1-2-16,9 2-59 0,-15-3-45 0,15 3-82 15,-14-2-47-15,14 2-105 0,-17 3-43 0,17-3-404 16,-9 5-307-16</inkml:trace>
  <inkml:trace contextRef="#ctx0" brushRef="#br0" timeOffset="70579.52">5770 17416 197 0,'1'-6'710'0,"-1"6"-182"0,0 0-82 16,4-9-76-16,-4 9-59 0,0 0-74 0,0 0-38 16,1-7-53-16,-1 7-30 0,0 0-34 0,0 0-7 15,9 5-26-15,-4 0 5 0,-1 3-25 0,4 0 7 16,2 4-22-16,-1 1 6 0,0-2-22 16,2 5-26-16,2-1-72 0,-1 2-35 0,-1-2-80 0,2-1-16 15,-3 1-58-15,-1-2-19 0,0-3-65 16,-1 1-235-16,-2-4-121 0</inkml:trace>
  <inkml:trace contextRef="#ctx0" brushRef="#br0" timeOffset="70979.1">5779 17293 541 0,'-8'-3'798'16,"8"3"-194"-16,-9-6-137 0,9 6-96 0,-10-4-55 16,10 4-48-16,-10-4-61 0,10 4-43 0,-8-4-51 15,8 4-20-15,0 0-24 0,0 0-5 0,0 0-21 16,9 3-3-16,0-1-15 0,1 2-1 0,4 2-18 16,0-2-9-16,4 3-23 0,-4-1-1 0,5-1 2 15,1 3 7-15,-1-4-5 0,-4 2 15 0,4 1-8 16,-1-3 20-16,-4 0-16 0,3 1 10 0,-6-3-18 15,2 2 18-15,1-2-2 0,-5 2 10 0,4-2-10 16,-4 1 8-16,0-1-8 0,-9-2 8 0,15 3-7 16,-15-3 8-16,13 3-9 0,-13-3 9 15,10 3-8-15,-10-3 9 0,9 6-3 0,-8 1 7 16,3-1-5-16,-1 4 6 0,-3-1-5 0,0 6 4 16,-3 1-9-16,-1 2 5 0,-1 5-4 0,0 2 5 15,-1 5-9-15,-1 1 7 0,2-1-14 0,-1 2 8 16,1-3-22-16,1-1-61 0,0-3-59 0,3-1-86 15,-2-2-104-15,3-3-111 0,0 0-449 0,0-2-454 16</inkml:trace>
  <inkml:trace contextRef="#ctx0" brushRef="#br0" timeOffset="73022">7260 17164 636 0,'0'0'476'0,"0"0"-84"0,-3-7-47 16,3 7-26-16,0 0-45 0,-2-8-52 0,2 8-44 15,0 0-37-15,0 0-30 0,-14 4-38 0,14-4-1 16,-12 9-13-16,2-2-13 0,1 3-9 16,-4 3-7-16,-2 4-7 0,-2 0-3 0,-2 4 1 15,0 1 19-15,0-2 13 0,0 1 8 0,1 1 24 16,-1-2-4-16,1-1 1 0,4-3-20 0,2-2-8 16,-2 1-15-16,5-4-7 0,-1-2-12 0,5 0-1 15,-3-4-12-15,3 4 6 0,1-3-12 0,0-1 9 16,4-5-13-16,-6 9 6 0,6-9-6 0,0 8 7 15,0-8-4-15,6 5 0 0,-6-5 0 0,8 3 7 16,-8-3-8-16,13 1 8 0,-13-1-16 16,18 2 15-16,-18-2-7 0,23 0 4 0,-12 3-3 15,2-2 3-15,4 1-16 0,-2 1 16 0,3 0-2 16,-3 2 3-16,3 2-4 0,0-2 5 0,0 3-7 16,0 1 7-16,2 0-11 0,-6 0 7 0,4 2-6 15,-5-2 8-15,-3-1-10 0,4 1 10 0,-2-1-9 16,-2 1 9-16,0-1-10 0,-2 1 7 0,-2-3-16 15,3 0-6-15,-1 2-40 0,-2-4-7 0,1 4-28 16,-2-2-6-16,2-1-24 0,-3 0-28 0,-4-5-22 16,9 7-22-16,-9-7-32 0,8 6-40 0,-8-6-24 15,9 4-35-15,-9-4-292 0,0 0-133 16</inkml:trace>
  <inkml:trace contextRef="#ctx0" brushRef="#br0" timeOffset="73647.45">7453 17339 393 0,'0'0'594'0,"0"-6"-122"0,0 6-73 16,0 0-43-16,-4-9-52 0,4 9-67 0,0 0-36 16,-4-5-58-16,4 5-16 0,0 0-44 0,0 0-3 15,-10 6-29-15,10-6 1 0,-4 10-23 0,3-4 6 16,1 2-21-16,-1-1 8 0,1 1-14 0,1 3 9 15,0-2-17-15,2 0 9 0,2-1-23 0,-4 1 7 16,4-1-22-16,2-2 10 0,-2-1-21 0,1-2 9 16,-6-3-6-16,14 1 12 0,-14-1-13 15,17-4 24-15,-8-1 4 0,-3-1 2 0,2-1 3 0,-2 0 3 16,-2-3 1-16,1 3 3 0,0-3 1 0,-2 0 3 16,-2-1 9-16,-1 2 12 0,0 0 4 15,-1-2-2-15,-2 3-7 0,1-1 24 0,-1 3-15 16,-3-1 6-16,2 0-24 0,-4 1 9 0,3 3-23 15,5 3 9-15,-14-5-17 0,14 5-11 0,-13-3-45 16,13 3-54-16,-10 3-51 0,10-3-63 0,-11 4-65 16,11-4-42-16,-7 7-49 0,7-7-238 0,-2 10-139 15</inkml:trace>
  <inkml:trace contextRef="#ctx0" brushRef="#br0" timeOffset="73994.67">7633 17246 358 0,'0'0'538'0,"5"-4"-112"0,-5 4-92 0,0 0-62 15,0 0-52-15,0 0-48 0,0 0-43 0,4 5-28 16,-4-5-21-16,0 11-19 0,0-4-10 0,0 1-10 16,0 3-9-16,3 2-2 0,-2-2-9 0,3 2-8 15,1 2-7-15,-3-2-11 0,6 1-8 0,-3-2-5 16,3 0-5-16,1-1-6 0,-3-3-10 0,3-1-10 15,0-1 0-15,0-2-8 0,0 0 17 0,-9-4 10 16,14 0 5-16,-14 0 6 0,18-6 8 16,-10 1-7-16,-2 1 17 0,3-4 12 0,-3 1 34 15,1-2-6-15,-1-2-4 0,2 0-13 0,-3 0 5 16,-1 2 12-16,-2-2 9 0,1 1 9 0,-2 1 4 16,-1 0 3-16,-1 1 1 0,-2-1-7 0,2 2-7 15,-3 0-1-15,0 0-13 0,-1 1-9 0,-2 2-14 16,7 4-5-16,-12-5-26 0,12 5-37 15,-15-1-50-15,15 1-59 0,-14 2-70 0,14-2-54 16,-13 6-59-16,5-2-288 0,8-4-146 0</inkml:trace>
  <inkml:trace contextRef="#ctx0" brushRef="#br0" timeOffset="74345.55">7890 17204 624 0,'0'0'564'15,"10"-6"-99"-15,-10 6-60 0,0 0-71 0,0 0-75 16,0 0-53-16,0 0-45 0,0 0-31 0,0 0-30 16,-2 8-19-16,2-8-16 0,-4 13-15 0,3-6-13 15,1 4-10-15,0 0-10 0,0 0-21 0,2 0-34 16,1 2-31-16,2-3-22 0,-3 1-6 0,6 0-5 16,-3-4 11-16,0 1 5 0,4 0 5 0,-1-4 10 15,-2 0 18-15,2-2 6 0,-8-2 7 0,15-1 7 16,-7-3 11-16,0 0 9 0,-2-1 20 15,3-3 21-15,-4 1 19 0,0-2 11 0,2-1 12 16,-5-1 14-16,3 0-5 0,0 1-6 0,-1-2 11 16,-1 2 16-16,-2 0 10 0,0-2 13 0,-1 5-12 15,0-1-6-15,-1 0-29 0,-3 0-6 16,3 2-21-16,-3 0-1 0,0 0-22 0,-2 2-1 16,1-1-19-16,5 5-6 0,-13-5-50 0,13 5-30 15,-15-1-52-15,15 1-50 0,-13 4-61 0,13-4-77 16,-13 5-47-16,8 0-94 0,5-5-213 0,-8 6-182 15</inkml:trace>
  <inkml:trace contextRef="#ctx0" brushRef="#br0" timeOffset="74728.88">8130 17101 6 0,'0'0'491'0,"9"-4"-115"15,-9 4-62-15,0 0-43 0,4-5-34 0,-4 5-26 16,0 0-39-16,0 0-36 0,0 0-29 0,0 0-26 16,0 0-17-16,0 0-12 0,0 10-13 0,0-10-7 15,-1 10-7-15,1-10-4 0,-3 13-4 0,3-6 1 16,0 2-4-16,0-1-3 0,0 4 0 16,3-1-1-16,-2 0-1 0,4-1-3 0,-1 2 1 15,1-3-2-15,-1 1 4 0,1 0 2 16,0-2-8-16,4-1 0 0,-1-1-1 0,-2-1-2 15,3-2-5-15,0 0-2 0,-9-3 1 0,14 2 2 16,-14-2-3-16,17-5 4 0,-11 1 1 0,3-2 6 16,-4 1 0-16,4-2-24 0,-4 0 3 0,-1-1 29 15,1 0-3-15,-1-1 1 0,-4 0 1 0,3 0 1 16,-3-1 0-16,-3 1 10 0,-1 1 2 0,2-1 5 16,-5 1 10-16,3 1 4 0,-3-1-8 0,-1 2-5 15,-1 2-9-15,3-1-7 0,-3 0-3 16,1 2-8-16,8 3-22 0,-13-6-47 0,13 6-64 15,-11-3-73-15,11 3-63 0,0 0-54 0,-14 1-323 16,14-1-154-16</inkml:trace>
  <inkml:trace contextRef="#ctx0" brushRef="#br0" timeOffset="74995">8335 17031 389 0,'2'-6'622'15,"-2"6"-140"-15,0 0-124 0,0 0-55 0,0 0-83 16,0 0-38-16,0 0-46 0,0 0-15 0,0 0-43 16,0 0 0-16,0 9-33 0,3-2 4 0,-2 1-24 15,4 2 8-15,-1 2-12 0,0 0-12 0,1 2-27 16,0 0-31-16,0 1-27 0,-1 0-31 0,1 2-31 15,2-3-30-15,-2 1-16 0,1 1-9 0,-1-4 7 16,-2-1-42-16,-1 0-9 0,2-1-255 0,0-2 18 16</inkml:trace>
  <inkml:trace contextRef="#ctx0" brushRef="#br0" timeOffset="75328.4">8524 17160 520 0,'0'0'589'16,"1"-6"-134"-16,-1 6-86 0,0 0-63 0,0 0-54 16,0 0-34-16,0 0-24 0,-4 8-29 0,4-8-33 15,-1 10-29-15,1-10-20 0,-1 14-34 16,2-8 5-16,0 3-15 0,-1-1-13 0,4 0-26 16,1-1-19-16,-1 0-17 0,1-1-21 0,3-1-16 15,-2-1-12-15,-6-4-5 0,16 2-1 16,-16-2 6-16,16-2 19 0,-7-1 12 0,-1 0 11 15,1-2 10-15,-3-1 9 0,2 0 8 0,0 0 10 16,-3-2 11-16,1 2 10 0,-2-2 8 0,0 0 6 16,-2 0 8-16,1 3 12 0,-2-3 16 0,-1 8 9 15,0-11-4-15,0 11-5 0,0-11-14 0,0 11-11 16,-6-8-11-16,6 8-11 0,-9-6-13 0,9 6-26 16,-13-3-37-16,13 3-47 0,-13-2-59 0,13 2-69 15,0 0-75-15,-14-3-70 0,14 3-280 0,-6-4-167 16</inkml:trace>
  <inkml:trace contextRef="#ctx0" brushRef="#br0" timeOffset="75661.53">8580 16920 408 0,'0'0'584'0,"-6"-9"-73"16,6 9-68-16,-8-8-21 0,8 8-56 0,-4-4-34 15,4 4-38-15,-5-5-40 0,5 5-46 0,0 0-42 16,-6-5-27-16,6 5-42 0,0 0-24 15,0 0-16-15,0 0-8 0,1 7-8 0,-1-7-10 16,8 9-10-16,-2-2-5 0,2 0-3 0,2 2-6 16,0-2-9-16,3 4-2 0,1-3-3 0,0 3 2 15,4-1-5-15,-4 1 1 0,4 0-5 16,0-2-14-16,-3 0 22 0,-1 1-9 0,0-3-3 16,-1 2-4-16,1-2 2 0,-1 0 6 0,-3 0-5 15,-1-2 1-15,0 2-2 0,-4-1-2 0,5-2 12 16,-6 1 5-16,-4-5 1 0,9 9 1 0,-9-9-3 15,4 13 6-15,-4-5-4 0,-4 0 5 0,0 4-1 16,-2 1 3-16,-7 3-8 0,3 2 9 0,-4 2-6 16,-3 5-4-16,2-1 1 0,-2 1 6 0,3-1-14 15,0-2-36-15,5 1-112 0,-2-2-100 0,3-1-129 16,2 1-141-16,-1-2-359 0,3-1-452 0</inkml:trace>
  <inkml:trace contextRef="#ctx0" brushRef="#br0" timeOffset="87977.68">7909 17619 517 0,'0'0'397'15,"0"0"-41"-15,0 0-76 0,0 0 11 0,-4 3-39 16,4-3-6-16,0 0-61 0,0 0-19 0,0 0-39 16,0 0-12-16,0 0-38 0,0 0 1 0,0 0-30 15,0 0 2-15,0 0-23 0,0 0 3 0,0 0-18 16,0 0 17-16,4-5-17 0,5 0 16 15,0-2-18-15,5 0 16 0,3-3-15 0,7-2 13 16,4 0-3-16,8-3 2 0,1 2-15 0,4-1 9 16,0-1-17-16,2 1 14 0,-2 2-2 0,0 0-5 15,-1 1-1-15,-5 1-3 0,-3 3 0 0,-1-1-5 16,-4 3-3-16,-4 0-14 0,0 0-22 0,-4 3-17 16,-2-2-5-16,-1 2-7 0,-3-1-5 0,-4 0-5 15,5 3-7-15,-14 0-12 0,14-3-32 0,-14 3-36 16,14-2-37-16,-14 2-22 0,0 0-44 0,0 0-18 15,0 0-220-15,0 0-6 0</inkml:trace>
  <inkml:trace contextRef="#ctx0" brushRef="#br0" timeOffset="88425.67">8102 17782 27 0,'0'0'529'0,"-13"6"-139"0,13-6-70 0,-10 5-50 16,10-5-12-16,-9 3-14 0,9-3-31 0,-9 4-40 15,9-4-43-15,0 0-20 0,-10 3-21 0,10-3-17 16,0 0-12-16,0 0-14 0,-9 4-6 15,9-4-9-15,0 0-6 0,0 0-2 0,0 0 6 16,0 0 18-16,0 0 21 0,0 0 7 16,9-7 3-16,1 3-1 0,-1-3-4 0,4 2 1 15,6-7-6-15,7 1 1 0,-1-3-20 0,6 0 0 16,5-2-18-16,1-1 6 0,4 0-18 0,-2 0 4 16,2 2-14-16,-1-1 7 0,-2 0-10 0,-1 2 2 15,-6 3-16-15,-2-1 3 0,-1 2-38 16,-6 2-1-16,-3 0-18 0,-1 2 17 0,-1 0 5 15,-2 2 7-15,-3 0 6 0,-2 0 4 0,0 0 7 0,-1 2 3 16,-1 0 2-16,-8 2 4 0,14-3-8 0,-14 3 6 16,9-3 1-16,-9 3-6 0,0 0-10 15,11 0-23-15,-11 0-42 0,0 0-43 0,12 4-40 16,-12-4-40-16,0 0-56 0,6 4-40 0,-6-4-56 16,5 4-237-16,-5-4-113 0</inkml:trace>
  <inkml:trace contextRef="#ctx0" brushRef="#br0" timeOffset="137310.46">6268 17115 13 0,'0'0'132'0,"0"0"5"0,0 0-36 0,0 0 8 16,0 0-18-16,0 0-29 0,0 0 15 0,0 0-29 16,0-8-3-16,0 8 5 0,0 0-2 0,0 0-4 15,0 0 1-15,0 0 2 0,0 0 2 0,0 0-1 16,0 0 2-16,0 0 2 0,0 0-1 0,0 0 10 16,0 0 2-16,0 0 0 0,0 0 1 0,0 0 6 15,0 0 8-15,0 0-1 0,0 0 6 16,0 0 2-16,0 0-27 0,0 0 34 0,0 0-6 15,0 0-3-15,0 0-8 0,0 0-6 0,0 0-5 16,0 0 0-16,0 0-6 0,0 0-4 0,0 0 1 16,0 0-2-16,0 0-5 0,0 0-4 0,0 0-8 15,0 0-12-15,-6 4-12 0,6-4 14 0,0 0-1 16,0 0 3-16,0 0-5 0,0 0 4 0,0 0-1 16,0 0-8-16,0 0 8 0,0 0-3 15,0 0 2-15,0 0-3 0,0 0-4 0,0 0-3 16,0 0-4-16,0 0-3 0,0 0 0 0,0 0 4 15,0 0-5-15,-5 4-6 0,5-4 2 0,0 0 0 16,0 0-2-16,0 0 0 0,0 0 1 16,0 0 3-16,0 0-1 0,0 0-1 0,0 0 8 15,0 0 13-15,-4 4 6 0,4-4 0 0,0 0 15 16,0 0-3-16,0 0 22 0,0 0-15 0,0 0 11 16,0 0-15-16,0 0 10 0,0 0-20 0,0 0 3 15,-8 4-11-15,8-4 1 0,0 0-16 0,0 0 9 16,0 0-14-16,0 0 9 0,0 0-12 0,0 0 11 15,0 0-12-15,0 0 6 0,0 0-5 0,0 0-11 16,0 0 21-16,0 0 5 0,0 0-4 0,0 0 8 16,0 0-11-16,0 0 6 0,0 0-7 0,0 0 8 15,0 0-7-15,0 0 10 0,0 0-7 16,0 0 6-16,0 0-3 0,0 0 6 0,0 0 1 16,0 0 10-16,0 0-11 0,3 6-14 0,-3-6-4 15,0 0 4-15,1 8-3 0,-1-1 4 0,1 4-6 16,2 5 4-16,-2 2-9 0,3 3 6 0,-1 4-7 15,-1 0 3-15,1 1-4 0,2 0 2 0,-3 1-11 16,2 4 16-16,1-2-4 0,-1 2-1 0,1-5 1 16,-1 0-2-16,1-1 0 0,-1 1 7 0,0-1-3 15,0-1 7-15,-2-1-10 0,2-1 0 0,0-4-5 16,-3 1 5-16,3-2-3 0,1-3 4 0,-4 2-4 16,3-3 5-16,-1-3-5 15,-2 3 6-15,3-3-11 0,-3 1 5 0,-1-2 6 16,3-1-1-16,-2 1-2 0,2-1 3 0,-2-2-10 15,0 0 4-15,-1 2 2 0,4-3 5 0,-4 3-4 16,4-2 7-16,-2-2-4 0,-2 4-4 0,3-2 2 16,-2 1-3-16,2 0 1 0,-3-7 1 0,2 12 1 15,1-6 1-15,-2 2-1 0,-1-2 1 0,4 1-2 16,-4-7 1-16,4 12-1 0,-3-5 1 0,-1 1-2 16,5-2 6-16,-5 1-13 0,4-2 8 0,-3 1-6 15,2 1 6-15,-3-7-5 0,1 12 7 0,2-6 1 16,-3-6-5-16,2 11-1 0,-2-11-1 0,4 9 3 15,-4-9-3-15,5 9 1 0,-5-9-2 16,4 8 2-16,-4-8-4 0,6 8 2 0,-6-8 1 16,7 6-18-16,-7-6 25 0,5 4-2 0,-5-4-1 15,5 7-3-15,-5-7 0 0,8 3 5 0,-8-3 2 16,10 5-1-16,-10-5 6 0,10 2-4 0,-10-2-6 16,17 3 1-16,-17-3-1 0,15 1 3 0,-15-1-4 15,19 1 1-15,-19-1-1 0,22 2 0 0,-9-2-1 16,0 1 6-16,2-1-5 0,-2 0 2 0,3 1 2 15,2-1-4-15,0 0 2 0,4 3-3 0,-3-1-3 16,4-2 2-16,1 3 2 0,4 0 2 0,-1-1 2 16,4 1-2-16,2 0 1 0,0 0-3 0,3 2-7 15,0-1 4-15,1-1 1 0,0 2 5 16,1 0-3-16,7 1 0 0,1-1 1 0,0-1-5 16,0 3 6-16,0-1 1 0,1-1 3 15,2 1-6-15,2 0 4 0,3 0-18 0,-3-1 12 16,4 1 1-16,0 0 4 0,1-3 1 0,-1 4 0 15,5-2 0-15,0-3-1 0,0 3-7 0,2 0 4 16,0-2 2-16,12 0 0 0,-1-2-3 0,-9 2 4 16,14 0-3-16,-4-1 0 0,4-1-2 0,-13 1-6 15,12-2-6-15,-2 0 0 0,5 0-1 0,-14 0 1 16,11 0-2-16,1-2 0 0,-2 1 4 0,1-1-8 16,1 2 14-16,-1-1-9 0,-1 0 16 0,-12 0-6 15,12 0-1-15,-11-1 5 0,0 2 3 0,0 0 1 16,-1-1 2-16,0 1-8 0,1-2-5 15,-1 2 8-15,-1-2-5 0,-2 2 13 0,-1 0-15 16,3 0 13-16,-3 0-7 0,-3 0 6 0,1 0 0 16,-2 1-1-16,-2-1 2 0,-2 1 3 0,2-1-1 15,-7 0-3-15,-1 2 1 0,-4-2-1 0,0 0-9 16,-1 0 3-16,0 0 3 0,1 0-8 0,-3 0 11 16,-1-2-10-16,-2 1 12 0,2 0-11 0,-5-1 12 15,-1 0-14-15,-1-1 18 0,-2 1-17 0,2-1 4 16,-3 1-8-16,-1-2 19 0,1 0-11 0,2 0 14 15,-5 0 0-15,3 0-5 0,-5-2-2 0,4 1 1 16,-4 0-4-16,0-1-1 0,1 0 1 0,-2 0-3 16,-3 1 11-16,2-2-7 0,-6 1 1 15,3 1-2-15,-4-2 0 0,3 1-1 16,-3 0 2-16,1-2-2 0,-2 2 2 0,1 0-4 16,-1 0 2-16,-1-1 2 0,1 0-1 0,0 0 6 15,1 0-5-15,-2 0 0 0,-1-1-3 0,-1 2-3 16,2-1 3-16,-1 0-3 0,1 0 6 0,-3-1-1 15,1 2 1-15,-1-1-1 0,-1 0 0 0,2 1 6 16,-4-2-6-16,3 3-1 0,-1-2 0 0,1 0 0 16,-3 0-1-16,3 0 0 0,-1 0 0 15,-1-1 4-15,2-1 0 0,-1 0 1 0,1-4-1 16,0 5-3-16,-3-4 1 0,3 2-4 0,1-1-2 16,-2 0 6-16,-3-1 0 0,4 0 1 0,0 0-10 15,-1-1 10-15,-2-1-10 0,2 0 16 0,-3-1-13 16,1 0 10-16,3-3-8 0,-5 0 9 0,4-1-10 15,-2-1 7-15,-1-2-7 0,2 0 6 0,-5-1-2 16,5 0-1-16,-2-3 1 0,-4 3 0 0,5-3-3 16,-2 2-7-16,-1-1 9 0,-1 1-1 0,2 0 2 15,-4 0 0-15,4 0 0 0,-4 4 0 0,3 1 0 16,-2-1-12-16,0 1 15 0,-1 1-8 0,0 1 8 16,3 0-9-16,-2 1 8 0,-1 3-4 15,4 2 2-15,-4-1-3 0,0 1 5 0,1 0-14 16,0 1 5-16,-1 2 6 0,0-2 1 0,0 3-3 15,3-1 6-15,-3 8-5 0,1-11 7 0,-1 11-10 16,0-10 10-16,0 10-9 0,0-9 10 16,0 9-9-16,0-9 7 0,0 9-11 0,0 0 11 15,3-10-9-15,-3 10 10 0,0 0-11 0,1-8 7 16,-1 8-3-16,0 0 4 0,0 0-7 0,0-7 9 16,0 7-7-16,0 0 9 0,0 0-12 0,0 0 9 15,1-8-12-15,-1 8 7 0,0 0-7 0,0 0 9 16,0 0-11-16,0 0 10 0,0 0-12 0,0 0 8 15,0 0-16-15,-1-6 2 0,1 6-23 16,0 0 3-16,0 0-12 0,0 0 24 0,0 0-6 16,-5 7 19-16,5-7 1 0,-9 13 2 0,5-5 3 15,-2 3-5-15,-2 0 2 0,0 3-3 0,-4 0 1 16,0 5 2-16,-2-4 1 0,4 2 4 0,-3-2 1 16,-1 2-1-16,4-1 2 0,-3-2 1 0,0-1-1 15,4-1 4-15,-1-1-2 0,1 0 1 0,4-3-3 16,-3 0-2-16,2-1-7 0,1-1-11 0,1-1-13 15,0-1-14-15,0 1-14 0,4-5-26 0,-5 8 35 16,5-8 13-16,0 0 5 0,-5 4 9 0,5-4 6 16,0 0 2-16,0 0 4 0,0-7 4 15,0 7-1-15,1-8 6 0,-1 8-4 0,7-9 7 16,-7 9-1-16,6-10-3 0,-2 3 8 0,1 1 4 16,3-1-1-16,-3 0-2 0,0-1-3 0,0 0 1 15,3-1-3-15,-1 1 2 0,0 0 0 0,-1-4 0 16,3 2 2-16,0-1 1 0,-4 0-3 0,4-1-2 15,-1 3 0-15,-3-4 1 0,5 3 1 16,-2-1 4-16,-3 0-28 0,0 0 8 0,5 1 19 16,-2-1-1-16,0-1-19 0,-2 2 21 0,3-2-21 15,-1 3 19-15,-2 1-29 0,-1-1 18 0,4 1-18 16,-4 1 19-16,4-1-24 0,-4 1 31 0,2 2-8 16,0-1 11-16,-3 0-19 0,4 1 16 15,-8 5-20-15,9-9 25 0,-9 9-24 0,10-4 25 16,-10 4-15-16,9-3 22 0,-9 3-25 0,9 6 30 15,-4-1-25-15,1 3 27 0,-2 2 1 0,3 3-4 16,-2 1 2-16,0 2-13 0,1 3-5 0,-1 1 6 16,2 1-2-16,-2 1-1 0,0 0-1 0,0-3 0 15,1 4-10-15,1-2-20 0,-1-3-27 0,-2 2-18 16,5-2-1-16,-3-1-34 0,2-3-67 0,-3 1-66 16,-1-4-96-16,1 2-165 0,3-5-1 0</inkml:trace>
  <inkml:trace contextRef="#ctx0" brushRef="#br0" timeOffset="138577.47">6171 17174 193 0,'0'0'231'15,"0"0"-73"-15,-2-6-6 0,2 6-40 0,0 0 10 16,-3-7-33-16,3 7-13 0,0 0-17 0,0 0 15 16,-1-6-22-16,1 6-4 0,0 0-3 0,0 0 0 15,0 0 5-15,0 0-3 0,0 0 10 16,0 0 13-16,0 0-3 0,0 0-7 0,-7-3-9 15,7 3-14-15,0 0-3 0,-2 6-9 0,2-6-3 16,-7 10-3-16,5-1-6 0,-6 1 3 0,3 1-3 16,0 3-7-16,-3 0 4 0,3 0 0 0,-4 0-6 15,4 1 4-15,-1-3-4 0,-1 4-1 0,2-5-3 16,0 2 2-16,0-2-3 0,1-2 2 16,0-1-2-16,2-1-3 0,-2 1 1 0,1-1 6 15,3-7 0-15,-2 10-3 0,2-10-3 0,-4 7-5 16,4-7-15-16,0 0 25 0,0 0-12 0,0 0 7 15,0-10 0-15,4 4 1 0,-2 0 1 16,-2-4 1-16,4 3 3 0,-4-1-4 0,4-1 3 16,-3-1 1-16,2 2-18 0,-2-2 21 0,3 1 0 0,-3 1 6 15,3-2-9-15,0 2-3 0,-3-1 9 16,3 1-1-16,-3-1-4 0,3 2-5 0,-1-2 1 16,-1 3-1-16,2-3-6 0,0 2 8 0,-3-1 3 15,3 2-3-15,1 0-2 0,-1-1 1 0,1 1 3 16,-2 0-3-16,2 1 5 0,-1 1-5 0,-4 4 3 15,11-9 3-15,-6 4-1 0,-5 5-4 0,13-6-1 16,-13 6-1-16,18-3 3 0,-18 3-6 16,18 0 3-16,-4 1 2 0,-4 1-1 0,8 2 1 15,-4 2 1-15,5 1 0 0,-1 1-2 0,4 2 6 16,-2-1-3-16,-2 2-10 0,4 1-12 0,-2-2-48 0,-2 0-54 16,3 1-42-16,-6-3-26 0,4 3-87 15,-2-4-125-15,-6 2 144 0</inkml:trace>
  <inkml:trace contextRef="#ctx0" brushRef="#br0" timeOffset="151725.97">526 15671 80 0,'0'0'333'0,"0"0"-92"0,0 0-59 16,0 0-33-16,0 0-21 0,-5 4-9 0,5-4-20 15,0 0-7-15,0 0-17 0,0 0-14 0,0 0-10 16,0 0-9-16,0 0-14 0,0 0-11 0,0 0-2 15,0 0-9-15,0 0 4 0,0 0-6 0,0 0-2 16,0 0-3-16,0 0-2 0,0 0-2 0,0 0 6 16,0 0 15-16,12-1 12 0,-12 1 62 0,19-5-24 15,-4 3 22-15,4-4-32 0,8 2 13 16,5-4-11-16,9-1 0 0,5 0-23 0,1-3 4 16,7 2-24-16,1-1 15 0,9 0-21 0,1 1 20 15,-9 0-23-15,9 2 16 0,-6-2-19 0,-4 4 2 16,0 0-1-16,-1-2-2 0,-2 4 1 0,-3-2 2 15,-1 2-5-15,-8 0 1 0,-2 1 1 0,-2-1-2 16,-7 2 1-16,1-1-4 0,-6 2 8 0,3-1-5 16,-7 0 5-16,2 1-5 0,-5 1-1 0,-1 0-1 15,-3-2 4-15,1 2 0 0,-5-1 2 0,-9 1-2 16,22-1 4-16,-22 1-6 0,15 0 1 0,-15 0-1 16,13-2 0-16,-13 2-4 0,0 0-7 0,15-1-15 15,-15 1-22-15,0 0-37 0,13-1-23 16,-13 1-70-16,0 0-25 0,0 0-56 0,0 0-20 15,0 0-129-15,0 0 131 0</inkml:trace>
  <inkml:trace contextRef="#ctx0" brushRef="#br0" timeOffset="152256.87">1620 15290 57 0,'0'0'410'15,"-10"-2"-126"-15,10 2-31 0,0 0-46 0,-13 0-28 16,13 0-53-16,0 0 6 0,0 0-51 0,-9-3 3 15,9 3-43-15,0 0 13 0,0 0-46 0,0 0 29 16,0 0-36-16,0 0 27 0,0 0-30 16,0 0 30-16,0 0-26 0,5-4 24 0,-5 4-30 15,13 0 22-15,-13 0-30 0,19 0 35 0,-10 3-36 16,4-2 29-16,0 1-28 0,2 1 28 16,2 0-2-16,-2 1-3 0,4 1-1 0,-1-2-9 15,3 5 5-15,-1-2-1 0,-1-1-1 0,-1 2-3 16,1-2 1-16,-3 1 4 0,0 0-2 0,1-1-17 15,-2 2 30-15,-1-2-17 0,0 0-1 0,-2-1-6 16,-2 1 3-16,0-2 3 0,-1 1-3 0,-1 0 4 16,-8-4-1-16,14 6 2 0,-14-6 2 0,10 3 6 15,-10-3-1-15,9 6 1 0,-9-6 5 0,6 7 7 16,-6-7-5-16,4 5-4 0,-4-5 16 0,-4 11-13 16,4-11 3-16,-6 14-6 0,2-7 2 0,-1 5 7 15,0 0-9-15,-3 1-6 0,-2 4 1 0,0 1 12 16,-2 2-18-16,0 1 13 0,-1 4-17 15,0-1 16-15,0 1-26 0,-1-1 6 0,3 1-8 16,-1-1-17-16,3-3-34 0,2 1-25 0,0-1-81 16,1 0-22-16,-1-3-74 0,1 1-213 0,5-2 33 15</inkml:trace>
  <inkml:trace contextRef="#ctx0" brushRef="#br0" timeOffset="167268.28">16808 16390 65 0,'0'0'458'0,"1"-7"-135"0,-1 7-32 0,0-7-68 16,0 7 8-16,3-7-44 0,-3 7 3 0,1-8-42 15,-1 8 12-15,1-7-45 0,-1 7 3 0,3-6-50 16,-3 6 31-16,0 0-20 0,1-8 9 0,-1 8-18 16,0 0 14-16,0 0-23 0,0 0 19 15,0-7-21-15,0 7 8 0,0 0-23 0,0 0 10 16,0 0-22-16,0 0 4 0,0 0-20 0,0 0 9 15,-9 4-15-15,4 1 8 0,-4 3-17 0,0 3 11 16,-1 3-16-16,-4 0 12 0,0 2 0 0,-3 4-1 16,-1-1-8-16,-1 2 7 0,4-1-1 0,-4 0-16 15,1-1 19-15,1 0-13 0,1-3 19 16,0-1-11-16,2 1 12 0,1-3-14 0,2 0 15 16,-2-1-11-16,5-3 14 0,-1 1-11 0,1-3 15 15,1-1-13-15,1 2 11 0,-1-3-15 0,1-1 17 16,6-4-9-16,-6 11 14 0,6-11-10 0,-7 6 15 15,7-6-8-15,-5 7 7 0,5-7-10 0,-5 5 13 16,5-5-20-16,0 0 11 0,-3 6-10 0,3-6 5 16,7 4-7-16,-3 3 17 0,3-2 12 0,1 0-3 15,7 4-6-15,-2 2-8 0,10 3 7 0,-1 3-2 16,2 3-5-16,2 1 1 0,-1 2-9 0,5 3-4 16,-2-3-1-16,-3 1-3 0,2 1-2 0,-3-2-5 15,-2-3-1-15,-3 0 0 0,3 0-7 16,-5-1 1-16,-2-4-8 0,-2 0-1 0,-3-1-17 15,0-1-11-15,-1-1-24 0,0 0-24 0,0-2-31 16,-3-1-34-16,-2 0-39 0,3-2-43 0,-5 0-55 16,2-1-37-16,2-2-14 0,-2 2-103 0,-4-6-180 15,5 5-138-15</inkml:trace>
  <inkml:trace contextRef="#ctx0" brushRef="#br0" timeOffset="168184.57">17217 16616 270 0,'0'0'535'16,"0"0"-135"-16,0 0-97 0,-5-5-53 0,5 5-33 16,0 0-33-16,0 0-36 0,0 0-34 0,0 0-22 15,0 0-19-15,0 0-9 0,0 0-12 0,0 0-7 16,9-4-11-16,-9 4-3 0,16-1-4 0,-7-2-6 16,4 0 0-16,2 1-3 0,1-3 3 0,-1-3-4 15,-1 2-4-15,5-2-3 0,0-1-5 0,-2 0 1 16,-2 0 8-16,-2-1 6 0,-1 2 15 0,-1 0 6 15,-2-1 5-15,0 1 2 0,0-2-1 16,-4 4-5-16,-1-2-7 0,-3 1-8 0,2-1-4 16,-3 0-2-16,-3 2-15 0,-1 0 13 0,-1 0-7 15,-5 2 0-15,1 0-1 0,-1 3-2 0,-3-2 0 16,0 3 0-16,-2 1-11 0,0 1-1 16,-2 3 19-16,-1 2-1 0,2-1-1 0,-1 3-2 15,-1 4 0-15,4 1 2 0,-1-1-14 0,2 2 10 16,0 2-14-16,4 0 11 0,4 0-17 0,1-1 24 15,0 1-17-15,3-2 14 0,1 2-11 0,1-3 11 16,6 2-9-16,-2-1 13 0,4 2-14 0,2-3 13 16,2-1-17-16,2 0 16 0,-2-4-17 0,5 1 14 15,-4-2-18-15,4 0-5 0,-4-2-59 0,5-2-37 16,-3 2-78-16,0-2-27 0,1-2-76 0,-2 1-23 16,1-2-52-16,-1-1-281 0,-2 0-155 0</inkml:trace>
  <inkml:trace contextRef="#ctx0" brushRef="#br0" timeOffset="168867.2">17860 16762 794 0,'0'0'617'0,"0"0"-129"16,-14-3-104-16,14 3-51 0,0 0-42 0,0 0-29 15,-12-2-58-15,12 2-32 0,0 0-40 0,-4-6-22 16,4 6-28-16,8-5-12 0,-8 5-19 0,13-4-3 16,-6 1-17-16,4-2-1 0,-1 4-16 15,1-1 1-15,0 0-20 0,1 1 3 16,-12 1-17-16,21 0 3 0,-21 0-15 0,19 0 11 15,-19 0-14-15,14 1 7 0,-14-1-6 0,15 3 17 16,-15-3-6-16,9 2 12 0,-9-2-8 0,4 9 11 16,-4-9-3-16,0 11 13 0,0-11-11 0,-4 11 13 15,-1-6-10-15,3 2 12 0,-5-1-11 0,3 1 12 16,-2-1-12-16,0 2 10 0,-1-3-14 0,5 2 8 16,-2-1-9-16,1-1 13 0,1 2-13 0,0-1 12 15,2-6-21-15,0 11 17 0,3-5-15 0,-2-1 13 16,3 1-13-16,1 0 15 0,3-3-13 15,-3 3 17-15,3-3-13 0,-2 5 15 0,2-3-12 16,-2-1 12-16,2 1-11 0,-2 1 14 0,-1-1-14 16,2-1 15-16,-2 3-12 0,0-2 14 0,1 1 0 15,-2 0-2-15,1-1 1 0,-2 2 0 0,-2-1 3 16,3 0 3-16,-1 0 2 0,-2 1-3 0,0 0 3 16,-2 0-2-16,1 1 2 0,-1 0-29 0,-2 1 28 15,-1-1-1-15,0 2-4 0,-2-2-2 0,-1 3-4 16,-3-2-1-16,3 2-7 0,-4-3-21 0,1 1-58 15,0-3-77-15,1 0-85 0,-4 0-104 16,4-3-91-16,0-1-414 0,9-2-399 0</inkml:trace>
  <inkml:trace contextRef="#ctx0" brushRef="#br0" timeOffset="169317.68">18132 16332 389 0,'-5'-12'514'0,"-3"2"-76"15,4 2-77-15,-1 1-11 0,1-1-33 0,-1 2-37 16,1 0-52-16,-2-1-30 0,6 7-44 16,-4-9-17-16,4 9-41 0,-5-7-10 0,5 7-28 15,-4-6-4-15,4 6-15 0,0 0 0 0,0 0-13 16,0 0 2-16,8 9-11 0,-3-2 13 0,5 4-15 15,3 2 8-15,1 3-14 0,0 0 7 0,5 3-8 16,2 0 4-16,-1 1-11 0,2 0 11 0,-3-1-14 16,4 2 9-16,-1 0-11 0,-3 0 9 15,0-1-9-15,0 0 10 0,2 1-13 0,-1-1 12 16,-1 0-11-16,1 0 13 0,-4 0-12 0,2-1 9 16,1-1-15-16,-6-1 14 0,2 0-16 0,-2-1 7 15,0 0-5-15,-3-2 7 0,-1 0-7 16,1-2 8-16,-2 2-8 0,-3-2 9 0,3-1-4 0,-3-1 14 15,-3 1-10-15,0-2 13 0,-2 2-4 16,-2 1 16-16,0-2 8 0,-6 3 15 0,2 3 4 16,-3-2 6-16,-4 4-7 0,-5 4-6 0,-1 1-7 15,-8 3-9-15,-1 4-7 0,-4 0-4 0,-6 8-6 16,-2 0-11-16,2 3-41 0,-2-2-84 0,2 3-114 16,2-4-118-16,0 4-167 0,8-8-416 0,1 2-522 15</inkml:trace>
  <inkml:trace contextRef="#ctx0" brushRef="#br0" timeOffset="175299.89">5063 12120 26 0,'0'0'491'0,"4"9"-142"15,-4-9-82-15,0 0-56 0,0 9-40 0,0-9 7 0,0 0 3 16,1 7-6-16,-1-7-16 0,0 0-22 15,0 0-23-15,0 0-18 0,0 9-6 0,0-9 6 16,0 0 8-16,0 0 11 0,0 0 2 0,0 0 8 16,0 0-2-16,0 0 1 0,0 0 4 0,0 0-5 15,0 0-15-15,0 0-20 0,3-6-22 0,-2-2-15 16,-1-1-14-16,0-5-12 0,1-3 35 0,2-6-72 16,-2-4 42-16,3-3-63 0,0-3 46 0,0-3-50 15,-2-7 50-15,6 3-53 0,-6-5 9 0,2 10 7 16,0 1 4-16,0 2 8 0,-3 0 1 15,3 4 1-15,-4 2 4 0,4 1 0 0,-3 4 8 16,-1 2 2-16,3 2-6 0,-2 0 1 16,-1 4 1-16,0 2 24 0,0-3-27 0,0 7 0 15,0-4-1-15,4 5-2 0,-4-2-4 0,0 8-3 16,0-12 38-16,-4 5-59 0,4 7 45 0,0-7-44 16,0 7 47-16,0-8-54 0,0 8 55 0,0 0-52 15,0 0 6-15,0 0 6 0,-6 7 5 0,3 0 7 16,-2 5 3-16,0 2 2 0,-3 6 3 0,-1-1 45 15,3 2-56-15,-2 2 54 0,-1 2-48 0,-2 1 45 16,2-2-56-16,-3 1 46 0,2-5-48 0,1 2 53 16,1-3-55-16,-2-3 56 0,4-2-55 0,-2 0 48 15,4-2-45-15,-1-3 53 0,0 0-49 0,1-1 53 16,2-2-55-16,-1 1 59 0,3-7-51 16,-4 8 58-16,4-8-48 0,-5 4 40 0,5-4-78 15,0 0 30-15,0-8-45 0,0-2 47 0,0 0-49 16,4-4 59-16,-3 0-49 0,3-3 56 0,-1 0-48 15,-1 0 7-15,2-2 10 0,1-3 5 0,-1 1 2 16,1 0 4-16,-1 0-4 0,0 1 6 0,1-1 0 16,-1 1 2-16,2 0 50 0,-2 2-60 0,1 2 52 15,0-1-55-15,-1 3 51 0,1 0-51 0,0 1 47 16,0-2-51-16,-1 6 49 0,1-1-54 0,-1 2 49 16,0-3-53-16,1 5 39 0,0 0-38 0,0 1 57 15,-5 5-48-15,13-4 55 0,-13 4-51 16,15 0 52-16,-4 3-51 0,-1 1 50 0,4 4-52 15,-4 1 10-15,7 5 4 0,-6 0 0 0,6 0-3 16,-2 1 3-16,-2 0 47 0,1 2-50 0,0-1 41 16,3-1-63-16,-6-1 37 0,3-1-84 0,-2-1 11 15,-3-2-100-15,1 1 6 0,-1-5-100 0,-4 2-9 16,3-1-22-16,-1-4-70 0,-7-3-285 0,7 6-156 16</inkml:trace>
  <inkml:trace contextRef="#ctx0" brushRef="#br0" timeOffset="176332.9">5091 10633 200 0,'0'0'330'0,"0"0"-81"0,0-11-4 0,0 11-64 16,0 0-10-16,0-6-68 0,0 6 9 0,0 0-55 15,0 0 20-15,0 0-47 16,0 0 45-16,-5 5-63 0,5 4-3 0,-1 0-2 16,-2 5 35-16,2 3-48 0,-3 0 40 0,3 2-47 15,-2 0 39-15,3 1-36 0,-2 0 31 0,-1-1 0 16,3 1-7-16,-1-2-2 0,1-3-3 0,-4 0-2 16,4-4-4-16,-1 3-11 0,1-3-36 0,0-2 4 15,-3-3-56-15,3-6-31 0,-1 13-48 0,1-13-57 16,0 0-180-16,0 0 129 0</inkml:trace>
  <inkml:trace contextRef="#ctx0" brushRef="#br0" timeOffset="176899.74">5034 10577 257 0,'-3'-7'347'0,"3"7"-44"15,0-11-65-15,0 11 19 0,0-14-94 0,0 14 27 16,0-9-93-16,0 9 34 0,0-10-84 0,0 10 44 15,3-7-76-15,-3 7 52 0,6-11-68 0,-2 7 62 16,2 0-75-16,1-3 62 0,-1 2-67 0,4 0 57 16,-1-2-9-16,4 1-1 0,1 1-11 0,0 0-5 15,3-2-2-15,-2 2 2 0,-1 1-3 0,3-1 1 16,-2 2-8-16,2-2-1 0,-2 1 2 16,-2 4-6-16,1-3-7 0,-1 1-2 0,-2 1-7 15,3-1-22-15,-2 2 5 0,-1-1 4 16,-11 1 3-16,23 1 8 0,-23-1 9 0,18 2 4 15,-18-2 1-15,22 4-7 0,-22-4 3 0,15 5 5 16,-5-3-2-16,-2 4 1 0,0-2 2 0,-2 1-39 16,3 0 44-16,-4 3-34 0,4-2 64 0,-1 2-63 15,-2 1 45-15,3 0-41 0,-1 1 42 0,-2 2-43 16,3-2 41-16,0 3-44 0,0 0 22 0,0 1-41 16,0-1 9-16,0 5 0 0,0 0 40 0,1-1-30 15,-1 0 32-15,0-1-31 0,-4-2 31 0,5 0-18 16,-3 2 28-16,-2-3-26 0,1 0 27 15,-2 0-25-15,2 0 27 0,-3-2-23 0,1-1 29 16,-3 0 2-16,0 2-23 0,-1-3 43 0,0 0-25 16,-1-1 53-16,0 4-41 0,-3-6 58 0,-5 5-58 15,3-2 68-15,-3 0-13 0,-3 0-3 0,-2 1-9 16,-4-4-1-16,-1 5-1 0,-1-5-4 0,-2 2-1 16,-1 0-6-16,-3-4-7 0,2 4-3 0,0-2-5 15,-2-3-5-15,3 2-6 0,-1 0-2 0,1-1-4 16,1 0-12-16,3-2 2 0,0 2-3 0,2 0-2 15,1 0-6-15,0-2 4 0,2 1-13 0,3-2-18 16,-1 3-36-16,1 1-42 0,2-3-72 16,0 2 15-16,-1 0-34 0,3-1-38 0,-2 3-20 15,9-6-12-15,-10 9-10 0,6-6-148 0,4-3 118 16</inkml:trace>
  <inkml:trace contextRef="#ctx0" brushRef="#br0" timeOffset="179247.97">5301 10419 9 0,'0'0'285'0,"0"0"-61"0,-3 8-15 0,3-8-8 16,0 0-5-16,-5 3-14 0,5-3-18 15,0 0-13-15,0 0-5 0,-4 6-52 0,4-6 83 16,0 0 1-16,0 0-3 0,0 0-6 0,0 0-1 15,0 0 5-15,0 0-54 0,0 0 61 0,0 0-87 16,4-8 30-16,1 2-76 0,-1-3 39 0,1-2-65 16,5-2 45-16,-3-3-63 0,2-1 46 0,-3-2-56 15,4-2 53-15,-1 0-58 0,-1 2 50 0,2-4-55 16,-2 2 41-16,-2 1-50 0,1-3 49 0,-2 3-63 16,1 3 50-16,-2 0-55 0,1 1 47 15,-2 2-63-15,-1-1 45 0,2 4-59 0,-4 0 56 0,4 1-59 16,-3 3 30-16,-1-1-74 0,3 0-32 15,-3 8-40-15,1-11-12 0,-1 11 3 0,4-9-21 16,-4 9-13-16,0 0 3 0,0 0-15 0,0 0-16 16,0 0-147-16,0 0 126 0</inkml:trace>
  <inkml:trace contextRef="#ctx0" brushRef="#br0" timeOffset="179649.13">5293 10112 170 0,'0'0'278'0,"-9"5"-38"0,9-5-8 16,-9 2-6-16,9-2-27 0,0 0-31 0,-9 5-67 15,9-5 23-15,0 0-55 0,0 0 67 0,0 0-74 16,0 0 67-16,-6 2-20 0,6-2-66 0,0 0 56 16,0 0-61-16,4-4 47 0,-4 4-69 0,6-8 41 15,3 3-60-15,0 0 62 0,-1-1-70 0,3-3 55 16,-1 1-62-16,3-1 54 0,-1 1-58 0,2-1 56 15,-4 1-57-15,5-2 9 0,-2 1 0 0,0-1-1 16,-3 1 10-16,3 0 51 0,-2 1-57 0,1-1 61 16,-3 1-45-16,1 2 59 0,-5-1-41 0,4 3 65 15,-4 0-40-15,-1-1 40 0,-4 5-57 16,10-8 64-16,-10 8-65 0,8-6 40 0,-8 6-60 16,5-3 47-16,-5 3-71 0,0 0 47 0,8-3-54 15,-8 3 54-15,6 6-52 0,-6-6 51 0,4 16-56 16,-3-5 51-16,2 4-54 0,-2 1 50 0,3 3-60 15,-3-3 43-15,3 1-67 0,0-1 45 0,-3-1-9 16,4 1-24-16,-1 0-31 0,-3 0-36 0,3-4-45 16,-1 0-41-16,-1 0-29 0,1-2-27 0,-2 1-24 15,3-3-52-15,-3 0-144 0,2-1 37 0</inkml:trace>
  <inkml:trace contextRef="#ctx0" brushRef="#br0" timeOffset="180882.68">5660 9517 26 0,'0'0'434'0,"0"0"-118"0,5-6-51 0,-5 6-42 16,0 0-49-16,0 0-35 0,0 0-29 0,-8-6-23 15,8 6-19-15,-10-1-11 0,10 1-12 0,-14-2-9 16,4 0-15-16,-3 1 8 0,0 0-5 0,-1 0-14 16,3 0 2-16,-3-1 1 0,1 1 2 15,0-2 0-15,-1 1 10 0,1 0 17 0,-1 1 16 16,3-1 9-16,-1 1-1 0,1-2-1 0,-1 1-2 15,2-2-6-15,10 4-5 0,-15-4-9 0,15 4-6 16,-12-4-9-16,12 4-6 0,-11 0-7 0,11 0-3 16,-9-3-7-16,9 3-3 0,-8-2-4 15,8 2-10-15,0 0 10 0,-9-4-4 0,9 4 18 16,0 0-17-16,0 0 0 0,0 9 2 0,0-9-2 16,5 10 0-16,-1-2 2 0,-3 2 6 0,3 4-1 15,1 1 1-15,-2 5-6 0,-2-2 2 0,3 4-1 16,-3 2 2-16,2-1 0 0,-2 1 0 15,-1-6 0-15,4 3-49 0,-3-3 62 0,0 0-54 16,-1 0 61-16,0-4-53 0,0-2 54 0,0 2-60 16,0-3 66-16,0-3-58 0,3 4 60 0,-3-6-55 15,0 2 56-15,0-8-40 0,1 12 40 0,-1-12-51 16,0 12 49-16,0-12-57 0,4 8 56 0,-4-8-57 16,4 10 56-16,-4-10-53 0,8 5 58 0,-8-5-74 15,12 3 17-15,-12-3-91 0,16 3-8 0,-5-2-55 16,1 0-37-16,-12-1-35 0,24 0-50 15,-11 0-148-15,1-1 73 0</inkml:trace>
  <inkml:trace contextRef="#ctx0" brushRef="#br0" timeOffset="181413.5">6137 9470 126 0,'0'0'470'16,"0"0"-102"-16,0 0-36 0,0 0-32 0,2-5-22 16,-2 5-36-16,0 0-35 0,0 0-52 0,0 0-33 15,0 0-28-15,4-6-25 0,-4 6-20 0,0 0-8 16,9-6-5-16,-9 6-8 0,13-5-8 0,-4 5-6 15,2-4-4-15,2 1-7 0,2-4-3 0,1 4-2 16,0 0-1-16,0 0-3 0,0-3-3 0,-2 1-3 16,3 3 8-16,-3-1-2 0,0 1-6 0,-4 0-1 15,3-1 3-15,-3-1 2 0,2 3 0 0,-12 1 2 16,16-2 1-16,-16 2 0 0,13-2-1 0,-13 2-2 16,13 2 3-16,-13-2 3 0,10 4 3 15,-5 2-1-15,-1-1 1 0,1 1 1 0,-1 4-1 16,1-3 1-16,0 5-2 0,-1-2 3 0,0 3-3 15,1 1 0-15,0 2-3 0,0-2 0 0,0 3-5 16,2-1 8-16,-1 1-2 0,-1 0-1 0,3-2-5 16,-2 2 4-16,-2-5 5 0,4 2-60 0,-3 2 67 15,0-3-52-15,1-2 54 0,-2 1-49 0,0-4 59 16,0 3-52-16,0-3 56 0,0-1-53 0,-3 0 65 16,0-2-70-16,4 3 60 0,-5-8-58 15,0 9 58-15,0-9-55 0,0 13 57 0,0-13-54 0,-5 9 58 16,0-1-50-16,0-4 53 0,-3 2-50 0,-3 2 48 15,-1-3-56-15,-2 1 55 0,-4 0-56 0,-1-1 58 16,1 2-71-16,-5-2 64 0,4-1-56 16,1 1 50-16,0-2-81 0,3 0-8 0,-3-1-91 15,5 2-41-15,-1-3-68 0,3 0-87 16,-1-1-154-16,12 0-7 0</inkml:trace>
  <inkml:trace contextRef="#ctx0" brushRef="#br0" timeOffset="-146379.58">22831 11286 412 0,'0'0'345'16,"-2"-11"-99"-16,2 11 18 0,-4-6-85 0,4 6-14 15,-3-11-18-15,3 11-27 0,-1-5-32 0,1 5-11 16,-3-6-24-16,3 6-4 0,0 0-22 0,-1-7-7 16,1 7-1-16,0 0-16 0,0 0-5 0,0 0 6 15,0 0 8-15,0 0 1 0,-1 11 1 16,1-4 11-16,1 7 3 0,-1 1-7 0,1 2-2 16,1 0-3-16,-1 3-2 0,0-1-6 0,-1 2 8 15,3-3-11-15,-2 1-4 0,0-2 4 16,1 1-7-16,0-4 1 0,-2 0-31 0,3-2-69 15,-2-1-52-15,1 0-55 0,0-3-50 0,-2-8-262 16,-2 12-17-16</inkml:trace>
  <inkml:trace contextRef="#ctx0" brushRef="#br0" timeOffset="-145863.58">22769 11307 294 0,'-2'-8'378'0,"1"1"-37"16,1 7-104-16,-1-12-41 0,-2 5-21 16,3 7-24-16,0-13-29 0,0 13-25 0,3-12-23 15,-1 4-8-15,2 2-13 0,1-4-19 0,0 4-10 16,3-2-6-16,0 0 0 0,-1 2-5 0,6 1-5 16,-1-3-4-16,0 3 0 0,1 2-4 0,-1-1-1 15,2 0-1-15,-3 3 8 0,3 1-13 0,0 0-3 16,-1 1-2-16,0 3 3 0,-3 0-5 15,0 0-1-15,-1 0 6 0,0 4 9 0,0-2 35 16,-4 0-41-16,0 3-8 0,-1-2 11 0,-1 3-4 0,-2-2 6 16,-1 2-1-16,0-2 2 0,-4 3 2 15,3-2 2-15,-2 0 8 0,-2-1-1 0,3 3 4 16,-2-4 7-16,0 0-11 0,0 1-5 16,2-3 4-16,-1 1-10 0,-1 1 5 0,4-7-2 15,-1 9 5-15,1-9-2 0,1 12-2 0,-1-12 0 16,4 13 1-16,0-7 1 0,1-2-3 0,1 3-5 15,-2 0 2-15,4-2-4 0,0 4 5 0,-2-4-5 16,0 1 7-16,2 3-3 0,-3-3 0 0,2 0-2 16,-2 1 2-16,1 0 5 0,-2-1-8 0,-2 0 1 15,1 2 4-15,-3-2 3 0,0 2-3 16,-1-2 9-16,-3 3 1 0,0-1 4 0,-5 0 0 16,4-1 3-16,-4 2 5 0,-4 1 5 0,3-4-5 15,-3 2-7-15,-1-1 0 0,4-1 1 0,-2-1-3 16,2-1-1-16,1-1-2 0,-1-1-11 0,10-2-33 15,-18 0-39-15,18 0-43 0,-14 0-38 0,14 0-35 16,-11-5-77-16,8-1-61 0,3 6-139 16,-1-10 55-16</inkml:trace>
  <inkml:trace contextRef="#ctx0" brushRef="#br0" timeOffset="-145495.91">23240 11348 170 0,'9'-4'432'0,"-9"4"-103"0,0 0-68 0,0 0-62 15,0 0-37-15,0 0-29 0,0 0-20 16,0 0-18-16,0 0-14 0,0 14-11 0,-3-6-13 16,2 3-8-16,0-1-9 0,-2 4-2 0,3 1-9 15,3-1-8-15,-1 3-3 0,1 0-5 0,2 0-2 16,2-2 4-16,0-1-6 0,2 0 2 0,1-1-3 15,2-1-3-15,-2-2 1 0,2 0-1 0,0-3 1 16,0-1 9-16,-2 0-9 0,3-4 1 16,-3 1 6-16,-10-3 5 0,19 0 8 0,-10-3 14 15,0 0 8-15,1-3 10 0,-3 1-1 0,-1-1-7 16,-2-3-8-16,-1 1-13 0,-2-3 3 0,-2 1-5 16,-2-2 1-16,-2 1-13 0,-3-2-1 0,-1-2-5 15,-5 3-1-15,1 1 1 0,-3-3-7 0,-3 5 2 16,-2-2-3-16,1 3 1 0,-2-2-5 0,0 3-1 15,2 1-1-15,1 0-12 0,1 6-51 16,0-4-72-16,1 4-57 0,2 0-57 0,2 2-78 16,-3 2-273-16,3 4-115 0</inkml:trace>
  <inkml:trace contextRef="#ctx0" brushRef="#br0" timeOffset="-143796.33">26797 10917 50 0,'-3'-6'384'15,"3"6"-84"-15,-1-11-97 0,1 11-20 0,-1-6-62 16,1 6-8-16,-3-6-45 0,3 6 15 0,0 0-44 15,0 0 22-15,0 0-38 0,0 9 27 0,0 1-37 16,3 0 24-16,-2 4-34 0,0 2 25 0,3 1-30 16,0-2 26-16,0 2-32 0,2 1 27 0,-1 0-33 15,3 0 37-15,1-1-33 0,0 0 28 0,0-4-25 16,0-2 27-16,2 1-30 0,-2-5 31 16,1 3-31-16,-1-6 33 0,3 1-33 0,-2-4 38 15,-10-1-36-15,22 0 32 0,-12-1-33 16,1-4 35-16,0 3-32 0,0-5 37 0,1-1-37 15,-3 1 38-15,0-4-46 0,1 2 46 0,-3-3-41 16,1-1 44-16,-1 3-41 0,0-4 3 0,-2 0 6 16,-1 1 0-16,0 0 4 0,-3 0 11 0,3 2 5 15,-3-1 11-15,1 0 9 0,-2 3-6 0,0-4-5 16,0 6-8-16,0-3-8 0,0 5-11 0,0-3-22 16,-2 0-46-16,2 8-49 0,-1-11-51 15,1 11-78-15,0-10-270 0,0 10-9 0</inkml:trace>
  <inkml:trace contextRef="#ctx0" brushRef="#br0" timeOffset="-143380.37">27309 10826 109 0,'0'0'448'0,"1"-6"-126"0,-1 6-69 0,0 0-48 16,0-8-38-16,0 8-28 0,0 0-24 16,-3-6-26-16,3 6-13 0,0 0-16 0,-14 2-8 15,14-2-8-15,-12 8-21 0,4-4-3 0,1-1-3 16,0 7 5-16,2-4-10 0,-1 0-6 16,2 4 1-16,-1-3 1 0,1 3-3 0,3-2 6 15,0 3-9-15,-1-2-5 0,2 3 6 0,0-4 0 16,2 5 2-16,-1-4 13 0,3 1-18 0,1 2 57 15,-3-3-72-15,6 4 64 0,-2-4-70 0,2 3 61 16,0-2-58-16,-2 2 53 0,2-26-63 0,-2 47 61 16,3-22-68-16,-3-3 67 0,1 2-59 0,-2-2 59 15,0 2-61-15,0-2 66 0,0 2-66 16,0 0 66-16,-1-4-59 0,-1 6 1 0,-2-6 13 16,0 5 14-16,-1-3 15 0,-1 4 12 0,-3-3 7 15,2 1 4-15,-5 2 0 0,-3-2-10 0,1 3-1 16,-1-3-2-16,-5 3-14 0,-2 0-3 0,-1-3-9 15,-2 3-37-15,2-4-62 0,-1 3-80 16,-1-3-89-16,-1 0-399 0,0 0-171 0</inkml:trace>
  <inkml:trace contextRef="#ctx0" brushRef="#br0" timeOffset="-139714.89">19006 10264 376 0,'0'0'346'0,"-4"-6"-118"0,4 6-2 0,-4-6-81 16,4 6 1-16,-5-5-65 0,5 5 18 0,0 0-58 16,-1-6 26-16,1 6-48 0,0 0 29 0,0 0-36 15,0 0 25-15,0 0-34 0,0 0 39 0,8 2-49 16,-8-2 46-16,10 1-46 0,-10-1 54 16,15 0-60-16,-3-1 3 0,0-2 5 15,0-2-2-15,1 0 4 0,-2-4-4 0,2 1-9 16,0-1-12-16,-3-1 5 0,-2-3-8 0,-2 2 5 15,2 1 5-15,-6-2-4 0,2 0 5 0,-4 1 2 16,0-1 1-16,-1 2 6 0,-3-3 1 0,-2 3 4 16,-1-2 10-16,1 0 7 0,-3 5 5 0,-1-2 15 15,-2 1-28-15,3 3 2 0,-2 1-3 0,-1-1 0 16,2 2 0-16,-3 2 1 0,-1 2-9 0,3 2 6 16,-2 3 3-16,0 0-2 0,-1 7 2 0,4-1-1 15,-3 5 2-15,4 1 23 0,4 2-30 0,0 2 28 16,2 2-35-16,2-2 34 0,2 1-28 15,3-1 26-15,1 1-35 0,2-1 4 16,2-1 3-16,1-2 0 0,0 0 8 0,4-1-4 16,-1-2-4-16,1-2-22 0,0 0-25 0,0-2-33 15,4-3-49-15,-4 0-69 0,3-1-212 0,-3-7 121 16</inkml:trace>
  <inkml:trace contextRef="#ctx0" brushRef="#br0" timeOffset="-139514.89">19377 10347 182 0,'6'-3'318'0,"-6"3"-87"0,0 0-61 16,0 0-23-16,10 1-21 0,-10-1-13 16,8 7-14-16,-4 2-16 0,0 0-16 0,1 3-13 15,2 2-10-15,0 4-10 0,-1 4-4 0,1-1 4 16,-1 4-45-16,4 0-26 0,-2 2-88 0,-2-2-42 15,3-3-84-15,-4-1-111 0,3-1 184 0</inkml:trace>
  <inkml:trace contextRef="#ctx0" brushRef="#br0" timeOffset="-138795.87">19350 12142 182 0,'-8'-4'252'0,"8"4"-44"16,0 0-29-16,-9-3-4 0,9 3-9 15,0 0-14-15,-10-4-9 0,10 4 5 0,0 0-16 16,-10-5 6-16,10 5-16 0,0 0-12 0,-12-3-18 16,12 3-16-16,0 0-20 0,0 0-15 0,-10-2-11 15,10 2-12-15,0 0-5 0,0 0 0 0,0 0-3 16,0 0-3-16,0 0 0 0,0 0 1 0,0 0-2 15,0 0-4-15,0 0 1 0,0 0 14 0,10-1-12 16,-10 1-6-16,12-3-8 0,-12 3 4 16,14-6 1-16,-8 0-10 0,2 1 0 0,0-3-7 15,0 1-2-15,0-3 4 0,0 0-8 0,-2-1 6 0,1 3-6 16,-2-3-1-16,-3 1 3 0,2-1 10 16,-3 3-12-16,1-1 6 0,-2 2 5 0,-2-1 13 15,1 0 0-15,-3 3 3 0,4 5-2 0,-7-9 2 16,2 5 5-16,5 4 5 0,-16-2 3 0,16 2 7 15,-16 6 3-15,7-1 1 0,1 1 5 0,-5 2-5 16,4 3 6-16,0 0-8 0,3 1-8 0,-3 3-9 16,4-2-1-16,1 3 3 0,1-1-10 15,2-1 14-15,1 3-7 0,1-1-3 0,2-1-13 16,1-1-5-16,0-2-17 0,1 2 1 0,2-2-20 16,1-1 5-16,0-3-36 0,1 1 10 15,-2-5-52-15,4 2-15 0,-2-1-65 0,1-2-32 16,-10-3-193-16,18 3 100 0</inkml:trace>
  <inkml:trace contextRef="#ctx0" brushRef="#br0" timeOffset="-138459.87">19701 12134 301 0,'0'0'307'0,"12"-5"-83"0,-12 5-46 0,10-5-35 16,-10 5-31-16,13-3-32 0,-13 3-14 16,11-1-12-16,-11 1-9 0,13 1-8 15,-13-1-9-15,10 9-5 0,-3-2-7 0,-2-1 26 16,-1 3-32-16,1 2 24 0,-3 1-28 0,1-1 11 16,-2 1 20-16,0 4 12 0,-1-4 21 0,0 2 17 15,0 0 15-15,-1 2 0 0,1-3-3 0,-1 1-7 16,1-2-16-16,0 4-14 0,1-5-12 0,0 0-10 15,2 0-6-15,1-3-4 0,0 3-9 0,2-3-4 16,3-2 3-16,0-1-11 0,1-1-4 16,4 0-29-16,2-4-41 0,1 1-30 0,0-1-38 15,2 0-28-15,0-1-36 0,1 1-31 0,0-3-50 16,-1 2-207-16,-5-1 27 0</inkml:trace>
  <inkml:trace contextRef="#ctx0" brushRef="#br0" timeOffset="-137864.78">19945 13557 432 0,'0'0'408'0,"0"0"-101"0,0 0-74 16,0 0-65-16,0 0-41 0,0 0-47 0,9-8-39 15,-5 3-31-15,5-4-13 0,1 0 1 0,-1-4-5 16,4-2-6-16,2 0-14 0,-2-1-21 0,1-1-18 16,0 2-10-16,-2-2-8 0,-1 0 10 0,-3 5 23 15,0-1 14-15,-2 1 18 0,-2 2 17 0,0-1 21 16,-3 3 19-16,-1-1 23 0,0 3 4 15,0 6 16-15,-8-7 14 0,8 7 19 0,-11-3 19 16,11 3 14-16,-17 6 9 0,6-1 2 0,-1 2-11 16,-1 2-4-16,-2 2 40 0,2 1-68 15,-1 2 32-15,0-1-66 0,6 1-14 0,0 0-17 16,1-1-10-16,2-1-10 0,1 3-7 0,3-1-6 16,1-2-2-16,1 1-5 0,-1 1-5 0,5-5-7 15,-1 6-12-15,3-3-15 0,1-2-14 0,0 1-11 16,1-2-12-16,0 0-13 0,4-1-27 0,-2 0-17 15,1-3-16-15,-2-2 5 0,2 0-30 0,0-1-12 16,0 1-30-16,1-3-31 0,1 0-55 0,-3-3-201 16,3 1 14-16</inkml:trace>
  <inkml:trace contextRef="#ctx0" brushRef="#br0" timeOffset="-137498.78">20398 13517 122 0,'0'0'516'0,"10"-2"-143"0,-10 2-83 16,10-6-69-16,-10 6-41 0,12-4-36 0,-3-1-30 16,-9 5-26-16,16-5-20 0,-8 2-12 0,2 0-13 15,-1 1 0-15,-9 2-16 0,17-4-20 0,-17 4-17 16,15-2-18-16,-15 2-12 0,17 0-10 0,-17 0-10 16,14 5-5-16,-8-2 0 0,-6-3 0 0,10 8-1 15,-6-2 13-15,1-1 5 0,-1 0 16 0,-1 0 3 16,-1 3 9-16,1-1 5 0,1 0 1 0,1 0 5 15,0 0-3-15,0 0 6 0,0 0-1 0,4-1 3 16,4 2-2-16,-2 0 1 0,3-1 24 16,2 0-30-16,-1-1 2 0,3 4 1 0,2-3 6 15,-3 3 3-15,5-2-1 0,-3 2 3 0,-2 1 3 16,0-1 8-16,-1 1 6 0,0 3 13 0,-3 0 16 16,0-1 11-16,-4 0 13 0,-1 1-6 0,-2 1-4 15,0 0-9-15,-3 1-12 0,-2 2-6 0,-2 2-8 16,-4 3 65-16,-3-1-97 0,2 4 38 15,-6 0-79-15,2 1 20 0,-3-3-63 0,3 2-20 16,-3 0-59-16,0-3-83 0,1 2-240 0,3-5 20 16</inkml:trace>
  <inkml:trace contextRef="#ctx0" brushRef="#br0" timeOffset="-137214.89">22689 14448 285 0,'0'0'403'0,"0"0"-119"16,0 0-109-16,-5 6-66 0,5-6-72 0,0 0-26 16,0 0-29-16,0 0-33 0,0 0-34 0,0 0-48 15,0 0-11-15,0 0-129 0,0 0 82 16</inkml:trace>
  <inkml:trace contextRef="#ctx0" brushRef="#br0" timeOffset="-136782.65">22692 14429 174 0,'0'0'357'0,"-4"-9"-4"0,4 9-72 0,-4-9 58 15,4 9-92-15,-6-9 32 0,6 9-79 16,-4-8 43-16,4 8-67 0,-4-7 43 0,4 7-73 16,-5-6 38-16,5 6-76 0,0 0 35 0,-8-2-79 15,8 2 42-15,-5 3-73 0,0 3 47 0,0 1-70 16,0 0 47-16,0 3-58 0,-2-2 45 0,1 3-57 16,2-5 4-16,-1 6-1 0,1-6 1 0,2 2 3 15,0-2 0-15,2-6-7 0,-1 12 2 0,1-12-6 16,3 8-1-16,-3-8-3 0,0 0-20 0,11 2-30 15,-1-4-18-15,-2-4 34 0,2-2-74 16,3 0 52-16,-3-4-55 0,2 0 60 0,-1 0-48 16,1-3 76-16,-2 1-54 0,-1 3 75 0,-1-1-55 15,-1-2 73-15,-3 6-59 0,2-1 53 16,-2 2-57-16,-4-1 60 0,3 0-48 0,-3 8 70 16,0-10-64-16,0 10 68 0,-7-7-58 0,7 7 58 15,-10-3-60-15,10 3 64 0,-14 2-58 0,14-2 58 16,-14 8-59-16,10-3 58 0,-2 1-53 0,-2 2 68 15,3 0-69-15,-1 1 59 0,1 0-52 0,1 3 1 16,0-3 5-16,1 5 8 0,2-1 3 0,1-1 9 16,0 5-3-16,1 0 1 0,3 0 1 0,0 1 3 15,4 1 48-15,1 0-61 0,1-1 52 0,0 0-66 16,3 1 53-16,0-4-75 0,2 0 22 16,-1-1-69-16,1 0 5 0,-2-3-39 0,5 0-12 15,-4-2-24-15,-1-3-28 0,2-2-43 0,-2-1-161 16,2 1 145-16</inkml:trace>
  <inkml:trace contextRef="#ctx0" brushRef="#br0" timeOffset="-136432.37">23162 14491 17 0,'0'0'592'0,"0"0"-169"0,7-3-97 15,-7 3-74-15,0 0-54 0,0 0-37 16,0 0-34-16,0 0-25 0,5 5-20 0,-5-5-17 0,0 0-10 16,0 10-20-16,0-10-11 0,2 7-10 15,-2-7-11-15,4 6-16 0,-4-6-15 0,5 7-19 16,-5-7 1-16,5 5 4 0,-5-5-3 0,0 0-2 16,0 0 5-16,17-1-4 0,-17 1 4 0,6-6 5 15,1 1 43-15,-7 5-38 0,7-8 40 0,-7 8-35 16,9-9 41-16,-9 9-43 0,9-7 53 0,-9 7-35 15,8-3 49-15,-8 3-27 0,0 0 89 0,15 2-40 16,-15-2 19-16,10 11 6 0,-3-2 3 0,-1 5 46 16,4 3-52-16,-2 3 42 0,2 5-68 0,-2 3 22 15,2 1-53-15,2 1 41 0,2 5-17 16,-3 0-25-16,2-1-51 0,1 0-53 16,-1-5-59-16,1-3-73 0,-4-4-16 0,2-1-55 15,-1-1-60-15,-2-4-213 0,0-1-68 0</inkml:trace>
  <inkml:trace contextRef="#ctx0" brushRef="#br0" timeOffset="-134948.66">23758 11157 361 0,'-13'1'330'0,"13"-1"-39"0,0 0-97 0,-13 0-9 16,13 0-74-16,0 0 19 0,0 0-61 0,0 0 25 16,-13 0-64-16,13 0 39 0,0 0-45 0,12-4 36 15,-2-1-42-15,4-1 69 0,9 2-53 0,8-8 59 16,7 3-65-16,11-4 79 0,3-2-57 0,12-2 71 16,6-1-53-16,3 1 56 0,5 0-67 0,0 1 34 15,6 0-70-15,2 0 49 0,1 3-57 0,1 2 41 16,0 0-60-16,-1 3 53 0,1-1-61 0,-2 5 5 15,-2-1 50-15,-2 1-54 0,0 1 52 16,-2 0-52-16,-2 1 43 0,-1 2-55 16,-13 0 55-16,-3 0-57 0,-1 0 59 0,-1 0-60 15,-5 2 53-15,-2-2-47 0,-1 1 44 0,-10-1-46 16,-2 2 51-16,-2 0-55 0,-5-2 6 0,-3 1 8 16,-1-1 50-16,0 1-58 0,-5-1 59 0,-2 0-61 15,-2 0 53-15,-3 0-52 0,0 0 51 0,-2 0-52 16,-1 2 51-16,-13-2-55 0,23 0 40 0,-23 0-39 15,16 1 54-15,-16-1-58 0,16 0 56 0,-16 0-61 16,0 0 51-16,17 1-52 0,-17-1 45 0,0 0-53 16,11 1 43-16,-11-1-68 0,0 0-33 15,6 3-30-15,-6-3-27 0,0 0-10 0,0 0-57 16,1 8-53-16,-1-8-44 0,0 0-150 0,0 0 39 16</inkml:trace>
  <inkml:trace contextRef="#ctx0" brushRef="#br0" timeOffset="-134378.66">24942 11421 53 0,'0'0'394'0,"-6"-3"-115"0,6 3-65 0,0 0-44 16,-9 6 2-16,9-6-76 0,-4 11-22 16,4-3-10-16,0 3-12 0,0-1-9 0,0 7-11 15,4 0-7-15,0 0 21 0,0-1-37 0,-2 0 29 16,2-2-42-16,0 1 19 0,0-3-50 0,-2-2-22 15,2 0-32-15,-1-2-24 0,-1 0-39 0,1-2-53 16,-3-6-149-16,0 0 188 0</inkml:trace>
  <inkml:trace contextRef="#ctx0" brushRef="#br0" timeOffset="-134131.66">24903 11456 10 0,'-4'-13'324'0,"0"5"-75"0,3-2-9 16,0 1-56-16,-1-3 32 0,2 1-76 0,0 1 21 15,2-3-66-15,0 2 31 0,4-1-68 0,-2-4 31 16,5 6-65-16,0-4 49 0,5-1-68 0,-1 4 48 16,2 0-60-16,1 5 47 0,0-3-57 0,0 6 44 15,0 0-29-15,0 1 24 0,-4 2-45 0,4 1 50 16,-2 2-54-16,-3-1 47 0,0 0-45 0,0 3 6 16,-3 1 6-16,-2-2 4 0,-1 1 2 0,0 3 7 15,-5-1 1-15,-1-1 8 0,-3 3-3 0,-1-1-8 16,-3 3 1-16,-1-3 5 0,-2 4-2 0,1-4-2 15,-1 1-5-15,1-1-60 0,1 0-62 16,3-1-93-16,-3-1-292 0,4 3-11 16</inkml:trace>
  <inkml:trace contextRef="#ctx0" brushRef="#br0" timeOffset="-132632.66">23466 11073 275 0,'-6'-4'379'0,"1"-1"-43"0,-3 0-112 0,3-4 17 16,0 4-86-16,0-6 59 0,1 5-72 0,0-5 35 16,-1 1-87-16,1-3 36 0,4 2-79 0,-1-3-10 15,1 0-6-15,1-3-1 0,3-1-6 0,1-2-17 16,0-2 5-16,7-1-2 0,0-5-1 15,1 5-5-15,5-9-1 0,1 3 2 0,2-3-7 16,3 5 4-16,-1-4 1 0,1 0 2 0,6 3 46 16,-1-5-61-16,4 5 57 0,2-1-62 15,7-5 54-15,0 3-55 0,2 0 54 0,2-1-53 16,0 3 58-16,2-2-41 0,6 2 70 0,0 0-52 16,3 1 43-16,3-1-50 0,0 2 0 0,3 1 0 15,0 3-1-15,2 1-1 0,1 3-1 0,-1-1-1 16,4 5-1-16,-1 0-3 0,1 0-1 0,5 5 6 15,-5-1-7-15,2 5 2 0,-11 2 0 0,-2-1-3 16,1 2-2-16,1 3 3 0,0 1-2 0,2 3-2 16,-4 0 1-16,0 0 0 0,-1 0-3 0,-3 5 50 15,2-3-56-15,-3 2 57 0,-1 2-63 0,-3 3 50 16,-1-1-57-16,-2 3 54 16,-1 2-55-16,-3 1 53 0,-1 2-52 0,0 1 51 0,-1 2-53 15,-3 0 53-15,0 4-56 0,0-2 59 16,-3 4-59-16,1-3 55 0,-3 3-54 0,0 1 55 15,-3 0-55-15,-1-3 53 0,-1 3-51 0,-4-1 9 16,0-1 1-16,-1-3 11 0,-7 1-4 0,4-5 6 16,-3 1-1-16,0-2-1 0,-4-2 0 0,2 1 2 15,-4-1 49-15,3-2-58 0,-4-4 55 0,-2 0-62 16,1 2 50-16,1-5-52 0,-3 2 51 0,-2-5-52 16,3 3 52-16,-5-3-54 0,6 2 52 0,-4-3-51 15,-4-5 51-15,6 9-55 0,-6-9 53 0,4 8-80 16,-4-8 14-16,0 0-104 0,1 8-40 15,-1-8-48-15,0 0-50 0,-6 2-91 16,6-2-241-16,0 0-124 0</inkml:trace>
  <inkml:trace contextRef="#ctx0" brushRef="#br0" timeOffset="-131366.71">24656 9577 57 0,'0'0'546'0,"-4"-10"-201"16,4 10-59-16,-5-7-85 0,5 7-45 16,-2-5 20-16,2 5-95 0,0 0 44 0,0 0-80 15,0 0 44-15,-2 9-69 0,2 0-5 0,2 0-4 16,-1 6-1-16,0-1-14 0,2-2-34 0,-1 2-17 15,1 2-12-15,-1-4-24 0,1-3-28 0,-2 3-36 16,2-2-44-16,-2 0-254 0,0-3 72 0</inkml:trace>
  <inkml:trace contextRef="#ctx0" brushRef="#br0" timeOffset="-130934.05">24609 9500 278 0,'-3'-12'384'16,"3"6"-121"-16,0-6-5 0,0 7-94 0,3-7 17 16,-1 4-80-16,2-2-18 0,0 3-17 0,2-2-17 15,2 2-8-15,0 0-10 0,1 1-7 0,2 2 46 16,-2 0-67-16,4 3 45 0,0-1-59 0,-13 2 40 16,24 3-51-16,-14-2 39 0,3 3-44 0,-3-1 32 15,2 3-41-15,-3-1 45 0,-2 2-43 0,1 2 40 16,-3-4-35-16,0 5 39 0,-1-3-35 15,-1 1 39-15,-1 1-35 0,-1-3 40 0,-2 3-32 16,-1-2 46-16,-1 3-47 0,2-3 43 16,-2 0-46-16,2 1 39 0,1-8-42 0,-4 10 43 15,4-10-41-15,0 13 40 0,0-13-41 0,3 12 53 16,-3-12-52-16,4 10 42 0,-2-2-49 0,6-1 43 16,-3 1-42-16,1-1 43 0,1 1-42 0,0 1 41 15,2-3-42-15,-2 2 43 0,-1 1-38 0,-1-3 36 16,3 4-43-16,-3-5 43 0,-1 2-34 0,-2 2 42 15,1-3-37-15,-3-6 47 0,-1 12-44 0,-1-7 53 16,-2 1-42-16,-1 2 5 0,-2-3 4 0,-1-1 7 16,-1 2-1-16,1-2 1 0,-3-1-5 15,2 0-2-15,0-1 0 0,9-2-10 0,-15 2-25 16,15-2-53-16,-16 0-34 0,16 0-60 0,-10-4-77 16,10 4-232-16,-2-5 34 0</inkml:trace>
  <inkml:trace contextRef="#ctx0" brushRef="#br0" timeOffset="-130217.21">25027 9585 388 0,'0'0'311'0,"0"0"-99"16,0 0-16-16,0 0-59 0,-8 7 10 0,8-7-50 15,-6 8 31-15,-1 1-72 0,5-2 31 16,-5 0-55-16,5 4 31 0,-2-4-53 0,0 5 43 15,4-5-48-15,-1 2 33 0,1-3-44 0,1 4 52 16,-1-10-58-16,3 11 46 0,-2-4-46 0,-1-7 43 16,6 8-45-16,-6-8 46 0,8 3-46 0,-8-3 42 15,0 0-46-15,13-3 59 0,-13 3-53 0,9-5 62 16,-7-1-48-16,3 2 58 0,-1-3-55 0,1 2 71 16,-1-4-61-16,-1 5 62 0,2-1-58 0,-3-3 53 15,1 4-73-15,1-1 60 0,-4 5-72 0,5-9 58 16,-5 9-65-16,6-4 58 0,-6 4-61 15,0 0 53-15,14-2-58 0,-14 2 59 0,9 3-59 16,-9-3 57-16,13 7-60 0,-4-1 58 16,-4-2-48-16,-1 0 42 0,-4-4-48 0,10 9 6 15,-10-9 54-15,9 5-57 0,-9-5 6 0,5 8 52 16,-5-8-50-16,5 6 7 0,-5-6 56 0,0 0-59 16,7 5 61-16,-7-5-69 0,0 0 64 0,0 0-65 15,0 0 54-15,0 0-60 0,5-6 56 0,-5 6-62 16,1-10 55-16,2 6-61 0,-3 4 54 0,6-16-58 15,-2 11 57-15,0-5-68 0,1 4 66 0,0-3-69 16,0 1 65-16,1 2-59 0,1 0 66 0,-2-1-57 16,1 3 66-16,1-2-64 0,0 1 61 15,-7 5-52-15,12-6 54 0,-12 6-60 0,10-1 61 16,-10 1-59-16,13-2 64 0,-13 2-62 16,10 3 63-16,-10-3-57 0,9 4 65 0,-9-4-66 15,10 9 65-15,-10-9-64 0,9 8 5 0,-4-4 4 16,-5-4 3-16,7 9 3 0,-7-9 5 0,9 8 3 15,-9-8 6-15,6 8-7 0,-6-8 6 0,5 6 29 16,-5-6 16-16,7 3-65 0,-7-3 6 0,0 0 7 16,11 1-5-16,-11-1 3 0,8-1 1 0,-8 1-2 15,6-4 0-15,-6 4-8 0,9-9-4 0,-9 9 57 16,10-7-68-16,-5 2 60 0,2 0-60 0,-2-1 60 16,-1 3-58-16,-4 3 57 0,11-9-53 0,-11 9 60 15,9-8-66-15,-9 8 66 0,12-3-63 16,-12 3 73-16,11-4-52 0,-11 4 59 15,9-1-67-15,-9 1 61 0,14 2-66 0,-14-2 62 16,16 3-63-16,-7-1 58 0,1 1-58 0,-1 0-1 16,1 0 54-16,1 0-86 0,1 0-15 0,-2-3-83 15,3 3-62-15,-3-2-86 0,5-1-204 0,-4 0 3 16</inkml:trace>
  <inkml:trace contextRef="#ctx0" brushRef="#br0" timeOffset="-126552.53">22857 11746 346 0,'0'0'305'16,"-8"-7"-43"-16,8 7-77 0,-9-3-12 15,9 3-68-15,-10-3 11 0,10 3-53 0,-13 0 16 16,5 3-45-16,-2 0 23 0,1 2-48 0,0 4 33 16,-2 2-35-16,-2 4 26 0,-2 5-35 0,-2 4 30 15,-3 8-36-15,0 3 30 0,-3 3-32 0,-5 7 1 16,-1 2 5-16,-2 2-3 0,-2 3 36 0,-3 2-30 16,-3-1 57-16,-2 0-30 0,-3 3 74 0,-7-1-34 15,0-3 35-15,-13 13 30 0,7-15 63 0,-1 1-50 16,-3-3 56-16,-2-2-57 0,-3-5-2 15,-1 4-9-15,1-5-2 0,-1 0-10 0,1-4-3 16,3-1-10-16,2-5-3 0,3 1-8 0,5-8-7 16,3 3 5-16,8-7-27 0,3-3-15 0,2-1 2 15,9 0-10-15,1-3-3 0,4-3-6 0,5 0-8 16,-1-2-3-16,6-3-9 0,-2 4-3 16,6-3-4-16,-2-1-2 0,2-2 2 0,0 2-12 15,1 1 4-15,8-5 0 0,-13 5-2 0,13-5 0 16,-10 4 1-16,10-4-3 0,-8 2 1 0,8-2 0 15,0 0 1-15,-11 6-3 0,11-6 3 0,0 0 2 16,-8 3 3-16,8-3-8 0,0 0-2 16,0 0-11-16,-9 3-20 0,9-3-10 0,0 0 21 15,0 0-62-15,0 0 29 0,0 0-71 0,0 0 28 16,0 0-75-16,0 0 28 0,-10 1-85 0,10-1-34 16,0 0-11-16,0 0-54 0,0-6-80 0,0 6-258 15,-1-8-182-15</inkml:trace>
  <inkml:trace contextRef="#ctx0" brushRef="#br0" timeOffset="-123402.84">20494 14271 230 0,'0'-6'478'0,"-3"-1"-139"0,3 7-63 15,0-10-74-15,0 10-49 0,0-7-36 0,0 7-22 16,0 0-21-16,0 0-12 0,0 0-13 0,8 3-7 16,-6 4-13-16,3 4 8 0,-1 3-66 15,3 1 56-15,-1 3-49 0,4 1 53 0,-2-1-52 16,-2 4 45-16,2-4-49 0,-2-4 50 0,1 1-47 15,-3-3 50-15,1-2-46 0,-3-1 57 0,2-1-51 16,-1-2 62-16,-3-6-67 0,0 0 55 0,0 0-58 16,0 0 51-16,0 0-62 0,-9-6 64 15,5-2-62-15,-4-2 57 0,3-6-58 0,-4 5 59 16,0-7-9-16,0 0-4 0,-1 0 0 0,1 0-5 16,0 1 0-16,3 1 9 0,-2 0-4 0,2 5 1 15,1-1-2-15,-2 3-11 0,3 0 0 0,2 1-6 16,-3 0-1-16,2 3-5 0,3 5 0 0,-4-12 2 15,4 12 1-15,0 0-2 0,0 0 17 0,0 0-6 16,8 5-2-16,-2 0-6 0,3 1 4 0,-1 0-2 16,0 2-15-16,3-3 19 0,-2 4-1 15,5-2 2-15,-4-3 2 0,-1 1-2 0,-1 0 2 16,2-2 2-16,-1-2 7 0,-9-1-8 0,17 0 5 16,-17 0-8-16,11-3-4 0,-3-2 8 0,-3-1 2 15,1 2-5-15,-2-4 0 0,-1-1 0 0,-1 2-1 16,0-3-6-16,-1-1 6 0,-1 3 4 0,0 1-6 15,0-3 4-15,-1 3-7 0,1 0 2 16,-2 0 2-16,2 7-3 0,0-10-6 0,0 10-1 16,-1-10 0-16,1 10 1 0,0 0 7 0,0 0 0 15,0 0 8-15,10 2-9 0,-6 6-13 16,5-1 34-16,0 4-29 0,-1 0 4 0,2 3-1 16,0-2 2-16,2 0-2 0,0 5-35 0,-1-5-46 15,-1-2-55-15,1 3-37 0,-2-3-29 0,0 0-27 16,3-2-40-16,-6-2-132 0,2-2 133 0</inkml:trace>
  <inkml:trace contextRef="#ctx0" brushRef="#br0" timeOffset="-123052.64">20951 14164 418 0,'0'0'347'0,"4"-7"-70"0,-4 7-49 16,0 0-46-16,6-4-25 0,-6 4-27 15,0 0-17-15,0 0 5 0,7 3 8 0,-5 4-8 16,0 0-16-16,0 3-20 0,2 2-15 0,0 1-8 16,0 1-16-16,1 1-4 0,0 0-63 0,0 1 58 15,0 1-61-15,3-5 57 0,-2 2-56 0,-1-1 61 16,3-3-64-16,-2 0 60 0,1-3-55 0,2 0 60 16,0-2-47-16,0-3 53 0,-9-2-60 0,20-2 57 15,-10-1-59-15,2-1 58 0,-1-6-7 0,-2 1-3 16,1 0 1-16,-1-4 4 0,-2 1 1 0,-1-1 7 15,-3 3 13-15,-1-2 4 0,1-1 4 0,-6 4-12 16,1-3-12-16,-3 0-3 0,-4 2-11 16,-2 0-5-16,-4 2-8 0,-3 1-3 15,-5 1-3-15,-2 2-2 0,-5 4-13 0,2 1-13 16,-6 4-32-16,-1 0-30 0,-1 3-42 0,-3 4-45 16,3 0-42-16,0 4-41 0,3 2-60 0,2 2-26 15,3 5-184-15,5-1-27 0</inkml:trace>
  <inkml:trace contextRef="#ctx0" brushRef="#br0" timeOffset="-121054.02">22840 11370 383 0,'0'0'392'0,"0"0"-94"0,0 0-58 0,-9 3-43 16,9-3-4-16,0 0 0 0,0 0-15 0,-13 2-1 15,13-2-12-15,0 0-21 0,0 0-8 0,-15 0-4 16,15 0-13-16,0 0-9 0,-13 0-6 0,13 0-1 16,-10-2-8-16,10 2-7 0,-14-1 6 0,14 1 0 15,-14-2-8-15,14 2-9 0,-22-3-6 16,12 2-7-16,-3-1-5 0,-2-2-9 0,-3-1-3 16,0 2-1-16,-5-2-12 0,-1 0 0 0,-8-3-6 15,-3 1-6-15,-3-5 0 0,-7 2 0 0,-1-3-6 16,-5 1-2-16,-10-3-8 0,-3-3 3 15,0 1 0-15,-1 0 4 0,-2-3 0 0,-3 1-11 16,1-2 1-16,-1-3-2 0,-1 3 0 0,-1-2-5 16,0 1-4-16,-1-1 3 0,-1-3-2 0,-3 3 4 15,-2 3-7-15,4-2 11 0,-6 2-3 0,6 0 0 16,-2 2-4-16,4-2 1 0,3 3-3 0,1 2 4 16,1-1-25-16,3 1 28 0,1 4-20 15,9-1 22-15,4 3-24 0,0-1 29 0,1 0-22 0,4 0 29 16,0 2-27-16,4-2 22 0,-3 4 3 15,12-4-5-15,1 5-1 0,-1-3-1 0,2 2-1 16,7 1-1-16,-3-3 0 0,5 3 0 0,-1 0-1 16,4-2 1-16,1 2 6 0,2 0-12 0,0 1 7 15,2-1-1-15,3-1-5 0,0 2 3 0,0 3 0 16,2-2-3-16,0-1-1 0,0 0-2 16,9 4 4-16,-13-5 0 0,13 5 5 0,-11-3-5 15,11 3 0-15,-10-2 1 0,10 2-5 0,-8-4 0 16,8 4-2-16,0 0 0 0,-10-5 0 0,10 5 1 15,0 0 0-15,0 0-3 0,-10-4 5 0,10 4-11 16,0 0-12-16,0 0-12 0,0 0-14 16,-11-1-12-16,11 1-10 0,0 0-7 0,0 0-4 15,0 0-5-15,0 0-8 0,0 0-3 0,0 0-13 16,-5-3-12-16,5 3-10 0,0 0-28 0,0 0-16 16,0 0-15-16,0 0-11 0,0 0-35 0,0 0-43 15,0 0-20-15,0 0-163 0,0 0 49 0</inkml:trace>
  <inkml:trace contextRef="#ctx0" brushRef="#br0" timeOffset="-120570.7">19797 10544 246 0,'0'0'234'0,"0"0"-37"0,-4-5-28 15,4 5 1-15,0 0-34 0,-5-3 0 0,5 3-41 16,-5-5 12-16,5 5-41 0,0 0 18 0,-6-6-52 16,6 6 29-16,0 0-43 0,-7-3 25 0,7 3-36 15,0 0-6-15,0 0 30 0,0 0-38 16,-9 2 37-16,9-2-43 0,-4 8 32 0,-2-1-30 16,4-1 2-16,-2 5 1 0,-1 1 1 0,1 1 4 15,-1 2 3-15,-3 0 2 0,4 0-3 0,0-2 2 16,-1 1 3-16,1 1-6 0,2-6 3 15,-2 3 7-15,1-2 1 0,-3-1-2 0,6-1 1 16,-2 1-6-16,0-3 6 0,0 1-2 0,-1 0 3 16,3-7 0-16,0 8-1 0,0-8 1 0,-4 9 22 15,4-9 22-15,0 6 21 0,0-6 10 0,0 0 0 16,-1 8-2-16,1-8-15 0,0 0-10 0,0 0-12 16,0 0-9-16,0 0-4 0,0 0-10 0,0 0-5 15,0 0 4-15,0 0-12 0,0 0-5 0,-1-8-5 16,1 8 2-16,0 0-4 0,0 0-1 15,0 0 3-15,0 0-2 0,15 3 2 16,-6 0 7-16,-1 1-7 0,2 0 1 0,1-1 4 0,2 6-7 16,2-3 1-16,-2 0 2 0,5 0-3 15,-1 2 0-15,-1-3-7 0,0 3-52 0,0-2-46 16,0-4-47-16,-1 3-57 0,-1 3-62 0,0-4-286 16,-2-1-74-16</inkml:trace>
  <inkml:trace contextRef="#ctx0" brushRef="#br0" timeOffset="-119704.52">19806 10653 49 0,'-4'-5'216'0,"4"5"-60"15,0 0-35-15,0 0-26 0,-4-7-24 0,4 7-17 16,0 0-12-16,0 0-5 0,0 0 2 0,0 0-1 16,-1 8 4-16,1-8 0 0,1 11-7 0,-1-1-5 15,2-3 6-15,0 6-7 0,-2-1-2 0,3-2-5 16,-2 5-5-16,2-2-3 0,-1-3 0 0,1 3-6 15,-2-2 5-15,3-1 3 0,-3 0 0 0,0 0 14 16,1-5-4-16,-1 4 18 0,0-4-10 0,-1-5 28 16,3 13-9-16,-3-13 45 0,1 7-31 0,-1-7 12 15,1 7-22-15,-1-7-12 0,0 0-16 0,0 0-2 16,0 0-3-16,0 0-5 0,-2-10-3 0,-1 6-2 16,3-5-4-16,-2 2 0 15,-1-4-4-15,2 1 9 0,-3-4-10 0,3 3-6 16,-2-4 3-16,2-2-2 0,0 2 0 0,-2-2 0 15,2-2 0-15,-2 3 2 0,3-1 1 0,0 0 6 16,-1 1 61-16,1 1-63 0,0 0 63 0,-1 1-55 16,1 2 0-16,0 0-1 0,0 0 13 0,0 3-2 15,0-1-3-15,0 3 46 0,0-1-64 0,0 8 40 16,0-11-57-16,0 11 54 0,0-12-66 0,0 12 4 16,1-9 7-16,-1 9 58 0,1-8-68 0,-1 8 7 15,7-4 4-15,-7 4 4 0,0 0 4 16,14-2-1-16,-14 2 0 0,11 1 5 0,-11-1 1 15,22 3-3-15,-12-1 8 0,2 3-4 0,3-2-2 16,-1 1-3-16,4 0 6 0,0 1-1 16,-3 1-2-16,4-2 1 0,-2-1 2 0,1 3-2 15,-3 0-9-15,4-1-53 0,-3-3-81 0,0 0-53 16,-3 3-77-16,1-4-258 0,-2-1-32 0</inkml:trace>
  <inkml:trace contextRef="#ctx0" brushRef="#br0" timeOffset="-115538.66">23290 11810 344 0,'0'0'320'0,"0"-11"-44"0,0 11-89 16,1-8-9-16,-1 8-73 0,0 0 17 0,0-9-63 15,0 9 16-15,0 0-47 0,0 0 21 0,-1-8-40 16,1 8 30-16,0 0-31 0,4 11 55 0,-3 0-29 16,5 5 68-16,-2 6-61 0,5 12 3 0,3 8 6 15,2 5 3-15,1 16-7 0,4 8 2 16,2 6-2-16,-1 5-8 0,6 19-7 15,-1 0-6-15,2-3-5 0,-8-15 2 0,3 2-6 16,-2-4 4-16,-3 2-12 0,2-2 5 0,-6-3-10 16,1-1 29-16,-5-3-8 0,-4-1 12 0,0-1 9 15,-2-4 4-15,-7 1 29 0,-1-5 9 0,0-9 4 16,-3-2 42-16,-2 7-66 0,-4-3 36 16,1-7-62-16,-1-6 39 0,-3 1-65 0,3-2 46 0,-1-3-61 15,-3-3 50-15,3-3-61 0,-2-3 53 0,4-4-61 16,-1-5 56-16,3-4-60 0,-1 1 59 0,2-4-57 15,2-3 53-15,-1 0-57 0,2-5 55 0,-1 1-57 16,2-2 54-16,-1 2-54 0,1-4 52 16,1-1-55-16,5-3 51 0,-9 9-56 0,9-9 43 15,-8 5-68-15,8-5 44 0,-9 6-70 16,9-6 45-16,0 0-62 0,-7 6 50 0,7-6-75 16,0 0 44-16,-7 3-76 0,7-3 24 0,0 0-56 15,0 0-14-15,-6 5-60 0,6-5-59 0,0 0-206 16,0 0-35-16</inkml:trace>
  <inkml:trace contextRef="#ctx0" brushRef="#br0" timeOffset="-113305.58">23217 11032 72 0,'0'0'228'16,"-6"-6"-64"-16,6 6-25 0,-8-7-26 0,8 7-2 16,-6-8-27-16,2 3-14 0,4 5-2 0,-9-10-5 15,5 5 3-15,-2 2-13 0,1-2 1 0,1-1-16 16,-3 1 12-16,3 1-17 0,-1-3 5 16,-2 1-21-16,2 3 23 0,-2-2-37 0,2-2 22 15,-3 2-16-15,2 3 0 0,-2-2-5 0,2 0 0 16,-2-1-3-16,-2 2-1 0,1 0 0 0,-1 1-3 15,-3-2-2-15,3 3 1 0,-2-1 4 0,-2 0 2 16,0 2-2-16,0 0-2 0,0 2 13 16,-2 0-15-16,0-1 14 0,-2 3-17 0,3-2 18 15,-3 1-20-15,3-1 13 0,-2 2-7 0,2 2 13 16,-2-1-15-16,4-2 19 0,-2 2-22 0,1 4 14 16,0-5-16-16,0 5 20 0,0-1-27 0,2-1 24 15,-2 4-12-15,3 0 12 0,-1-1-12 16,2 3 12-16,0-2-11 0,1 4 45 0,-4 2-52 15,4 1 18-15,1 0-17 0,1 2 10 0,-1-2-8 16,2 3 16-16,1 1-17 0,1 3 6 0,0 1-1 16,3-3 2-16,-2 3 4 0,2 0-1 0,-3 0-1 15,8 2 15-15,-3-3-16 0,-1 2 0 0,3-1 13 16,-2-1-12-16,0 1 15 0,4 0-17 16,-1-1 16-16,0 0-17 0,1-3 14 0,-1 0-19 15,2 0 24-15,1-1-20 0,-1 1 20 0,1-1-19 16,0-2 18-16,2 0-16 0,-1-1 16 0,-2 0-24 15,7-1 24-15,-4-1-28 0,1 0 26 0,0 1-18 16,2-2 20-16,-2-1-25 0,5 0 6 0,-3 0-1 16,3 0 1-16,-1-4 2 0,0 4 0 15,3-5 6-15,-2 1-4 0,2-1 0 0,-2-2 3 16,3-2-2-16,0 0 3 0,1 0-1 0,2-1-1 16,-1-2 24-16,2-2-28 0,-2 0 22 0,2-2-29 15,2-2 25-15,1-1-21 0,0-1 19 0,-2 0-22 16,5-4 26-16,0-1-25 0,-1-1 21 15,-1-2-26-15,-2 2 25 0,-1-3-29 16,0-1 30-16,0 0-24 0,-2-3 25 0,-1 1-28 0,-1-1 3 16,-2-1 1-16,-1-1 4 0,0-3-1 0,-2 1 2 15,-3-4-7-15,0 2 6 0,-1-4 34 16,-3 3-29-16,-3-5-2 0,3 0 1 0,-5 2 1 16,-2 3 3-16,0-8-3 0,-1 1 28 0,-4 1-34 15,-2 2 27-15,-2-3-26 0,-2 5 27 0,-3-5-27 16,-3-1 26-16,-1 5-27 0,-1 0 32 0,-4 0-31 15,-1 4 37-15,-2 1-43 0,-2 1 38 0,1 1-35 16,3 5 6-16,-5-2 1 0,2 5 0 0,3 0 7 16,-1 1-2-16,2 4-2 0,2-1-4 15,0 3 1-15,-1 1 1 0,1 0-8 0,3 1 0 16,-1 5-5-16,-2-1-19 0,3 1-23 0,2 1-17 16,-2 4-27-16,-3 3-34 0,2-1-22 15,0 7-60-15,-3 0-126 0,3 0 202 0</inkml:trace>
  <inkml:trace contextRef="#ctx0" brushRef="#br0" timeOffset="-111839.33">27290 10619 20 0,'0'0'289'16,"-6"-3"-75"-16,6 3-47 0,-8-4-39 0,8 4-15 16,-11-7-22-16,4 2-9 0,-2 1-12 0,-1 2-11 15,1-2-11-15,-3-2-1 0,0 3 3 16,-4-1-5-16,0 0-1 0,0-1 27 0,-3-1-44 15,0 3 26-15,-4-1-27 0,-1 0 29 0,0 0-35 16,-2 1 30-16,2 2-38 0,-3 0 31 0,-1 1-37 16,0 0 38-16,-2 1-46 0,3 1 36 0,-1 3-40 15,0-1 5-15,1 1 0 0,3 1 2 0,-7 2-1 16,6 1 4-16,-2 3-4 0,7-3 2 0,-4 5 17 16,1 3-25-16,3 0 4 0,2 3 4 0,0 0-1 15,3 5 2-15,2 2-1 0,5 1 36 16,1 3-48-16,-1 2 44 0,7-2-42 0,-2 3 36 15,3 1-47-15,3 3 47 0,2 1-44 0,4 1 43 16,0-1-45-16,1 2 8 0,5-2-2 16,1-3 7-16,3-2 0 0,4 0 2 0,-1-1-10 15,5-2 13-15,1-1-1 0,1-5 1 0,2 2-1 16,1-5 2-16,1 2-1 0,-1-6-3 0,1 1 8 16,-5-5-2-16,3-2-1 0,-2-5-4 0,3 1 6 15,0-3-1-15,-4-1-1 0,2-4-2 0,0-2 0 16,4-3 0-16,-1-2-3 0,0-1 2 0,-1-4-3 15,-1 2-15-15,3-7 5 0,-2 1 3 16,-1-2 1-16,-3-3-1 0,-4-1 37 0,2-2-39 16,-7 2 36-16,3-5-38 0,-2-3 37 0,-2 1-48 15,-4-3 52-15,1-5-41 0,-3 1 40 16,-2-3-44-16,0-3 36 0,-2-2-37 0,-2-1 4 16,-3 0 4-16,-2-2 23 0,-2 2-22 0,-4-1-3 15,-3 4 43-15,-6 0-39 0,0 2 29 0,-5 1-38 16,-2 2 33-16,-2 2-31 0,-5 3 37 0,0-1-37 15,-4 5 34-15,0-1-39 0,0 5 36 0,-1 1-34 16,-3 4 33-16,3 3-34 0,-5 2 26 0,5 6-39 16,-2 2-7-16,-1 3-48 0,-5 3-31 0,-3 6-35 15,-4 3-30-15,0 5-49 0,0 2-92 0,-8 7 217 16</inkml:trace>
  <inkml:trace contextRef="#ctx0" brushRef="#br0" timeOffset="-107240.04">21065 12995 245 0,'-13'0'264'0,"13"0"-67"0,-13 4-39 0,7-1-29 16,-2 1-28-16,1 4-21 0,-1-2-13 0,0-1-15 15,-1 4-9-15,3-2 9 0,-2-3-14 0,2 5 11 16,-2-2-14-16,4-3 17 0,-3 5-24 0,2-3 23 16,-2-2-28-16,2 3 27 0,0-1-48 0,1-2 37 15,-2 4-33-15,6-8 29 0,-8 10-33 0,8-10 54 16,-4 12-63-16,4-12 31 0,-2 9-33 0,0-1 51 16,2-8-55-16,0 11 38 0,2-2-45 0,0-1 40 15,1 1-33-15,2-2 33 0,0 5-35 16,3-3 33-16,-1 3-37 0,2-3 39 15,-1 3-29-15,2-3 33 0,3 3-54 0,0-4 9 16,-2 2-63-16,1-3-42 0,2 3-45 0,-3-4-77 16,2 5-153-16,-1-5 141 0</inkml:trace>
  <inkml:trace contextRef="#ctx0" brushRef="#br0" timeOffset="-80582.66">26565 13006 94 0,'0'0'113'0,"0"0"-19"15,0 0-54-15,0 0-26 0,0 0-46 0,0 0 6 16,-1-7-75-16</inkml:trace>
  <inkml:trace contextRef="#ctx0" brushRef="#br0" timeOffset="-79682.36">26562 12991 123 0,'0'0'25'0,"0"0"35"15,0 0 4-15,0 0 17 0,0 0-2 0,-4-5 19 16,4 5-16-16,0 0 4 0,0 0-1 15,0 0 2-15,0 0-5 0,0 0-2 0,-1-6-6 16,1 6-13-16,0 0-11 0,0 0-10 0,0 0-10 16,0 0-13-16,0 0 4 0,-2-8-10 0,2 8 2 15,0 0-8-15,0 0 4 0,0 0-3 16,0 0 1-16,0 0 1 0,0 0 11 0,0 0-2 16,0 0 26-16,0 0-21 0,0 0 35 0,0 0-20 15,0 0 27-15,0 0-29 0,0 0 15 0,0 0-20 16,0 0 36-16,0 0-46 0,0 0 55 0,-2-4-61 15,2 4 47-15,0 0-63 0,0 0 49 0,0 0-51 16,0 0 48-16,0 0-48 0,0 0 50 16,0 0-51-16,0 0 12 0,0 0 9 0,0 0 5 15,0 0 11-15,0 0 6 0,0 0 6 0,0 0-3 16,0 0 0-16,0 0-8 0,0 0-2 0,0 0-5 16,0 0-2-16,0 0-6 0,0 0-8 0,0 0 9 15,0 0-11-15,0 0-2 0,0 0 4 16,0 0-7-16,0 0 0 0,0 0-3 0,0 0 0 15,0 0 0-15,0 0 0 0,0 0-3 0,0 0 5 16,0 0 6-16,0 0-2 0,0 0 13 0,0 0 14 16,0 0 7-16,0 0 58 0,0 0-50 0,0 0 61 15,0 0-50-15,0 0 65 0,0 0-44 0,0 0 36 16,0 0-65-16,0 0 38 0,0 0-63 0,-3-7 38 16,3 7-60-16,0 0 49 0,3-10-58 0,-3 10 51 15,2-6-54-15,-2 6 56 0,2-9-61 16,-2 9 51-16,1-6-57 0,-1 6 53 0,0 0-56 15,1-7 45-15,-1 7-55 0,0 0 50 0,0 0-55 16,0 0 59-16,0 0-52 0,6 7 57 16,-4 2-55-16,-1 3 9 0,-1 5 52 0,1 3-53 15,-1 4 51-15,3 3-58 0,-3-1 56 0,1 6-58 16,-1 0 57-16,0 3-56 0,0-3 62 0,-1 2-62 16,-2-1 57-16,2-7-56 0,-2 1 56 0,2-3-52 15,-1-5 55-15,-1-1-43 0,3-2 92 0,-2-4-24 16,0 0 80-16,2-1-46 0,-1-4 33 0,1-7-76 15,0 0 38-15,0 0-76 0,0 0 50 0,8-4-61 16,-5-6 45-16,1-2-60 0,4-4 44 0,-2-5-56 16,3-2 52-16,4-1-49 15,-1-2 43-15,0-4-44 0,5 0 2 0,1-1 4 16,-3 0 6-16,3 7 1 0,-4 0 4 0,3 3 50 16,-3-3-60-16,-3 8 54 0,-2 2-55 0,0 1 40 15,1 0-64-15,-3 7 50 0,-2-2-65 0,0 0 56 16,-5 8-52-16,5-4 58 0,-5 4-38 0,0 0-24 15,0 0-7-15,-1 8-2 0,-3-1 57 0,-2 1-58 16,-1 0 66-16,-3 1-52 0,1 1 60 0,-1 0-48 16,-3-2 57-16,4 2-50 0,-1-2 58 0,-3 0-56 15,4-3 58-15,0 3-54 0,0-3 62 0,3 0-60 16,-2 1 57-16,3-2-57 0,5-4 55 0,-11 7-57 16,11-7 56-16,-7 7-53 0,7-7 59 0,-2 9-48 15,2-9 63-15,2 12-42 16,2-3 61-16,5-2-56 0,0 5 55 0,4 2-59 15,3 2 66-15,2 1-65 0,3 2 57 0,-1 0-66 16,2 2 50-16,-2 0-57 0,1-2 50 0,-2 2-52 16,0 0 47-16,-1-3-59 0,-3 2 51 0,-1-3-53 15,-1-2 50-15,0 1-61 0,-2-4 2 0,0-2-115 16,-2 0 2-16,-2 1-108 0,1-5 2 0,-3 2-63 16,0-4-23-16,0 2-59 0,-5-6-333 0,8 2-238 15</inkml:trace>
  <inkml:trace contextRef="#ctx0" brushRef="#br0" timeOffset="-78616.11">27102 13196 111 0,'-4'-4'359'0,"-1"0"-97"0,5 4-10 0,-4-12-28 16,4 12-28-16,-7-7-73 0,7 7 21 0,-4-10-76 16,4 10 30-16,-3-6-61 0,3 6 32 0,-2-7-54 15,2 7 54-15,0 0-64 0,-3-7 60 0,3 7-54 16,0 0 71-16,0 0-46 0,-1-8 23 0,1 8 79 16,0 0-69-16,1-7 51 0,-1 7-55 0,0 0 48 15,4-7-57-15,-4 7 43 0,4-5-58 0,-4 5 45 16,4-7-62-16,-4 7 40 0,5-5-57 0,-5 5 53 15,0 0-60-15,5-4 49 0,-5 4-58 0,0 0 50 16,0 0-57-16,0 0 51 0,4-6-55 16,-4 6 51-16,0 0-53 0,0 0 51 0,0 0-55 15,0 0 53-15,0 0-53 0,0 0 53 0,0 0-54 16,2-8 55-16,-2 8-52 0,0 0 52 0,0 0-51 16,0 0 53-16,0 0-52 0,0 0 55 0,0 0-55 15,0 0 55-15,0 0-49 0,0 0 52 0,0 0-52 16,0 0 50-16,0 0-56 0,0 0 57 0,0 0-54 15,0 0 53-15,0 0-55 0,0 0 54 16,0 0-54-16,0 0 55 0,0 0-57 0,0 0 52 16,0 0-52-16,0 0 50 0,0 0-50 0,0 0 52 15,0 0-50-15,0 0 51 0,0 0-52 0,0 0 56 16,0 0-54-16,0 0 59 0,0 0-52 16,0 0 56-16,0 0-53 0,0 0 56 0,0 0-56 15,3-5 52-15,-3 5-57 0,0 0 54 0,0 0-58 16,0 0 48-16,0 0-53 0,4 5 43 0,-4-5-41 15,6 9 56-15,-2 0-56 0,2 3 54 0,1 1-54 16,-1 2 51-16,2 2-54 0,-1 3 49 0,1 2-50 16,-3-1 51-16,3 1-52 0,-2 0 59 0,1-1-56 15,-5-3 52-15,3-1-54 0,-1 0 53 0,0-5-48 16,-1 3 50-16,-1-4-51 0,1-3 57 0,-2 3-36 16,0-4 82-16,3 1-58 0,-4-8 51 0,0 6-68 15,0-6 48-15,0 0-68 0,0 0 51 0,0-6-50 16,0-2 48-16,0 0-60 0,1-3 51 15,-1-3-58-15,0 1 56 0,3-2-48 16,-1-1 54-16,1-1-61 0,0 1 56 0,-1-1-55 16,2 3 53-16,1-3-52 0,1 3 51 0,1-1-52 15,-1 4 55-15,1-1-58 0,-1 4 53 0,2 1-49 16,-1 0 50-16,-7 7-52 0,13-4 66 0,-13 4-65 16,17 4 55-16,-11 1-58 0,2 1 60 0,1 4-57 15,-2-2 58-15,0 5-58 0,-1-1 60 0,3 1-60 16,-4 1 53-16,2-1-67 0,-1-2 18 15,-1 1-57-15,3 0-58 0,-3-3-54 0,0 0-44 16,0-2-15-16,2-2-24 0,-1 1-11 0,-6-6-25 16,13 3-17-16,-13-3-211 0,14-4-53 0</inkml:trace>
  <inkml:trace contextRef="#ctx0" brushRef="#br0" timeOffset="-77966.83">27557 13205 286 0,'5'-11'310'0,"0"5"-25"15,-2 0-59-15,1 0 23 0,-4 6-86 0,6-8 41 16,-6 8-93-16,3-6 77 0,-3 6-68 0,0 0 53 15,0 0-37-15,1 11-25 0,-1-11-17 0,-1 13-17 16,-1-4-18-16,1 4-12 0,-1-2-3 0,-1 1-12 16,3 0-5-16,0 0-6 0,0 2 1 0,0-3-8 15,0-2-2-15,0 4 1 0,3-5 3 0,-3 1 5 16,2-3 17-16,-2-6 22 0,3 12 4 0,-3-12-5 16,0 0-6-16,0 0-3 0,0 0 0 15,10-2-4-15,-6-5-3 0,-2 2-7 0,1-3-9 16,-2-4-3-16,4 1-2 0,-1 0-58 15,0-5 58-15,1 2-49 0,-1 0 60 0,0 2-49 16,1-4 54-16,0 2-54 0,1 4 61 0,1-4-51 16,-1 2 57-16,-1 4-41 0,2-3 45 0,0 5-64 15,0-3 54-15,-1 3-61 0,2 1 52 0,1 2-57 16,-3 0 52-16,-6 3-59 0,14-4 59 0,-14 4-54 16,14 6 55-16,-6-2-52 0,-3 0 49 0,0 0-57 15,3 3 59-15,-3 0-62 0,0 0 56 0,0 0-52 16,0-1 54-16,-1-2-55 0,1 2 57 15,-1 1-57-15,-4-7 54 0,5 5-48 0,-5-5 54 16,5 9-56-16,-5-9 55 0,0 0-59 0,14 0 49 16,-14 0-60-16,12-7 49 0,-7 3-59 0,1-3 44 15,2-2-66-15,1 1 49 0,-3-1-48 16,1 1 61-16,-1-2-44 0,0 2 63 0,1 1-59 16,-2-1 6-16,0 3 59 0,-1 1-54 0,0-1 9 15,-4 5 53-15,10-6-50 0,-10 6 60 0,0 0-61 16,14 1 48-16,-14-1-53 0,10 8 55 0,-2-2-53 15,-2-1 55-15,2 4-52 0,0-2 56 0,3 2-58 16,1-1 56-16,0 0-54 0,0 0 54 16,1-2-5-16,2-1-2 0,-2 1-3 0,2-3-4 15,-2 0 0-15,2-3-2 0,-2 0-3 0,1-1-50 16,-1-3 59-16,0-1-52 0,-1-2 59 0,0 0-50 16,-2-4 53-16,-2 3-51 0,-2-5 58 0,-1 0-43 15,-1 2 66-15,0-1-52 0,-3-2 53 0,2 2-57 16,-3-3 53-16,-4 1-56 0,3 1 59 0,-3-2-58 15,-1 0 45-15,0-1-61 0,-3 6 45 0,0-2-54 16,-1 0 48-16,2 2-92 0,-2 1 6 0,-1 2-57 16,2 1-54-16,0-2-62 15,2 4-71-15,-2-2-35 0,3-1-68 0,1 3-242 16,0-1-164-16</inkml:trace>
  <inkml:trace contextRef="#ctx0" brushRef="#br0" timeOffset="-77783.48">28268 12602 21 0,'5'-10'600'16,"0"3"-139"-16,-2 0-93 0,-3 7-80 0,7-7-62 16,-7 7-42-16,5-4-15 0,-5 4 3 0,8 5-21 15,-3 4-26-15,-1 0-23 0,1 6-22 0,1 4-18 16,1 3-10-16,-2 1-13 0,0 4-8 16,0 1 0-16,0 1-67 0,0-1 35 0,0-1-102 15,-1-1-4-15,0-4-81 0,0 0 6 16,-1 2-39-16,-1-9-48 0,1 1-37 0,0-3-240 15,0-5-56-15</inkml:trace>
  <inkml:trace contextRef="#ctx0" brushRef="#br0" timeOffset="-77433.69">28461 12870 124 0,'5'-7'581'0,"-5"7"-145"0,5-7-72 15,-5 7-40-15,6-1-11 0,-6 1-31 0,9-4-43 16,-9 4-36-16,13-2-38 0,-13 2-32 0,15-4-26 15,-6 0-21-15,0 1-19 0,4 0-13 0,-3-2-15 16,3 0-5-16,0-2-9 0,-3 1-13 16,4-3-21-16,-2 2-24 0,0-3-17 15,-3 0-5-15,-1-2-8 0,0 3-5 0,-1-4 9 16,-2-1 11-16,-2 5 9 0,0-4 17 0,-2 3 1 16,0-1 4-16,-1 3 4 0,0-4 5 0,-1 3 8 15,-2 1 1-15,1 3 3 0,-1-3-1 0,3 8 2 16,-10-5 6-16,10 5 16 0,-13 0 13 0,13 0 2 15,-14 9 0-15,4-1 7 0,2 5-7 0,-1-2-2 16,-1 7-5-16,4 3-4 0,-2 2-6 0,3 0-55 16,0 0 53-16,0-2-52 0,2 1 58 0,2 1-61 15,0-4 45-15,2-4-86 0,0 2 12 0,2-1-110 16,2-4-5-16,-3-4-102 0,5 0-58 16,-1-3-80-16,-6-5-194 0,17 2-122 0</inkml:trace>
  <inkml:trace contextRef="#ctx0" brushRef="#br0" timeOffset="-77063.3">28909 12539 283 0,'4'-7'575'0,"-1"-1"-113"0,-1 1-102 0,-2 7-74 0,4-8-58 16,-4 8-39-16,0 0 3 0,0 0-1 15,8 5-18-15,-6 2-20 0,2 5-26 0,-3 3-25 16,2 3-20-16,-1 0-18 0,0 7-11 0,2-2-6 15,-2 3-11-15,2-2-61 0,-1-1 56 0,-1-1-56 16,6 0 55-16,-6-5-54 0,3-1 55 0,-1 1-52 16,0-4 52-16,0-3-51 0,-1 2 58 0,-1-5-57 15,1 1 51-15,-3-8-66 0,5 7 38 0,-5-7-66 16,0 0 54-16,0 0-20 0,0 0-6 0,2-7-6 16,-2 7 4-16,-2-11 4 0,-3 6 7 0,1-1 10 15,0 0 3-15,-2 1 14 0,0 1 15 0,0 0 15 16,6 4 20-16,-15-4 18 0,15 4 8 0,-16 0-44 15,6 3 68-15,0 2-44 0,0 1 46 0,-2 1-62 16,2 4 47-16,1 0-68 0,-1-1 45 16,2 6-60-16,2-4 45 0,1 4-53 0,1-4 44 15,0 4-57-15,3-3 49 0,1-4-87 0,1 4 2 16,3-5-113-16,0 2-11 0,1-4-131 16,1-3-17-16,2 2-60 0,-8-5-61 0,19-1-295 15,-9-5-245-15</inkml:trace>
  <inkml:trace contextRef="#ctx0" brushRef="#br0" timeOffset="-76350.56">29208 12739 31 0,'0'0'423'0,"8"-4"-84"0,-8 4-23 16,0 0-25-16,0 0-29 0,0 0-30 16,0 9-27-16,0-9-37 0,-3 12-38 0,2-6-29 15,-1 4-15-15,4-1-16 0,-4 0-21 0,2 0-7 16,2-1-8-16,-2 0-6 0,1-2-2 0,2 2-4 15,-3-8-3-15,4 9-1 0,-4-9-6 0,6 7-4 16,-6-7-8-16,9-1-3 0,-9 1-2 0,13-6-3 16,-7 1 1-16,-2-1-12 0,4-3-11 0,-3 1-2 15,1-3 2-15,1 2 5 0,-2-2 12 16,-1-2-5-16,0 3 8 0,-2-1 2 0,4 2 5 16,-2-1 18-16,-1 2-16 0,1-1 22 15,-2 1-24-15,1 3 23 0,-1-3-21 0,2 4 15 0,-4 4-23 16,9-5 23-16,-9 5-19 0,10 0 35 15,-2 5-11-15,-3 0 19 0,5 6-19 0,-1 4 0 16,2 3 7-16,1 5 3 0,-3 2-6 0,-1 5-41 16,0 3 72-16,-1-3-62 0,0 12 51 0,-2 0-6 15,-1 0-5-15,-3-5-3 0,0 0 12 0,-1 0 4 16,-1 0 6-16,-3-3 20 0,-1-3-4 0,0 2-2 16,-3-7 6-16,-1-1 1 0,0-6-4 0,0 0-5 15,2-6-2-15,-2-1-6 0,-2-4-15 0,4-2 7 16,-3-4-7-16,10-2-9 0,-16-1-8 15,10-6-8-15,-2 1-6 0,4-4-3 0,-1-5-5 16,4 1 4-16,0-3-55 0,2-1 59 0,3-3-52 0,1-1 56 16,5-6-48-16,0 3 47 0,3-2-42 15,5-3 56-15,0-3-58 0,4 4 58 0,1-4-57 16,1-1 63-16,-1 1-13 0,4 0 2 0,0-1-2 16,-2-1-2-16,3-1 0 0,-1 0-5 15,-1-1 7-15,-3 2-4 0,1 0-1 0,-2 3-1 16,-2-1-1-16,-2-1-51 0,-4 8 53 0,-1-2-51 15,-3 5 61-15,-1 2-58 0,-3 1 57 16,1 1-51-16,-3 4 56 0,0 0-55 0,-3 2 51 0,-1 3-56 16,-3-1 59-16,1 4-59 0,-5-1 52 15,2 5-33-15,-3-1 37 0,8 4-56 0,-17 5 56 16,6 1-51-16,1 2 59 0,1 7-1 0,0 1-3 0,-1 2-1 16,2 4-2-16,2 0-5 0,1 5-2 15,1-2 0-15,4-3-52 0,1 6 69 0,3-5-64 16,1 0 61-16,7 2-55 0,2-1 53 0,1-5-49 15,3 0 61-15,4-3-61 0,0-5 54 0,-1 0-51 16,6-5 43-16,0-3-58 0,1-1 35 0,1 1-59 16,1-7-70-16,-2 0-93 0,5-1-73 0,-1-6-124 15,-3 4-83-15,0-7-353 0,-4-1-395 0</inkml:trace>
  <inkml:trace contextRef="#ctx0" brushRef="#br0" timeOffset="-75000.39">30709 11924 628 0,'2'-13'494'0,"-2"1"-129"15,2 3-40-15,-4-1-47 0,1 3 5 0,-2-3-48 16,-2 5-6-16,-1 1-41 0,6 4-22 0,-18-1-13 15,6 5 1-15,-4 1 0 0,-2 9-10 0,-4 4-6 16,-3 6-67-16,-1 6 45 0,3 0-71 0,-1 3 48 16,2 2-66-16,2 3 51 0,2-2-64 0,3-1 37 15,2-1-55-15,5-4 56 0,-1 0-63 16,8-7 51-16,0-1-56 0,2-1 57 0,0-2-60 16,5-2 55-16,1-2-58 0,-1-1 54 0,2-6-62 15,2 2 41-15,0-5-72 0,1-4 36 0,0 0-17 16,1-2-16-16,-1-2-17 0,2-2-9 0,0-2-7 15,1 0 2-15,-3-1 19 0,1-1 11 0,-1 1 10 16,-2-2 12-16,0 4 6 0,1-1 6 16,-3 2-2-16,0 1-40 0,0-2 59 0,-7 6-3 15,11-8 3-15,-11 8 4 0,9-2 1 0,-9 2 1 16,12 0 5-16,-12 0-5 0,10 8 1 0,-6-3-1 16,-4-5 0-16,9 7 3 0,-5-2 4 0,-2 1-3 15,3-2 1-15,-5-4 5 0,9 7 7 16,-9-7 6-16,9 6 9 0,-9-6 9 0,12 1-4 15,-12-1-5-15,15-3-4 0,-6 0-6 0,1-2-3 16,-1 2-1-16,0-2-5 0,1-2-5 0,2 1 2 16,-2-2-4-16,3-1-2 0,-2 5-2 0,0-4-1 15,1 2-1-15,-3 2-1 0,3-2-1 0,-1 2-3 16,-2 2 0-16,3 1 4 0,-12 1-2 0,20 1-3 16,-11 4 0-16,1-1 0 0,-2 3 0 0,0 2 0 15,-2 0 11-15,0 4-14 0,-2-1 8 0,0 2-11 16,-4 1 13-16,1-3-10 0,-2 1 13 15,0 0-13-15,-2-1 18 0,1-2-13 0,-1 1 18 16,-1-3-3-16,1 1 29 0,-1-2 11 16,0-4 25-16,4-3 3 0,-7 7-1 0,7-7-13 15,0 0-4-15,-6-7 1 0,6 7-20 0,0-9-8 16,1 0-14-16,-1 0-8 0,5-4-7 0,-1-2-28 16,3 0-42-16,2-1-45 0,1-1-41 0,0-1-40 15,0 1-35-15,4 2-33 0,-1-2-13 0,2 2-15 16,1 2 12-16,0-1-4 0,0 1-1 0,-1 8 28 15,2-8 47-15,-1 6 38 0,0-3 41 0,0 6 26 16,-2-3 53-16,2 0 28 0,-5 3 42 0,3 0 13 16,-2 0 36-16,-2 2-2 0,0-3 28 0,-10 5-18 15,14-2 48-15,-14 2-2 0,14 0 37 16,-14 0 19-16,0 0-2 0,8 7-18 16,-8-7-22-16,-1 10-13 0,-1-3-14 0,2-7-18 15,-5 12-21-15,3-1-14 0,-5-1-10 0,5 2 11 16,-2-5-32-16,1 4 12 0,1-2-19 0,-1 2 14 15,1-6-32-15,0 2 23 0,1 1-4 0,1-8 4 16,1 8-17-16,-1-8 11 0,4 8-20 0,-4-8 16 16,0 0-19-16,0 0 15 0,14-1-17 0,-7-3-1 15,-7 4-15-15,9-8 2 0,-9 8 2 0,9-8 4 16,-9 8 2-16,11-8 3 0,-11 8 6 0,8-5-8 16,-8 5-1-16,6-5 0 0,-6 5 3 0,0 0-1 15,9-4 5-15,-9 4 0 0,0 0 4 0,9 2-1 16,-9-2-1-16,6 5 2 0,-6-5 8 0,7 5-4 15,-7-5 1-15,8 6 16 0,-8-6-18 16,11 4 15-16,-11-4-23 0,14 3 20 0,-14-3-18 16,18-1 15-16,-8-2-24 0,-1-3-3 0,6 1-6 15,-3-1 1-15,2-3 1 0,-4 1-5 0,3-5 18 16,1 1-18-16,-2-4 19 0,0 1-20 0,0-3 14 16,-3-2-5-16,2 0 22 0,-2-2-18 0,0 0 21 15,0 0-14-15,-1 0 36 0,-2 3 4 0,1-1 38 16,-1-1 1-16,0 5 28 0,-1-1 4 0,-1 4 16 15,1 0-7-15,-2 1-9 0,0 3-25 0,-1-1-15 16,1 3-29-16,-3 7 0 0,5-10-14 0,-5 10 9 16,0 0-5-16,1 8 10 0,-1 0-12 15,-3 6 0-15,0 3-10 0,0 5 10 0,-1 3-13 16,-1 9 0-16,0 5 6 0,0 6 9 0,0 1-4 16,-3 2 2-16,6 1-10 0,-2 4 4 0,0 0-11 15,1-2 4-15,-2 1-14 0,1 2 10 0,-1-3-5 16,3-2-7-16,-1-2-6 0,-1-4-24 0,2-7-47 15,-1-1-46-15,1-3-46 0,-1-5-41 0,-1-6-38 16,0 3-41-16,-1-10-38 0,2 0-35 0,-1-3-393 16,0-6-273-16</inkml:trace>
  <inkml:trace contextRef="#ctx0" brushRef="#br0" timeOffset="-74333.02">31538 12465 152 0,'4'-16'589'0,"-1"2"-88"0,0 0-114 0,4-2 2 16,-2 2-55-16,1 1-37 0,3 0-25 0,0 0-29 16,1 1-39-16,1 1-41 0,1 0-30 0,0 2-33 15,1 0-19-15,1 1-19 0,0 3-16 0,0-1-11 16,-1 5-7-16,-1 1-7 0,0 0-6 0,-2 3-6 16,3 1 3-16,-4 1-7 0,-1 1 5 0,-1 4-7 15,-3-3-3-15,0 4-3 0,-4-3-2 16,-3 2 7-16,2-1 8 0,-3 3-8 0,-3-2 8 15,1-2-7-15,-1 1 8 0,-1-1-6 0,-1-2 8 16,3 1 6-16,-1-2 9 0,7-5-1 0,-10 5 5 16,10-5-9-16,0 0-2 0,-11-2-5 0,11 2-8 15,-4-11 0-15,5 5-5 0,2-5-6 0,2 0-7 16,1-3-15-16,0-2-10 0,5 0-8 0,-2-2 4 16,3-2 5-16,3-2 15 0,1 0-6 0,-2 0 16 15,5-2-6-15,-2-1 12 0,3-3-13 0,1-1 19 16,-3 2-6-16,2-3 17 0,-1 1-6 0,-1 0 17 15,-1 5-8-15,-3-1 8 0,0-2-3 16,-1 2 5-16,-2 2-9 0,-1 2 7 0,-2 2-9 16,0 0 12-16,-3 5-10 0,0-1 2 0,-1 2-12 15,-2 4-1-15,0 0-11 0,-2 9 6 0,1-11-4 16,-1 11 3-16,0 0-2 0,-9 8 5 0,0 4-3 16,4 2 5-16,-4 5-2 0,0 5 0 0,-2 4-5 15,2 1 4-15,0 3-7 0,-1-2 2 0,2 1 2 16,3-1 14-16,-2 2-14 0,5-6-12 0,-3-1 23 15,2-2-6-15,3-3 5 0,-1-2-8 0,1-4 11 16,1 0-12-16,-1-2 17 0,3-1-3 0,0-2-6 16,1-2-3-16,1 0-10 0,-5-7 2 0,12 3-7 15,-12-3-15-15,15 0-25 0,-6-3-20 0,0-3-15 16,3-1 17-16,-3 3-4 0,1-4 25 0,0 1 1 16,-1 3 16-16,-1-2-3 0,-1-1 15 15,2 4-12-15,0 0 13 0,-9 3-8 0,13-3 16 16,-13 3-11-16,14 1 19 0,-14-1-11 0,13 5 17 15,-7 1-8-15,3-2 13 0,-2 3-12 0,-1-3 14 16,0 3-11-16,3 0 8 0,-1-2-9 0,0 3 11 16,1-4-14-16,1 0 14 0,-4 2-18 0,3-2-1 15,4-1-81-15,-4 0-45 0,-9-3-95 0,19 1-61 16,-19-1-85-16,19-1-36 0,-7-2-321 0,-2 0-238 16</inkml:trace>
  <inkml:trace contextRef="#ctx0" brushRef="#br0" timeOffset="-69835.23">24660 13277 345 0,'-5'-9'275'0,"0"1"-31"0,-2 0-57 15,0 3 13-15,0-2-56 0,-3 0 27 0,4 2-62 16,-3 0 35-16,1-1-75 0,-2 2 40 0,1 0-71 15,0 1 49-15,-4 1-63 0,4 1 72 0,9 1-52 16,-23 1 53-16,12 1-60 0,-3 3 61 16,-2 1-4-16,3 6-3 0,-3 2-2 0,-2 6-2 15,0 3-10-15,-2 4-5 0,3 2-14 0,-1 4-13 16,4-2-54-16,1 0 52 0,4-1-55 0,3 2 46 16,1 1-50-16,1-2 50 0,4-3-55 0,4-2 53 15,1-1-57-15,0-1 58 0,3-1-60 0,1-2 54 16,2-3-54-16,1-3 59 0,0 0-56 0,0-6 51 15,-2 2-54-15,2-5 55 0,-2-1-52 0,-1-2 54 16,-9-3-54-16,15 0 54 0,-6-4-46 16,-2-1-2-16,-1 0 4 0,0-3 6 0,-2-2-5 15,0 0 51-15,-3 1-56 0,3-3 51 0,-1 2-52 16,-2-2 49-16,-1 4-49 0,0-1 51 16,1 3-54-16,-1-2 49 0,0 8-48 0,2-12 40 15,-2 12-59-15,1-9 53 0,-1 9-48 0,0 0 54 16,0 0-50-16,0 0 57 0,10 5-54 0,-5 3 2 15,-1 1 12-15,2 3 2 0,-2 0 3 0,6 2 46 16,-2-1-59-16,0 0 52 0,-2-1-63 0,4 2 28 16,1-2-98-16,-4-2 13 0,3 0-94 0,-2 0 10 15,0-3-87-15,-2 0-67 0,2-1-296 0,-8-6-137 16</inkml:trace>
  <inkml:trace contextRef="#ctx0" brushRef="#br0" timeOffset="-69232.69">24747 13610 23 0,'0'0'391'16,"1"-6"-82"-16,-1 6-98 0,0 0 1 0,0 0-73 16,-4-7 10-16,4 7-64 0,0 0 31 0,-5 6-56 15,5-6 27-15,-5 12-53 0,1-4 38 0,2 3-54 16,0 0-2-16,0 2 0 0,-1 1 40 15,2-2-57-15,0 3 46 0,2-2-49 0,-1-1 42 16,1 2-46-16,2-2 45 0,-1-2-51 16,1 0 54-16,1-1-45 0,0-1 49 0,-2 0-42 15,2-5 72-15,1 3-52 0,-5-6 67 0,9 3-71 16,-9-3 58-16,9-2-66 0,-9 2 50 0,9-7-62 16,-3 4 4-16,-2-4 0 0,0 0 8 0,1 1-3 15,-1-2-1-15,0 1-7 0,0-3 9 0,1 1 46 16,-3 2-60-16,3-1 50 0,-1 0-55 0,0 1 49 15,1-1-60-15,0 2 56 0,0-1-51 0,2 1 44 16,-2 0-54-16,1 3 53 0,1 0-59 0,0-2 59 16,-7 5-60-16,16-1 62 0,-16 1-59 15,15 0 59-15,-15 0-57 0,15 2 61 16,-7 2-62-16,2 0 8 0,-2 0 1 0,1 0 7 16,0 2 3-16,-2-1 3 0,1 1 0 0,0-1 3 15,1 3 0-15,-3-3 2 0,2 0 49 0,0 0-52 16,0 0 46-16,-1-1-55 0,-1-1 52 0,2 0-55 15,-8-3 4-15,15 4 6 0,-15-4 0 0,14-5 6 16,-6 3 1-16,1-4-1 0,-3 0 18 0,2-2 35 16,-3 1-64-16,3-4 62 0,-3 3-65 0,0-3 59 15,-1 2-57-15,-2-2 66 0,0 2-47 0,-1-1 57 16,-1-1-58-16,-3 3 56 0,2-2-55 16,-3 1 39-16,-1 1-8 0,0 0-7 0,-4 2-11 0,4-1-3 15,-3 1-4-15,-1 2-5 0,-1 0-3 16,1 1-1-16,0-1-3 0,-2 2-59 15,11 2 54-15,-21-1-82 0,21 1 28 0,-16 0-91 16,16 0 15-16,-16 1-50 0,16-1-24 0,-12 5-24 16,12-5-19-16,-11 1-21 0,11-1-170 0,-5 5 82 15</inkml:trace>
  <inkml:trace contextRef="#ctx0" brushRef="#br0" timeOffset="-68164.11">25303 13409 132 0,'0'0'437'0,"-5"-9"-122"15,5 9-70-15,-5-7-44 0,5 7-64 0,-7-6 30 0,7 6-75 16,-9-3 34-16,9 3-77 0,-11 3 39 0,4 2-67 16,2 0 52-16,-4-1-72 15,4 6 56-15,-1-2-63 0,-1 1 46 0,2 1-54 16,1 1 57-16,2-1-61 0,-1 0 56 0,2-1-59 15,1 1 58-15,0-3-57 0,1 1 60 0,2-2-54 16,-3-6 56-16,6 8-61 0,-6-8 66 0,13 4-64 16,-13-4 64-16,17-5-62 0,-10 0 58 0,1-1-62 15,1-2 66-15,0-1-67 0,-1-1 72 0,0-1-70 16,0 1 69-16,-3 2-63 0,0-3 71 0,1 4-50 16,-1-3 56-16,0 4-58 0,-3 0 47 0,2 0-70 15,-4 6 55-15,5-9-58 0,-5 9 50 0,0 0-57 16,9 2 65-16,-5 3-59 0,2 4 55 15,-2 4-61-15,4 7 58 0,-3 4-54 16,3 4 5-16,2 4 1 0,-1 6 6 0,-1 2 11 16,0 1 43-16,-1 0-60 0,-1 1 52 0,-1 0-3 15,-1-4-3-15,-1-2 8 0,-2 0 10 0,-2 0 4 16,1-5 9-16,-4 3 2 0,0-4 8 0,-1-4 6 16,0-3 1-16,-2-2-3 0,-1 1-60 0,0-7 51 15,-1 2-64-15,-1-7 54 0,-2-2-8 0,3-1-3 16,-5-4-13-16,14-3-8 0,-18-3-6 15,8-5-3-15,2-3 4 0,2-1-14 0,1-4 1 16,2-2-51-16,3-2 53 0,0-4-45 0,7-3 59 16,-1-2-55-16,3 0 53 0,8-8-47 0,-1-1 4 15,5 1 55-15,-1-2-56 0,8-5 54 0,0-2-54 16,4 0 59-16,-1-4-66 0,2 3 60 16,-1-3-54-16,1 0 49 0,-3-2-52 0,-1 0 51 15,-1-3-52-15,-6 3 52 0,1 3-59 0,-6 3 51 16,-6 3-60-16,1 0 53 0,-5-3-49 0,1 7 60 15,-5 5-2-15,-2 8-11 0,-1-1 1 0,-3 2-5 16,1 5-4-16,-2 3-1 0,-1 5-2 0,-3 0-1 16,2 1-1-16,-2 7 2 0,8 4 1 15,-18 1-47-15,8 9 59 0,1 0-48 0,-2 7 55 16,0 4-46-16,5 10 4 0,-1 2 57 0,1 8-55 16,5 2 54-16,1 3-56 0,0 0 54 0,4-1 0 15,3 1-8-15,0-2-54 0,3 0 56 0,1-6-52 16,2-3 58-16,0-1-53 0,2-6 55 0,-2-6-50 15,5 0 55-15,-4-6-54 0,3-2 61 16,-1-4-58-16,1-2 52 0,-2-4-56 0,2-2 54 16,1-4-55-16,-2 0 52 0,2-7-58 0,-1 1 55 15,1-5-57-15,-4-1 53 0,1-1-66 0,-3-2 45 16,-1-1-66-16,-2-2 58 0,-1 1-51 0,-2-1 65 16,-2 3-52-16,0 0 56 0,-3 2-55 15,-1-1 60-15,0 5-51 0,-1-4 56 0,-3 3-47 16,0 3 61-16,0-1-56 0,-1 2 53 0,3 3-55 15,2 5 58-15,-9-4-56 0,9 4 61 0,-9 6-50 16,5 1 54-16,0 2-7 0,0 5-4 0,4 3-2 16,0 0-8-16,0 3-4 0,5 2-54 0,1 1 60 15,1 1-53-15,1-4 52 0,2 2-53 0,0-3 54 16,4-2-52-16,-1-1 48 0,5-4-49 16,-1-1 24-16,-1-3-105 0,2 0-17 0,-1-7-135 15,-1 0-51-15,0-2-81 0,0-2-342 0,0-4-240 16</inkml:trace>
  <inkml:trace contextRef="#ctx0" brushRef="#br0" timeOffset="-61349.98">25309 14979 31 0,'0'0'80'0,"0"0"-20"16,0 0-11-16,8-2-6 0,-8 2-12 0,0 0-17 16,0 0-18-16,0 0-26 0,0 0-64 15,0 0 33-15</inkml:trace>
  <inkml:trace contextRef="#ctx0" brushRef="#br0" timeOffset="-59503.98">24570 15576 160 0,'0'0'734'0,"-15"-2"-184"16,15 2-123-16,0 0-89 0,-13-1-62 15,13 1-19-15,0 0-13 0,-10-3-36 0,10 3-38 16,0 0-37-16,0 0-24 0,-5-4-26 0,5 4-9 15,8-6-12-15,-8 6-10 0,15-4 1 0,-2 1-1 16,1-1-5-16,4 1-4 0,2 2-6 16,3-3-8-16,5 0-3 0,0 1-4 0,-1 0-6 15,5 1-4-15,3 1-1 0,-1 0-2 0,3-2-4 16,-1 1 1-16,0 0-4 0,-4 1-2 0,-2-1 0 16,-1 0-5-16,1-2-30 0,-3 4-49 0,0-1-46 15,-4 1-33-15,-3 0-16 0,-2-2-11 0,0 2-5 16,-4-1-4-16,0 1-13 0,0 0-13 0,-1 1 0 15,-13-1-41-15,18 2-18 0,-18-2-47 0,14 5-148 16,-14-5 35-16</inkml:trace>
  <inkml:trace contextRef="#ctx0" brushRef="#br0" timeOffset="-59169.98">24670 16001 384 0,'-9'5'637'0,"9"-5"-150"0,-14 3-105 15,14-3-63-15,-9 3-52 0,9-3-30 0,0 0-30 16,-9 2-29-16,9-2-25 0,0 0-58 0,0 0 52 16,0 0-69-16,0 0 42 15,13 0-62-15,-13 0 41 0,18 1-67 0,-18-1 43 16,23 0-59-16,-8 2 47 0,1-2-63 0,3 0 54 15,1 0-59-15,2-2 53 0,1 1-61 0,5 0 56 16,0 0-5-16,3-1-8 0,-2-1-62 0,7 1 53 16,0-2-2-16,-5 3-5 0,-2-1-9 0,0 0-53 15,-2 1 47-15,-1-1-34 0,-5 1-30 0,-1 1-21 16,-3 0-18-16,-1 0-18 0,-1 0-25 0,-2 1-18 16,0 1-24-16,-3 0-33 0,-1 1-42 0,1-1-35 15,-4 3-34-15,-2 0-53 0,0 1-172 0,-4-6-73 16</inkml:trace>
  <inkml:trace contextRef="#ctx0" brushRef="#br0" timeOffset="-58802.99">24597 16614 766 0,'-11'5'589'0,"3"-3"-114"0,0 2-89 16,8-4-40-16,-12 3-34 0,12-3-18 0,-12 3-26 15,12-3-43-15,0 0-43 0,-9 3-36 0,9-3-22 16,0 0-35-16,0 0 24 0,0 0 9 16,0 0-47-16,12 0 40 0,-12 0-54 0,16 0 34 15,-4-1-44-15,1-1 24 0,2 1-52 0,3-1 32 16,-3 1-12-16,7-4-8 0,-3 4-9 0,4 0-2 15,1-2-9-15,-1 2-3 0,2-1-3 16,0 0-2-16,1 1-7 0,-1-2-18 0,-3 2-24 16,-1 0-42-16,-2-2-38 0,-4 3-20 0,2 0-3 15,-3 0-20-15,1 0 0 0,-3 0-33 0,0 0 4 16,-12 0-32-16,21 0 7 0,-21 0-52 0,19 3 5 16,-19-3-35-16,14 1 7 0,-14-1-46 0,13 4-278 15,-13-4-129-15</inkml:trace>
  <inkml:trace contextRef="#ctx0" brushRef="#br0" timeOffset="-58433.98">24546 17067 914 0,'-6'4'723'0,"-2"-1"-154"0,8-3-138 0,-14 3-85 15,14-3-32-15,-13 3 1 0,13-3 1 0,0 0-49 16,-12 1-53-16,12-1-52 0,0 0-32 0,0 0-21 16,-11 2-21-16,11-2-16 0,0 0-8 0,9-3 0 15,-9 3-2-15,18-2-7 0,-6 1 3 0,4-2-4 16,2 0-6-16,9-1-11 0,0 0-4 0,6 1-11 15,3-2-5-15,3 3-2 0,0-1-4 0,-1 1-8 16,3 0-16-16,-3 2-24 0,1 0-25 16,-7 2-22-16,-2-1-23 0,-2 0-24 0,-1 2-14 15,0-1-3-15,-6 1-4 0,-1-1-1 0,-3 1-34 16,-1 0-13-16,-3 0-36 0,1-1-6 0,-4 1-52 16,2-2 2-16,-3 2-25 0,-9-3-27 0,13 5-62 15,-13-5-211-15,10 5-128 0</inkml:trace>
  <inkml:trace contextRef="#ctx0" brushRef="#br0" timeOffset="-56068.98">26491 15437 178 0,'-5'-6'375'0,"3"0"-98"0,-2-2-30 0,4 8-24 16,-5-8-35-16,1 4-23 0,0-2-22 0,4 6-23 15,-4-7-23-15,4 7-5 0,-4-6-14 0,4 6-16 16,-5-5-13-16,5 5-19 0,0 0-6 15,0 0-5-15,0 0 7 0,-6 5 22 0,3 2 28 16,3 8 29-16,0 3-18 0,0 9 18 0,0 9-13 16,0 11 9-16,4 4-11 0,-1 2 7 0,-1 4-30 15,5 12-3-15,-1 4 4 0,2 3 29 16,-2 1-6-16,2 1-4 0,-2-4-27 0,3 0-6 16,-1-5-17-16,-2-1 2 0,2-4-16 0,-3-12 4 15,1 1-12-15,1-4-3 0,-5-1 8 0,5-1-15 16,-5-4 9-16,1-6-12 0,-2-2 7 15,-1-1-11-15,3-6 8 0,-3 1-11 0,0-4 9 16,-3-1-12-16,3-2 9 0,0-3-13 0,-1-2 6 0,0 0-5 16,-1-4-26-16,1-1-8 0,0 0-25 15,-1-2-24-15,1-1-32 0,0-1-32 0,-2-3-25 16,3-5-21-16,-2 7-38 0,2-7-33 0,0 0-29 16,-4-8-59-16,1-3-217 0,3 1-90 0</inkml:trace>
  <inkml:trace contextRef="#ctx0" brushRef="#br0" timeOffset="-55106.36">26462 15529 67 0,'-3'-4'407'16,"1"-2"-40"-16,2 6-87 0,-4-9 2 0,4 9-52 16,-3-12-12-16,3 12-36 0,-5-8-10 0,5 8-54 15,0-8-14-15,0 8-29 0,0-11 2 0,0 11-27 16,0-11-9-16,4 5 3 0,0-1-6 0,0-2-4 16,1 2-4-16,1-2 0 0,3 0 1 0,0-1 1 15,3-1-3-15,2-2 5 0,0 2-14 16,2-3-3-16,1 2 2 0,2 0-6 0,0-2-4 15,3 2-3-15,2-2-1 0,1 0 0 0,-1 1 3 16,-1-1-5-16,3 3 13 0,-2-2-17 16,1 3 21-16,-2-1-20 0,-1 0 10 0,2 2-17 15,-2-2 18-15,0 2-17 0,-2 0 15 0,2 1-15 16,-2-2 14-16,-2 3-15 0,-1 1 17 0,-2-2-14 16,-1 4 13-16,-1-2-18 0,-1 2 18 0,-1 0-17 15,-2-1 18-15,0 2-18 0,0 0 19 0,-9 3-21 16,13-5 10-16,-13 5-11 0,9-4 18 0,-9 4-22 15,10-1 17-15,-10 1-15 0,0 0 13 0,10 2-9 16,-5 5 18-16,-1 0-16 0,0 4 0 16,1 3 2-16,0 3 2 0,-1 3 6 0,1 6-5 15,2 4 0-15,1 12 17 0,-1 0-20 0,-1 2 15 16,3 3-15-16,1 3 18 0,-2-1-23 16,0 3 15-16,1-2-14 0,1 2 19 0,-4-3-20 15,5 0 19-15,-4 0-13 0,1 0 0 0,-2 0 16 16,3-1-13-16,-1-1 12 0,-2 0-19 0,1-1 17 15,-2 0-15-15,1-3 14 0,-1 0-23 0,0-1 22 16,0-7-15-16,-1 0 15 0,0 1-11 0,0-2 14 16,0-5-20-16,0 4 18 0,-1-5-8 15,0-3 10-15,-2 0-20 0,2 0 18 0,-2-4-19 16,0-2 14-16,1 1-11 0,-2-3 20 0,0 0-20 0,0 0 17 16,0-2-12-16,-2-2 14 0,2 1-17 15,0-3 20-15,-2 2-22 0,-1 1 19 0,2-3-22 16,-2-1 15-16,2-1-11 0,-4 2 15 0,4-2-16 15,-2 3 15-15,1-3-15 0,-1 1 15 0,2 1-15 16,-2-2 15-16,1 0-17 0,-1 0 18 0,-1 1-17 16,3-2 10-16,-3-1-9 0,2 2 20 0,-1-1-18 15,1-2 18-15,-1 1-16 0,-1-2 19 0,4-5-17 16,-4 10 19-16,4-10-18 0,-6 7 20 0,6-7 0 16,-10 4 9-16,10-4-15 0,-12 3 24 15,12-3-10-15,-11 1 12 0,11-1-20 0,-17 1 13 16,7 0-12-16,10-1 16 0,-23 0-11 0,11 0 17 15,-3 0-5-15,2 1 4 0,-6-1-14 0,0 2 19 16,-2-1-4-16,0-1 20 0,-5 3 4 0,1-2 10 16,-1 2 9-16,-1 0 7 0,-1 0 9 0,1 0-2 15,2 0-7-15,-2-1-16 0,3 2 0 0,-1-1-9 16,2 0-5-16,3 0-7 0,1 0-11 0,-2-1-10 16,5 2-7-16,-1-1-6 0,3-3-3 0,1 3-3 15,3-1-6-15,-3 0-15 0,4-1 6 0,9-1-5 16,-14 2-15-16,14-2-39 0,-14 1-30 0,14-1-42 15,-10 2-12-15,10-2-49 0,0 0-17 0,-14 1-52 16,14-1-6-16,0 0-48 0,0 0-23 16,-8-5-36-16,8 5-68 0,0-9-198 0,0 9-150 15</inkml:trace>
  <inkml:trace contextRef="#ctx0" brushRef="#br0" timeOffset="-54139.91">26693 15623 39 0,'0'0'491'0,"0"0"-155"0,0 0-34 15,-14 0-77-15,14 0 5 0,0 0-54 0,0 0-29 16,-10-1-26-16,10 1 3 0,0 0-52 16,0 0 15-16,0 0-37 0,-10-2 12 0,10 2-29 15,0 0 16-15,0 0-27 0,0 0 23 16,0 0-10-16,0 0 25 0,0 0 0 0,0 0 45 15,0 0 2-15,0 0 7 0,11-3-27 0,-11 3 2 16,18-1-29-16,-6 0 1 0,-1 1-23 0,6-1 6 16,1-1-23-16,1 1 10 0,1 1-19 0,1-5 9 15,-1 5-18-15,3-1 13 0,-4 0-16 16,2-2 9-16,-1 2-20 0,-2-2-19 0,0 0-70 0,-4 3-21 16,3-3-46-16,-6 2 1 0,2-2-40 0,-3 3 17 15,-1-3-30-15,-9 3-8 0,15-4-12 0,-15 4-3 16,9-3-15-16,-9 3-187 0,0 0 79 15</inkml:trace>
  <inkml:trace contextRef="#ctx0" brushRef="#br0" timeOffset="-53822.91">26813 15871 382 0,'0'0'486'16,"-7"7"-53"-16,7-7-81 0,-9 6-2 16,9-6-33-16,-7 4-30 0,7-4-44 0,-5 3-25 15,5-3-46-15,0 0-20 0,0 0-30 0,-9 4-16 16,9-4-21-16,0 0-12 0,0 0-23 16,0 0-1-16,0 0-15 0,0 0 6 0,0 0-9 15,13-3 5-15,-13 3-14 0,13-4 8 0,-13 4-6 16,19-3 2-16,-9 1-9 0,3-1 4 0,2-1-7 15,2-1 1-15,-2 3-9 0,2-4 0 0,-2 3-2 16,2-1 3-16,-2-1-8 0,-1 3-1 0,-1-1-23 16,0 0-47-16,-3 0-60 0,0 1-33 0,-1-1-67 15,-9 3-15-15,14-3-62 0,-14 3-19 0,12-1-32 16,-12 1-383-16,0 0-250 16</inkml:trace>
  <inkml:trace contextRef="#ctx0" brushRef="#br0" timeOffset="-53522.91">26854 16114 282 0,'-5'5'522'0,"0"1"-82"0,5-6-81 16,-11 6-10-16,11-6-33 0,-9 4-30 0,9-4-52 15,-7 4-30-15,7-4-54 0,0 0-18 16,-9 5-39-16,9-5-5 0,0 0-34 15,0 0-1-15,0 0-10 0,3 6 2 0,-3-6-17 16,0 0 5-16,11 2-14 0,-11-2-4 0,13-2 3 16,-3 0-5-16,2 1-3 0,-2-3-3 0,3 2 1 15,1-4-3-15,1 1 2 0,-1 0-3 0,0-2-3 16,0 2-2-16,2-1-2 0,-5 0 0 0,3 0-48 16,-2 2-41-16,-3 0-31 0,0 1-23 0,1-1-38 15,-4-1-27-15,-6 5-24 0,13-3-15 0,-13 3-10 16,10-3-37-16,-10 3-44 0,0 0-167 0,0 0-4 15</inkml:trace>
  <inkml:trace contextRef="#ctx0" brushRef="#br0" timeOffset="-53255.91">26880 16342 608 0,'-4'7'446'0,"-2"-2"-45"0,6-5-67 15,-7 7-9-15,7-7-61 0,-5 6-26 0,5-6-53 16,0 0-25-16,-5 6-44 0,5-6-3 0,0 0-32 16,0 0 13-16,0 9-16 0,0-9 14 0,0 0-9 15,10 1 7-15,-10-1-11 0,13-1-5 0,-13 1-20 16,17-6-2-16,-7 5-15 0,0-3-4 16,0-1-12-16,3 1-1 0,-3-2-8 0,3 0 5 15,0 0-17-15,-3 2 9 0,3-3-14 0,-4 4-22 16,1-2-67-16,-2 0-38 0,-1 3-63 15,-7 2-17-15,13-5-71 0,-13 5-20 0,12-1-32 16,-12 1-16-16,0 0-339 0,11 2-198 0</inkml:trace>
  <inkml:trace contextRef="#ctx0" brushRef="#br0" timeOffset="-52989.26">26937 16612 512 0,'0'0'563'0,"-10"5"-85"0,10-5-74 0,0 0-35 15,-6 4-76-15,6-4-33 0,0 0-70 0,-5 7-20 16,5-7-44-16,0 0-15 0,0 0-25 0,0 0-7 16,0 0-19-16,0 0-2 0,7 5-19 0,-7-5 3 15,13-2-13-15,-13 2 1 0,14-3-15 0,-5 0 8 16,4-1-14-16,-2 0 5 0,3 0-19 0,-1-1 15 15,1 0-37-15,0 1-88 0,2-1-100 0,-2-1-81 16,0 2-126-16,-3 1-96 0,1-1-236 0,-2 1-263 16</inkml:trace>
  <inkml:trace contextRef="#ctx0" brushRef="#br0" timeOffset="-49535.27">24489 14785 160 0,'0'0'423'0,"-3"-7"-74"16,3 7-44-16,-4-4-30 0,4 4-20 0,0 0-31 16,-1-7-29-16,1 7-43 0,0 0-40 0,-3-6-29 15,3 6-19-15,0 0-14 0,0 0-9 0,0 0-2 16,2 8 3-16,-1 0 0 0,0 3 0 0,2 3-3 15,1 4-10-15,-2 3-5 0,2 1-4 0,1 2-6 16,-2 3-1-16,-1 0-3 0,3 2 0 16,-1 2-1-16,-1-5-39 0,1-1 42 0,-2-2-49 15,1 0 60-15,-1-5-56 0,2 1 56 0,-3-2-51 16,2-1 51-16,-2-4-53 0,-1-1 55 16,3 1-56-16,-2-4 54 0,-1 0-56 0,1 0 15 15,1 0-107-15,-2-8-6 0,0 7-77 0,0-7-46 16,0 0-35-16,0 0-23 0,0 0-187 0,-7-3 8 15</inkml:trace>
  <inkml:trace contextRef="#ctx0" brushRef="#br0" timeOffset="-48042.06">24444 14910 100 0,'0'0'246'0,"-1"-9"-47"0,1 9 12 15,-3-12-22-15,3 12 25 0,-1-6-30 16,1 6-5-16,-3-7-4 0,3 7 2 0,-1-7-4 16,1 7 4-16,0 0-12 0,-1-7-5 0,1 7-6 15,0 0-2-15,0 0-5 0,-3-8-9 0,3 8-10 16,0 0-21-16,0 0-7 0,0 0-15 0,0 0-13 16,0-7-12-16,0 7-7 0,0 0-8 15,0 0-1-15,9-4-1 0,-9 4-6 0,10-3 1 0,-10 3-8 16,17-6-5-16,-4 5-3 0,2-2-56 15,3 0 59-15,6 0-4 0,3-3-4 0,5 0-4 16,4 1-1-16,6-4-7 0,3 2 3 0,-2-1 0 16,6-1-6-16,-1 1 3 0,1-3-5 0,-2 2 2 15,3 0-53-15,-4-1 62 0,1 0-50 0,-3 1 58 16,0-1-53-16,-3 2 54 0,-1-2-46 16,-3 2 48-16,-4-1-53 0,3 2 56 0,5-4-54 15,0 4 53-15,-2-4-54 0,2 2 51 0,3 0-49 16,-2 1 55-16,0 2-56 0,5-3 57 0,-2 2-58 15,2-2 53-15,-2 5-52 0,1-2 55 0,-1-2-54 16,-7 5 54-16,-1-2-58 0,3 1 55 0,-4-2-57 16,-2 4 56-16,1-2-44 0,-2 1 39 15,-5-1-57-15,2-1 52 0,-2 2-55 0,0 0 50 16,-3-1-57-16,3 0 53 0,-1-2-61 0,-4 2 60 16,2 0-1-16,-1-1-1 0,-4-1 5 0,3 0-3 15,-5 3-1-15,1-2-1 0,-3 0-1 0,0 2 0 16,-2 1 1-16,0-2-1 0,-3 1-1 0,-1-1 2 15,0 1-3-15,-1 1 6 0,-9 2-4 16,14-3 0-16,-14 3-2 0,13-2 3 0,-13 2-6 16,9-3 3-16,-9 3 0 0,9-2 0 0,-9 2-1 15,0 0-2-15,11-2 7 0,-11 2-5 16,0 0-1-16,8-5 2 0,-8 5 0 0,0 0 0 16,0 0-1-16,0 0 0 0,10 0 2 0,-10 0-1 15,0 0 2-15,0 0 3 0,0 0-4 0,0 0 2 16,0 0-2-16,10-1 2 0,-10 1 0 0,0 0-3 15,0 0 2-15,0 0 1 0,8 3-1 0,-8-3 1 16,0 0 3-16,0 0-4 0,0 0-1 0,5 5-4 16,-5-5 6-16,0 0 2 0,0 0-2 0,3 6 1 15,-3-6-1-15,0 0 0 0,4 4 0 0,-4-4 4 16,2 9-5-16,-2-9-51 0,5 9 61 16,-4-2-49-16,1 0 58 0,0-1-55 15,-2 7 58-15,4-4-13 0,-3 7 5 0,2-1-2 0,-2 2 3 16,2 0-4-16,-2 3-3 0,0-2-3 15,1 2-2-15,-1-1 1 0,0-1-2 0,2 1-5 16,-2-3 18-16,0 0-11 0,2-2-2 0,-2 1 2 16,0-2-4-16,1-2 1 0,-2 0-1 0,1 1 2 15,0-4-1-15,-1-2 11 0,0 3-11 0,0-2 0 16,0-7 2-16,3 12 0 0,-3-12 7 0,-3 7-8 16,3-7 2-16,0 8-1 0,0-8-2 0,0 0 2 15,-5 6-1-15,5-6-2 0,0 0 2 0,-9 3-2 16,9-3 0-16,0 0 5 0,0 0-7 15,-14 0 1-15,14 0-1 0,0 0 0 16,-14 1 1-16,14-1-1 0,0 0-1 0,-17 1 2 0,17-1 0 16,-15 2-5-16,15-2 10 0,-13 4-5 15,13-4 2-15,-19 2 0 0,10 0 0 0,0 2 0 16,-2-2 0-16,-1 0 0 0,1 0 1 0,-3 2-1 16,-2 0 0-16,2 0 2 0,-1-1-2 0,-3 0 2 15,-1 3-3-15,0-2 3 0,-4 0-3 0,0-1 2 16,-2 4 1-16,-3-3-4 0,3 2 4 0,-7-2 0 15,-3 4 0-15,1-1-3 0,-8 2 1 0,1-1 0 16,-4-1 0-16,0 3-2 0,-1-3 1 0,0 3-5 16,3-3 7-16,-2 1-1 0,0-1 1 0,3 1 5 15,5 0-5-15,3-2-1 16,-1 2 1-16,2-2 1 0,-2 0-8 0,5 3 6 16,-2-2 0-16,1 0 0 0,-1-1-5 0,1 2 5 15,-2-4 3-15,1 4-1 0,-1-2-4 0,1 1 1 16,-1-2 0-16,0 0 1 0,-2 0 0 0,3 1-1 15,-1-2 1-15,4-1 0 0,-1 1 3 0,2-2-3 16,-1 3 5-16,-1-2 1 0,2-2 29 0,0 1 30 16,2 1-39-16,-2-1 51 0,4 0-61 0,-3-2 55 15,7 3-47-15,-1-3 65 0,0 1-42 0,0-1 47 16,3 1-64-16,2-1 39 0,0 2-54 0,2-2 6 16,0 1-9-16,0-1 45 0,5 1-59 15,9-1 49-15,-20 1-61 0,20-1 50 0,-17 2-58 16,17-2 49-16,-15 1-47 0,15-1 55 15,-12 1-60-15,12-1 48 0,-11 4-51 0,11-4 54 16,-13 1-53-16,13-1 56 0,-10 5-57 0,10-5 55 16,-13 5-54-16,13-5 54 0,-8 3-48 0,8-3 45 15,-9 3-49-15,9-3 57 0,-7 4-60 0,7-4 57 16,-9 5-56-16,9-5 55 0,-8 5-56 0,8-5 58 16,-8 4-58-16,8-4 57 0,-6 3-50 0,6-3 45 15,0 0-51-15,-9 5 66 0,9-5-69 0,0 0 57 16,-6 3-54-16,6-3 53 0,0 0-51 0,-7 5 51 15,7-5-51-15,0 0 60 0,0 0-62 16,0 0 53-16,0 0-46 0,0 0 52 0,0 0-56 16,-7 3 41-16,7-3-47 0,0 0 51 0,0 0-57 15,0 0 43-15,0 0-80 0,0 0 22 0,0 0-91 16,0 0 18-16,0 0-82 0,0 0 17 16,0 0-78-16,0 0 1 0,0 0-62 0,0 0-20 15,0 0-39-15,11 0-320 0,-11 0-213 0</inkml:trace>
  <inkml:trace contextRef="#ctx0" brushRef="#br0" timeOffset="-39777.31">24835 14985 424 0,'0'0'485'0,"-9"-2"-91"0,9 2-81 15,-9-4-25-15,9 4-15 0,-8-2-25 0,8 2-49 16,0 0-39-16,-8-4-32 0,8 4-28 0,0 0-20 15,-7-3-14-15,7 3-5 0,0 0-11 0,-4-6 9 16,4 6 18-16,0 0 27 0,0 0 23 16,0 0 19-16,0 0 16 0,-5-4-39 0,5 4 63 15,0 0-61-15,0 0 23 0,0 0-49 0,0 0 18 16,0 0-45-16,-4-5 19 0,4 5-39 0,0 0 10 16,0 0-44-16,0 0 36 0,0 0-54 0,0 0 39 15,0 0-47-15,0 0 35 0,0 0-40 0,0 0 32 16,3-6-52-16,-3 6 60 0,0 0-43 15,0 0 36-15,10-3-33 0,-10 3 37 0,17-2-35 16,-7 1 31-16,0-1-38 0,11 2 39 0,-1-2-36 16,6-1 35-16,9 1-33 0,4-2 34 15,-1 1-37-15,9-2 22 0,1 1-19 0,-2-2 34 0,-8 1-29 16,-1 3 26-16,-2-2-36 0,-1 0 36 16,-7-1-36-16,0 2 28 0,-2 0-26 0,-4 0 37 15,-3-1-34-15,-2 1 36 0,1-1-42 0,-3 2 39 16,-4 0-29-16,2 0 36 0,-1-1-31 0,-3 1 33 15,-8 2-39-15,15-3 32 0,-15 3-33 0,12-6 34 16,-12 6-39-16,10-1 37 0,-10 1-39 0,5-4 31 16,-5 4-26-16,0 0 23 0,13-3-33 0,-13 3 23 15,0 0-52-15,0 0 21 0,9-3-62 0,-9 3 36 16,0 0-71-16,0 0 35 0,0 0-19 16,9-3-27-16,-9 3-26 0,0 0-41 0,0 0-23 15,0 0-23-15,0 0-62 0,0 0-31 16,0 0-1-16,11 2-37 0,-11-2-348 0,0 0-238 15</inkml:trace>
  <inkml:trace contextRef="#ctx0" brushRef="#br0" timeOffset="-19549.64">24513 15606 230 0,'0'0'580'0,"0"0"-160"16,-8-4-79-16,8 4-73 0,0 0-23 0,0 0-62 16,0 0-20-16,-5-4-50 0,5 4-4 0,0 0-35 15,8-4 8-15,-8 4-19 0,15-4 22 0,-1 1-15 16,3-1 29-16,6-2-3 0,4 2 12 0,6-2-17 15,3 1-4-15,2 0-28 0,8-2 0 16,-2 2-24-16,-2 3 5 0,-3-2-15 0,1 3 3 16,-2 0-20-16,-1 1-5 0,-5 0-10 15,-4 1-17-15,0-1-65 0,-7 3-20 0,-1-2-37 16,-3 2 3-16,0 1-56 0,-6 0-4 0,2 2-68 16,-4-2-22-16,-3 3-65 0,-2 0-245 0,2 0-115 15</inkml:trace>
  <inkml:trace contextRef="#ctx0" brushRef="#br0" timeOffset="-19200.2">24697 16051 128 0,'0'0'588'0,"0"0"-150"16,-12 0-78-16,12 0-53 0,0 0-29 0,0 0-28 16,-12-3-50-16,12 3-41 0,0 0-29 0,0 0-11 15,0 0-7-15,6-4-1 0,-6 4 4 0,19-1 6 16,-7-1-5-16,6 1-9 0,2 1-16 15,2 0-17-15,6-2-15 0,0 2-13 0,4 0-9 16,0 0-7-16,1 0-10 0,-1 0-4 0,6 0-10 16,-6 0-20-16,0 0-40 0,-2 0-47 0,-6 2-39 15,0-1-21-15,-3 1-22 0,-3-2-35 0,-2 0-28 16,-3 1-8-16,1-1-15 0,-14 0-36 0,17 3-17 16,-17-3-225-16,10 5-56 0</inkml:trace>
  <inkml:trace contextRef="#ctx0" brushRef="#br0" timeOffset="-18833.64">24661 16477 183 0,'0'0'364'16,"0"0"-50"-16,-1 7-46 0,1-7 26 0,4 4-53 15,-4-4-7-15,10 7-45 0,-2-4-15 16,3 0-44-16,1 0-10 0,4-2-35 0,1 3-2 15,3-2-36-15,1 2 9 0,-1-3-27 0,6 2 12 16,-2 0-30-16,-2-1 16 0,1 0-36 0,-3-1-36 16,1 5-61-16,-3-3-25 0,-1 0-60 0,-1 0-21 15,-1 0-31-15,-3 3-17 0,-1-2-29 0,-3 1-154 16,-2-1 83-16</inkml:trace>
  <inkml:trace contextRef="#ctx0" brushRef="#br0" timeOffset="-18099.25">24558 16934 565 0,'0'0'464'0,"0"0"-70"0,-8-5-96 0,8 5-33 16,0 0-68-16,-4-6-22 0,4 6-55 0,0 0-5 16,9-7-38-16,-9 7-15 0,15-7-11 0,-4 3-6 15,5 1 17-15,0 0-33 0,4 0 11 0,3-2-26 16,0 0 13-16,5 3-20 0,0-2 14 15,-1 1-22-15,1 0 19 0,2 0-18 0,-5 0 13 16,2 0-32-16,-4 0-35 0,-4 2-49 16,2-2-21-16,-6 2-65 0,-1 1-10 0,-1-2-47 15,-13 2-16-15,19 0-52 0,-19 0-172 0,0 0 25 16</inkml:trace>
  <inkml:trace contextRef="#ctx0" brushRef="#br0" timeOffset="-17667.86">24587 17147 193 0,'0'0'721'16,"0"0"-193"-16,0 0-96 0,-1-7-83 0,1 7-18 15,0 0-25-15,10-5-4 0,-10 5-42 0,15-6-46 16,-2 3-38-16,0 2-37 0,5-1-23 0,2-1-22 16,6 2-15-16,1-1-19 0,1 0-9 0,0-1-17 15,1 3-15-15,3-1-12 0,-1 1-51 0,-2-2-46 16,1 2-66-16,-1 0-27 0,-3 0-33 0,-3 2-38 16,0-2-34-16,-3 1-20 0,-1-1-7 0,-1 3-9 15,-4-1-18-15,0-1-250 0,-2 1-106 0</inkml:trace>
  <inkml:trace contextRef="#ctx0" brushRef="#br0" timeOffset="32388.38">29957 9228 46 0,'0'-7'314'0,"0"7"-64"16,0-14-24-16,-1 9-16 0,0-3-21 0,-1 0-40 15,0 1-23-15,-2-3-18 0,0 3-14 0,2-3-15 16,-2 5-14-16,-1-4-3 0,1 1-3 0,0 2-4 15,-2-2-11-15,1 2-4 0,-2 2-6 0,1-1-12 16,-1-1-6-16,0 2-6 0,-2 2-2 16,1-1-3-16,8 3 2 0,-20-2-5 0,9 4-39 15,-1 2 44-15,-1-1-43 0,0 6 55 0,-1-1-50 16,0 7 51-16,0 0-47 0,1 0 47 0,2 3-2 16,2 0-3-16,0 6 3 0,2-3-10 15,3 0 1-15,1-2-4 0,3 2-2 0,3-3 0 16,1 1 1-16,3 1-2 0,0-1 2 0,6-1 1 15,-1-4 4-15,3 0-8 0,2-3 4 0,0 0-2 16,0-5-3-16,1-4 30 0,0 0-35 0,1-2 30 16,0-3-34-16,0 0 25 0,2-7-26 0,-3 2 8 15,1-5-7-15,-4-2 4 0,1 2-3 0,-5-5 1 16,2-2 2-16,-7-2-1 0,2-2-44 16,-4 2 52-16,-2-1-2 0,-2 2 7 0,-1-5-12 15,-3 2 6-15,-1 2-7 0,-1 0 1 0,-2 0 0 16,-1 0-1-16,0 3 24 0,1 0-34 0,-3 3 15 15,2 1-44-15,-1-1-9 0,1 4-58 0,-1 3-1 16,1-2-44-16,1 5-19 0,-2-2-37 16,2 5-210-16,0 0 111 0</inkml:trace>
  <inkml:trace contextRef="#ctx0" brushRef="#br0" timeOffset="32984.71">31853 8244 126 0,'0'0'174'0,"-11"3"-22"0,11-3-47 0,-11 5 7 15,2 2-33-15,1 0-22 0,0 4-12 0,1 2-4 16,-2 1 1-16,1 2-6 0,4 2-7 16,-1 0-4-16,3 0 0 0,0 2-6 0,2-3-3 15,3 1 3-15,-2 0 9 0,6-2-24 0,0 2 21 16,2-3-22-16,1 0 17 0,3-1-23 0,1-2 20 15,-1-4-23-15,4 1 32 0,-2-4-33 16,3-1 25-16,0-2-15 0,0-1 31 0,0-4-19 16,-2 1 6-16,3-4 15 0,1-1 16 0,-4-3 11 15,1-2 17-15,-1-1-6 0,-3-1-37 0,0-1 22 16,-3-2-4-16,-2 0-10 0,-2-2-13 0,-1-1-6 16,-3 3-6-16,-2-3-5 0,-4 2 19 0,-4-2-56 15,2 1 13-15,-6 1-54 0,-2 1-3 16,-1 1-41-16,-3 4-1 0,-1 0-44 0,-4 5-17 15,-3 0-223-15,-2 3 153 0</inkml:trace>
  <inkml:trace contextRef="#ctx0" brushRef="#br0" timeOffset="33551.41">32015 9636 58 0,'0'0'245'16,"-8"-3"-31"-16,8 3-77 0,0 0-14 0,0 0-42 15,-15 3 11-15,15-3-38 0,-15 7 11 0,7 0-30 16,-1 3 20-16,-4 2-34 0,4 4 1 16,-1 2-1-16,0 1 0 0,-2 0-9 0,4 3-2 15,0-2-12-15,3 0 14 0,1-1-17 0,2-1 18 16,2 0-1-16,2-1-4 0,2-1 4 16,1-4 2-16,2 0 3 0,2 2 4 0,3-5 9 15,-1 0 9-15,1-4 14 0,-2-2-4 0,4 0 30 16,-2-2-29-16,1-1 22 0,-1-2-22 0,1 0 25 15,0-4-37-15,-2 0 22 0,-1-2-40 0,-1 0 33 16,2-2-39-16,-4-1 23 0,-2 0-34 0,-2-2 24 16,-2 1-11-16,-2-1-25 0,-2-4-32 0,-1 2-36 15,-4-1-29-15,-3 1-5 0,1 0-35 0,-4-1-5 16,1-1-37-16,-3 6-34 0,0 0-119 16,-3 0 201-16</inkml:trace>
  <inkml:trace contextRef="#ctx0" brushRef="#br0" timeOffset="34017.87">30955 10438 260 0,'0'0'186'0,"0"0"-31"0,-14 3-42 0,14-3-12 15,-12 4-22-15,5 0 0 0,-1 2-24 0,1 1 0 16,-3 2-22-16,2 3 4 0,0 3-26 0,-2 1 5 15,1 1-2-15,3 0 0 0,-2 3-1 16,2-1-5-16,2-3-5 0,0 2-2 0,3-1 0 16,-1-1 9-16,2 0-12 0,2-4 7 0,0 0-12 15,1 1 13-15,1-4-11 0,3 0 14 16,1-3-13-16,0-3 17 0,3 3-11 0,-1-5 19 16,2-4-13-16,-1 2 2 0,5-5-1 0,-2 2 25 15,0-4-31-15,2-1 2 0,-3-5-4 0,4 3 13 16,-4-2-20-16,-3-1 12 0,0 0-23 0,-4 0 4 15,1 0-9-15,-3-3-9 0,-2 0-14 0,-2 4-1 16,-2-1-18-16,-2-2-8 0,-1-1-16 16,-3 4-26-16,-3-1-23 0,-2 1-90 0,-4 0 72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28:56.850"/>
    </inkml:context>
    <inkml:brush xml:id="br0">
      <inkml:brushProperty name="width" value="0.05292" units="cm"/>
      <inkml:brushProperty name="height" value="0.05292" units="cm"/>
      <inkml:brushProperty name="color" value="#FF0000"/>
    </inkml:brush>
  </inkml:definitions>
  <inkml:trace contextRef="#ctx0" brushRef="#br0">13094 7016 32 0,'0'0'132'0,"0"0"-9"0,-4-3-8 0,4 3-11 16,0 0-16-16,-2-7-11 0,2 7-16 0,0 0-13 16,-4-8-1-16,4 8-1 0,0 0-1 0,-3-7 3 15,3 7 0-15,0 0 2 0,-4-5 4 0,4 5 1 16,0 0 12-16,0 0-16 0,-1-6 3 0,1 6-15 16,0 0 4-16,0 0-18 15,0 0 6-15,0 0-19 0,0 0 8 0,-1-6-13 16,1 6 7-16,0 0-18 0,0 0 17 0,0 0-17 15,0 0 7-15,0 0-11 0,0 0 14 0,0 0-12 16,6-6 12-16,-6 6-11 0,9-3 10 0,-9 3-9 16,19-2 8-16,-7 1-8 0,1 0 23 0,2 0-32 15,3 0 22-15,1-1-18 0,7 1 11 0,-1-2-8 16,6 1 9-16,-2 2-6 0,3-1 7 0,5 2-9 16,4 1 10-16,0-1-7 0,0 2 13 0,9-1-17 15,-3 1 8-15,3 0 2 0,-3 0-1 0,3 3 0 16,0-2 2-16,-3 1-4 0,4-2 2 0,-2 4-9 15,2-4 20-15,-5 0-19 0,4 1 14 0,-2-1-15 16,1 2 7-16,2-2 3 16,1-2 5-16,-2 0-6 0,3 0-3 0,-1 0 1 15,-1 1-2-15,0-2 1 0,0 1 0 0,-2 0 5 16,-4-1 1-16,-2 2-8 0,-2-2-2 0,1 0 4 16,-1 1-12-16,0 2 12 0,1-2-4 0,-5 1 6 15,2-1-9-15,-2 0 13 0,-5 0 5 0,-3-1-5 16,2 0-7-16,-3 1 3 0,0 0-1 0,-5 1 0 15,-3-1-3-15,2 0 3 0,-3 0-1 0,-1 0 1 16,-4 0 0-16,-1 1 5 0,1-2-6 0,-2 2 0 16,-12-2 2-16,20 1-3 0,-20-1 1 0,14 2-1 15,-14-2 1-15,17 1-6 0,-17-1-5 16,11 1-45-16,-11-1-54 0,13 1-56 16,-13-1-235-16,10 1 144 0</inkml:trace>
  <inkml:trace contextRef="#ctx0" brushRef="#br0" timeOffset="1067.77">20352 7938 135 0,'0'0'188'0,"0"0"-52"0,0 0-33 16,0 0-17-16,1 8-21 0,-1-8-7 0,8 3 10 16,-8-3 0-16,10 2 0 0,-10-2-1 0,15 1-1 15,-2-1-2-15,0 0-3 0,0 1-6 0,3-1-5 16,0 0-5-16,3 0 0 0,2 0-10 16,0 0-7-16,2 0 0 0,1 0-2 0,3 1 0 15,2-1 0-15,2 0 0 0,0-1 1 0,2 1 6 16,4 0 9-16,0 0-9 0,0 0 11 15,5-1-10-15,7-2 94 0,1-2-57 0,5 0 67 0,1 0-83 16,18-2 44-16,0-3-24 0,3 4-15 16,2-3-69-16,4 3 56 0,4-4-55 0,4 1 52 15,2 2-71-15,2-1 65 0,-1 0-59 0,5 1 57 16,-2 0-61-16,2 2 58 0,1-5-61 0,-1 5 8 16,2-2 3-16,1 2 59 0,-1-1-53 0,0 4 45 15,0-4-60-15,-2 4 60 0,1 0-63 0,-3 0 10 16,2 0 3-16,-5 2 3 0,3 0 56 0,0 0-62 15,-3 0 51-15,0 0-44 0,-2 0 49 16,0 0-63-16,-1 2 6 0,-4-2 3 0,1 1 3 16,-1 0 4-16,-1 1 57 0,-2 0-69 0,-2-2 63 15,1 2-64-15,-3-2 60 0,-2 0-61 16,0 1 9-16,-14-2-4 0,-1 1 3 0,-2 0 6 16,-1 0-3-16,-2-2 0 0,-3 2 7 0,-2-1 0 15,0 0 56-15,-6-2-65 0,-5 2 59 0,-1-1-56 16,-4 0 48-16,-2 1-59 0,-6-1-3 0,-1 0 7 15,-6 0-4-15,-2 0-7 0,0 1-10 0,-3-2-15 16,-2 2 27-16,-3 0-93 0,0-2-41 0,-12 3-57 16,16-1-346-16,-16 1-79 0</inkml:trace>
  <inkml:trace contextRef="#ctx0" brushRef="#br0" timeOffset="2855.27">14989 6978 16 0,'0'0'42'0,"0"0"0"0,0 0-12 15,8 5 3-15,-8-5 6 0,4 3 5 16,-4-3-8-16,6 10-5 0,-2-5 0 0,1 1-9 16,-1 3 0-16,0-1-1 0,2 4 0 15,1 3-4-15,-1-3-4 0,3 6 5 0,-3 1 1 16,6 2-3-16,-1 5 0 0,2-1-2 0,1 4 3 15,0 5 2-15,5-2 5 0,-1 3 12 0,0 1-11 16,4 0 18-16,-3 1 11 0,3 0-13 0,1 1 9 16,0 0-17-16,1 0-1 0,4 7-5 0,0 0-3 15,2-3-4-15,-1 2-2 0,-1 0-4 0,3-5 3 16,1 3-3-16,0 1 0 0,-3-10-2 0,6 5 0 16,-1 1 2-16,6-3-5 0,-7-6 6 0,9 5-5 15,-1-2 9-15,0 1-1 0,6-2-6 0,-3 1 0 16,3-2 1-16,-1 0 1 0,1 0 1 15,2-5 1-15,-2 6-9 0,2-5-4 0,1 2 2 16,-2-2-2-16,-2 1 2 0,3-2-2 16,-8-5 2-16,1 2-4 0,0 0 4 0,0-3-1 15,0 1 1-15,2-1 3 0,0 0 1 0,0-2 5 16,-2 1 1-16,3-1 5 0,-2-1-10 0,2-2 17 16,-3 2-8-16,4-4 7 0,-2 0-6 0,-1 2 5 15,4-5 17-15,-2 1 23 0,4-2 8 0,-2 0-8 16,4-4-16-16,0 1-7 0,4 1 0 0,-1-2-12 15,2-4-7-15,2 1-9 0,-1 1 0 0,-1 2 3 16,4-4-9-16,2 2-1 0,-1-2 0 0,-1 1-2 16,1-2 1-16,-3 0-4 0,2 1 6 0,3-1-7 15,-3 2-3-15,0-4 4 0,1 2-1 16,2-1 2-16,1 1-1 0,1-2 1 0,10-2 8 16,-2 1 6-16,0-1 3 0,-3-1 13 15,2 2-11-15,-1-4-3 0,1-1 2 0,0 1 2 16,0-3-6-16,1 2-1 0,3-3 0 0,-2 1 0 15,1-3-12-15,2 1 27 0,-3 1-32 0,0-4 2 16,-1-2 5-16,0 2-5 0,-2-1-3 0,1-1 1 16,-2 2-1-16,0-1-1 0,-2-1-3 0,-3 0 9 15,-1-1-3-15,-1 2 8 0,-2-1-10 0,-1 0 0 16,-10 3 7-16,0-1-8 0,-3 0 9 0,1 0-6 16,-4-1 9-16,1 4-10 0,-4-3 6 0,0-1-1 15,-4 2-4-15,-1 0 1 0,-6 3-5 16,-3-2 7-16,3 3-7 0,-5-2-5 15,-3 2 9-15,-2 0-2 0,2-1 0 0,-4 1 3 16,1-2-3-16,0 2 1 0,-1-3 7 0,1 2-12 16,-3-1 1-16,0 0 0 0,2 0 4 0,-4 0 0 15,3-1 1-15,-3 2 59 0,0-2-71 0,-4 2 61 16,3 3-70-16,0-3 69 0,-2 2-72 0,1-2 65 16,-1 2-78-16,-2-1 73 0,3 2-66 0,-2-3 64 15,-1 4-65-15,1-1 64 0,0-1-66 16,-2 3 65-16,1-1-66 0,-1 1 65 0,-1 0-59 15,2 0 58-15,-2 0-67 0,-1 3 63 0,0-1-64 16,1-1 65-16,-7 5-72 0,9-7 49 0,-9 7-64 0,6-5 48 16,-6 5-70-16,9-6 24 15,-9 6-44-15,0 0 6 0,6-5-18 0,-6 5-24 16,0 0-32-16,0 0-40 0,0 0-209 0,0 0 117 16</inkml:trace>
  <inkml:trace contextRef="#ctx0" brushRef="#br0" timeOffset="3305.16">21345 7951 80 0,'-9'-2'223'0,"9"2"-41"0,0 0-19 15,0 0-32-15,-13-3-22 0,13 3-20 0,0 0-14 16,0 0-15-16,0 0-10 0,0 0-4 0,0 0-5 16,0 0-8-16,0 0-4 0,0 0-6 0,10-6-4 15,-10 6-4-15,14-1 1 0,-14 1-4 0,16-1-4 16,-6-1 1-16,0 1 1 0,3 0-6 16,-3 1 1-16,7-1 0 0,-6 1-2 0,2-1 3 15,4 0 0-15,-6-1-7 0,6 2 2 16,-4-1 0-16,2 1 1 0,-2 0-2 0,1 0 1 15,-3 0-1-15,2 1-2 0,0 1 3 0,-3-1 4 16,-10-1-5-16,18 2-3 0,-9-1 5 0,-1 2 10 16,-8-3 0-16,15 6-3 0,-9 0-1 0,-6-6 1 15,8 8 1-15,-7-1 6 0,-1-1-9 0,0 3-2 16,0 1 4-16,-1 1-1 0,-3-1 1 0,-1 4-15 16,1-1 15-16,-2 0-18 0,-3 1 21 0,1-1-17 15,2-1 15-15,-2 1-18 0,-1 1 18 0,3-5-15 16,-2 4 12-16,3-5-15 0,0 2 1 15,-3-2-39-15,4 1-40 0,-1-2-42 0,3-2-78 16,-2 2-144-16,0-3 194 0</inkml:trace>
  <inkml:trace contextRef="#ctx0" brushRef="#br0" timeOffset="4212.32">17577 8130 202 0,'-6'-6'284'0,"6"6"-72"0,0 0-53 0,0 0-38 16,0 0-25-16,-5 7-19 0,5 1-5 0,0 1-25 15,1 2-6-15,-1 7-9 0,0 2-8 0,0 3-5 16,4 3 19-16,-4 2-26 0,1-2-2 16,-1 3-8-16,0 1 2 0,0-2 2 15,-1-1 2-15,1 1-4 0,-4-6 0 0,4-2-1 16,0-2 0-16,0-1 27 0,0-1-20 0,-1-2 17 16,-2-3 16-16,3 0 18 0,0-5-4 0,-2 2-10 15,2-8-12-15,-4 7-9 0,4-7-6 0,0 0-5 16,-7-12 2-16,6 4-6 0,-3-4-2 0,4-1-8 15,-1-3 24-15,1-4-26 0,0 1-1 0,1-1-5 16,-1-5 4-16,4 2 1 0,0 0-1 0,0-3 71 16,1 1-82-16,0-1 39 0,5-3-47 15,-1 2 39-15,0-1-35 0,4 3 34 0,-3 2-34 16,4 0 38-16,0 1-40 0,-2 4 37 0,2 3-36 16,-1 1 42-16,-2 0-47 0,-1 6 39 15,2-3-37-15,-1 5 35 0,-2 1-39 0,2 2 30 16,-11 3-32-16,16-1 30 0,-16 1-32 0,13 8 42 15,-9-2-40-15,-3 2 30 0,-1 2-34 0,0 2 34 16,-1-1-23-16,-3 3 3 0,-4 0 6 0,3-1 2 16,-1 0 3-16,-4 1 0 0,-1-1 5 0,2 0 0 15,-1-1 4-15,-1-3-6 0,0 3 1 0,1-3 11 16,1 0-2-16,0-3 2 0,-1 1-1 16,5-1 3-16,-3-1 3 0,3-1 0 0,0 1 2 15,5-5-2-15,-10 3-8 0,10-3-7 0,0 0 3 16,-8 2 2-16,8-2-3 0,0 0 0 0,0 0-3 15,0 0 1-15,0 0-1 0,0 0 3 0,7-3-17 16,-7 3-16-16,0 0-18 0,0 0-19 16,0 0-25-16,12-2-29 0,-12 2-28 0,0 0-42 15,0 0-9-15,9 2-78 0,-9-2 263 0</inkml:trace>
  <inkml:trace contextRef="#ctx0" brushRef="#br0" timeOffset="5167.92">17622 8279 176 0,'0'0'282'16,"0"0"-52"-16,0 0-31 0,0 0-20 0,-8-3-22 15,8 3-33-15,0 0-29 0,0 0-18 0,0 0-13 16,0 0-13-16,0 0-7 0,0 0-7 0,0 0-5 15,12 0 7-15,-12 0 11 0,11 7 25 0,-3-2-8 16,0 0-4-16,3 2 5 0,-1 3-10 0,2 2-14 16,-1 0 1-16,2 3-9 0,2 0-4 0,-2-1-5 15,0 0-7-15,0 1-2 0,0 0-5 0,-1 0-3 16,1-3-4-16,-1 0 8 0,-1-1-5 16,-2 0-11-16,3-1-3 0,-1-1-27 0,-2 2-22 15,0-4-23-15,4 2-32 0,-7-2-19 16,3-1-33-16,1-1-32 0,-1 1-30 0,0-5-236 15,0 2 62-15</inkml:trace>
  <inkml:trace contextRef="#ctx0" brushRef="#br0" timeOffset="5340.4">18055 8456 357 0,'0'0'353'15,"3"-7"-71"-15,-3 7-21 0,0 0-56 0,0 0-23 16,1-6-40-16,-1 6 4 0,0 0 25 15,3 8-10-15,-3-8-30 0,2 14-32 16,-1-4-19-16,1 2-19 0,-1 1-13 0,0 2-21 0,2 2-35 16,1 1-63-16,-2 3-52 0,5 0-58 15,-2 0-56-15,1 0-71 0,-1 3-246 0,2-1-69 16</inkml:trace>
  <inkml:trace contextRef="#ctx0" brushRef="#br0" timeOffset="8517.34">12956 10879 143 0,'0'0'160'15,"0"0"-31"-15,0 0-34 0,0 0 0 0,0 0-20 16,1-7-16-16,-1 7-12 0,0 0-23 0,0 0 6 16,0 0-17-16,0 0 7 0,4-7-9 0,-4 7 10 15,0 0 5-15,0 0 10 0,0 0 3 16,0 0 4-16,0 0 0 0,0 0 12 0,5-3-3 15,-5 3-6-15,0 0 0 0,0 0-4 0,0 0-4 16,0 0-3-16,0 0-4 0,8-2 2 0,-8 2 1 16,0 0 3-16,0 0 0 0,14-2-4 0,-14 2-7 15,10-1-1-15,-10 1-2 0,18 0-2 0,-8-1-4 16,6 1 7-16,-1 0-3 0,5-1 2 0,1 1 8 16,2-1 0-16,6 0-7 15,3-1-2-15,4 2-2 0,1-1-3 0,5-2-1 0,2 2 7 16,7 1-4-16,1-3 4 0,1 2 7 15,0 0-2-15,5-1-12 0,-2 0-2 0,3 0-4 16,-3-2-1-16,4 1 1 0,0 0 6 0,0 1-10 16,2-1 10-16,-1 0-14 0,2-2 11 0,9 1-14 15,-8 0 3-15,9 2 0 0,-13-1 9 0,4 0-3 16,-1-2-14-16,-2 1 7 0,11 1 9 0,-11-1-8 16,-1 0 8-16,0 1-9 0,0 2 6 0,0-2-7 15,-1 2 6-15,-3 1-9 0,-1-1 7 0,-1 1-7 16,-7 1 4-16,-6-1 15 0,1 1-17 0,-5 1-5 15,-1-1 8-15,-4 0-10 0,-4 1 3 0,0-1-4 16,-2 1 13-16,-7-1-7 0,4 0 6 16,-4 2-6-16,-1-3 7 0,1 2-8 0,-2-2 7 15,-4 0-12-15,-2 1 10 0,3-1-11 0,-2 0 5 16,-12 0-18-16,16 1-14 0,-16-1-10 0,18 0-18 16,-18 0-28-16,14-1-38 0,-14 1-53 15,13 1-76-15,-13-1-178 0,0 0 91 0</inkml:trace>
  <inkml:trace contextRef="#ctx0" brushRef="#br0" timeOffset="12623.03">19839 10068 58 0,'0'0'151'0,"0"0"-2"0,0 0-52 0,-6-3-3 16,6 3-31-16,0 0-10 0,0 0-14 0,0 0-4 16,0 0-15-16,0 0 5 0,0 0-16 0,0 0 10 15,0 0-16-15,0 0 12 0,0 0-15 0,0 0 5 16,0 0-8-16,0 0 14 0,0 0-15 0,0 0-14 15,0 0 18-15,0 0 14 0,0 0-16 0,0 0 17 16,0 0-15-16,0 0 5 0,0 0-8 0,0 0 16 16,0 0-14-16,0 0 6 0,0 0-4 15,0 0-2-15,0 0 22 0,0 0 13 16,0 0-16-16,0 0-6 0,4 6 6 0,-4-6 16 16,0 0 5-16,6 3 9 0,-6-3 0 0,9 4-5 15,-9-4 5-15,9 4-1 0,-9-4-2 0,13 4-7 16,-4-1 22-16,1-2-28 0,0 2 10 0,3 0-17 15,-3-3 15-15,8 5-24 0,-1-3 20 0,-1 2-22 16,4-1 16-16,-1-1-24 0,1 1 29 0,2 3-36 16,2-2 21-16,2 0-24 0,-1 0 28 0,2 2-29 15,1-1 22-15,4-1-26 0,1 2 24 0,-1 0-25 16,3-2 37-16,-2 0-36 0,0 1 36 16,3 0-24-16,0-3 31 0,2 2-34 15,-1-3 34-15,0 0-39 0,3 0 37 0,-3 1-42 16,4-1 48-16,-3-1-49 0,2 0 34 0,-2 0-35 15,-1 0 36-15,-5 0-38 0,1 0 3 0,-1 0 38 16,2 0-7-16,-4 0-40 0,2 0 49 0,0 0-47 16,0 0 45-16,0 0-55 0,1 0 48 0,-1 0-37 15,4 2 35-15,2-2-38 0,1 2 37 0,-2 0-35 16,0-1 59-16,-1-1-63 0,2 1 39 0,-1-1-43 16,0 0 46-16,0 0-38 0,3 0 59 0,-2 1-64 15,-1-1 39-15,2 0-37 0,0 0 2 0,-2 0 8 16,0 1 0-16,2-1-4 0,-5 0 46 15,1 0-42-15,3 1 35 0,-5-1-39 16,4 0 40-16,-1 0-41 0,1 0 39 0,-5 0-40 16,4 0 40-16,-4 0-47 0,0 0 48 0,1 0-43 15,-1 0 41-15,0 0-40 0,0-1 40 0,-3 1-42 16,4 0 41-16,-3 0-36 0,-1-1 1 0,3 1-6 16,-4 0 7-16,2-1 7 0,-1 1 2 0,-1 0-1 15,-1 0 3-15,1 0-2 0,0 0 2 0,-1-1 3 16,1 1-1-16,2 0-2 0,-2-1-7 0,0 1 49 15,1-2-49-15,-1 2 42 0,2-2-48 0,-1 0 44 16,2 2-45-16,-4 0 40 0,2-1-38 0,-1-1 43 16,3 1-56-16,-2 0 49 0,2-2-42 15,-2 2 5-15,1-1-2 0,-1-1 3 16,-1 0 1-16,3-1 3 0,-2 2 0 0,1 1 3 16,-1-3 2-16,0 2-3 0,1-3 4 0,-1 1 1 15,-1 1 2-15,2 2 4 0,-2-3-6 0,0 1 0 16,0-1 2-16,4-1 1 0,-1 3 1 0,-2-2-1 15,3 0-4-15,1-2 4 0,-6 3-1 0,8-1 3 16,-6 1-2-16,4-1 0 0,2-1 0 0,-2 1 0 16,0-1 1-16,0 2-1 0,-1-3-4 0,2 2 5 15,-1-1 3-15,0 1-4 0,0-3-1 0,1 4 2 16,-1-1 0-16,-5 1 2 0,1-1 23 0,1 0-27 16,-2-1 18-16,1 2-28 0,-1 1 6 15,2-4-1-15,-1 4 4 0,0-2-2 16,-2 1 5-16,5 0-2 0,-4 1-2 0,7-4 3 15,-6 3-1-15,1-1-7 0,-1 2 3 0,4-1 6 16,-1-1 1-16,-1-1-2 0,-2 3 23 0,6-1-26 16,-6 1 22-16,-1-1-22 0,3 0 10 0,-2 0-12 15,-1 0 7-15,1 1-11 0,-4-2 27 0,5 4-25 16,-5-1 23-16,3-1-26 0,-2 0 26 0,-1 0-26 16,0-2 23-16,-2 3-21 0,-2 0 29 0,1-1-41 15,0-1 26-15,2 3-17 0,2-3 22 0,-2 1-27 16,-5 0-1-16,4 0 2 0,3-1-7 15,-5 3 11-15,0-2 2 0,1 1 1 0,-2-1-4 16,1 1 4-16,-2 1-1 0,1 0 1 16,-2-1 1-16,1-1-1 0,-1 2-2 0,1-1 1 15,-5 1-2-15,7-1 47 0,-6 1-57 0,-1-1-5 16,3 1 9-16,-3 0 3 0,2-1-2 0,-3 1 0 16,1 0 0-16,2 0 0 0,-5-2 4 0,4 2-1 15,-3 0 3-15,1 0-1 0,-2 2 2 0,-2-4 7 16,-9 2 29-16,19-2-35 0,-19 2 1 0,16 0 2 15,-16 0 1-15,16 0 3 0,-16 0-4 0,13 0 2 16,-13 0 0-16,13 0 1 0,-13 0 2 0,0 0 4 16,15 0-6-16,-15 0 1 0,0 0-1 0,14 0 1 15,-14 0-5-15,0 0 4 0,13 2-9 16,-13-2 9-16,0 0 5 0,10 3 0 16,-10-3-2-16,0 0 0 0,0 0 4 0,0 0-5 15,13 1-2-15,-13-1 0 0,0 0 4 0,0 0-6 16,0 0 6-16,8 2 0 0,-8-2 2 0,0 0 1 15,0 0 0-15,0 0-1 0,0 0-1 0,0 0-1 16,0 0-2-16,0 0 3 0,0 0-4 0,11 2 4 16,-11-2 2-16,0 0-3 0,0 0 1 0,0 0-4 15,0 0 4-15,0 0-3 0,0 0-3 0,0 0 0 16,0 0-9-16,0 0-17 0,0 0-22 0,0 0-36 16,0 0-51-16,0 0-72 0,0 0-129 0,0 0 204 15</inkml:trace>
  <inkml:trace contextRef="#ctx0" brushRef="#br0" timeOffset="16677.03">14966 10814 24 0,'-1'-10'251'0,"1"10"-55"0,0 0-49 16,-1-8-35-16,1 8-15 0,-3-7-10 0,3 7-20 15,3-6-8-15,-3 6-13 0,0 0-6 16,2-10-10-16,-2 10-16 0,7-7 6 0,-7 7-1 16,9-3-6-16,-9 3-1 0,11-3-5 0,-11 3-13 15,14-2 12-15,-14 2 3 0,21 2-7 0,-11 0 3 16,1 2-3-16,2 1 2 0,4 2-3 0,-2 1 2 16,7 5-3-16,-3 2 3 0,7 0-3 0,2 10-2 15,1-3 1-15,3 2 2 0,0 4 4 16,1-2-2-16,2-1-6 0,0 4 1 0,8 4 4 15,-2-3-1-15,2 2 1 0,-1-2-1 0,4-1 4 16,-1 1-5-16,0-3 4 0,2 3 1 0,1-4 0 16,0 0 1-16,0-2-2 0,5-1-4 0,-1-3 4 15,4 1 14-15,-6-6-10 0,8 2 1 0,3-2 0 16,3-4 3-16,-8-1-4 0,11-1 6 0,3 0 0 16,-1-4 1-16,4-1 0 0,2-1-1 0,2-1-2 15,2-4 1-15,-1-1-4 0,4-1 0 16,-2 0 3-16,2-1-4 0,5-4 5 0,-1 1-3 15,-1-4 0-15,1 1-5 0,2-3 3 16,2-1 1-16,-1-1 3 0,-1-1 3 0,2-1-3 16,-2 1-1-16,-1-3-1 0,-3 0-5 0,3 1 25 15,-1-2-29-15,-1 2 27 0,-3-2-28 0,1-1 24 16,-1-1-28-16,-3-2 26 0,0 4-26 0,-3-5 27 16,-5 0-29-16,1 1 2 0,-3 0 2 0,-4-2 1 15,3 2 0-15,-6 2 5 0,0-5 9 0,-6 7-1 16,2-2-3-16,-2 2-2 0,-4-4 0 0,-8 7 22 15,-1 2-26-15,-2 0 14 0,-1-2-20 0,-3 2 24 16,0 0-31-16,-3-2 4 0,-2 2 4 0,-4 3-3 16,2 1 1-16,-6-3 3 0,3 2 2 15,0 1-1-15,-3-1-1 0,-4 2 1 0,1 2-2 16,-1-4-1-16,2 5-2 0,-4-4 6 16,2 2 0-16,1 0-3 0,-3 1 2 0,1-1 0 15,-1 1-2-15,1-2 0 0,1 3 2 0,-3-3 2 16,1 4-6-16,0-4 2 0,0 2 34 0,-3-1-38 15,3 2 31-15,0-2-37 0,-4 4 37 0,2-4-39 16,-3 4 38-16,0-1-35 0,4-1 39 0,-6 1-46 16,3-1 36-16,0 3-35 0,0-5 36 0,-2 4-38 15,1 0 36-15,-1-1-36 0,0-1 34 0,-1 3-34 16,1-1 47-16,-3 0-46 0,1 2 37 0,-1-1-38 16,-1-1 39-16,-2 1-38 0,4 2 33 0,-3-1-36 15,-7 4 55-15,11-7-54 0,-11 7 34 0,10-6-50 16,-10 6 9-16,8-3-33 15,-8 3-26-15,5-5-37 0,-5 5-69 0,0 0-39 16,0 0-135-16,0 0 178 0</inkml:trace>
  <inkml:trace contextRef="#ctx0" brushRef="#br0" timeOffset="17016.45">20514 10218 196 0,'0'0'225'0,"0"0"-63"0,-10-1-28 15,10 1-30-15,0 0-3 0,0 0 0 0,0 0-12 16,0 0 1-16,0 0-31 0,0 0-9 0,10 4-13 16,-10-4 1-16,17 2-19 0,-7-1 2 0,0 0-8 15,4 2 5-15,-5-2-13 0,6 3 13 0,-2-2-19 16,0 0 6-16,2 3-9 0,-2-1 7 0,1-1-8 15,0 4 5-15,0-3-8 0,-2 3 0 0,-2 1 3 16,0-2 7-16,-1 3-12 0,-4-1 5 0,-1 1-3 16,0 1 14-16,0 2-10 0,-4-1 3 15,0 2-6-15,-4 2-1 0,-1 0-4 0,0 1-7 0,-3 2-18 16,0 0-3-16,-2 0-18 16,1-2-19-16,0 1-30 0,-1 1-25 0,1-3-37 15,3-3-75-15,-2 0 78 0</inkml:trace>
  <inkml:trace contextRef="#ctx0" brushRef="#br0" timeOffset="17932.79">18490 10885 71 0,'-4'-7'282'0,"0"-2"-78"0,0 1-46 0,2 3-33 16,-1-1-17-16,-1-1-5 0,4 7-4 0,-2-10-15 16,2 10-19-16,-5-10-19 0,5 10-11 0,-3-8-7 15,3 8-4-15,0 0-8 0,0 0-2 0,0 0 2 16,0 0-2-16,8 5-3 0,-6 1-4 16,2 6-2-16,-1-3 2 0,2 6-2 0,-1 2 10 15,-2 1-15-15,2-1 29 0,2 0-40 0,-3 1 18 16,-2 1-14-16,3-4 14 0,-1-2-11 0,-1 1 3 15,-2-1 5-15,3-4 15 0,-3 2 15 16,1-4 16-16,-1 3 0 0,0-10-9 0,0 9-1 16,0-9-4-16,0 0-7 0,0 0-8 0,0 0-4 15,-13-4-4-15,11-7 1 0,-2 1-1 0,-4-5-2 16,6-2-3-16,-2-2-2 0,-1-3-1 16,2 0 0-16,-2-1 6 0,2-3 15 0,-3 2-7 0,5-1 10 15,0 0-13-15,-1 1 6 0,2 0-8 16,0-3 10-16,2 7-4 0,-1-1-1 0,0-1-7 15,5 3-3-15,-2 2-1 0,0 0-6 0,1 0 0 16,2 4 18-16,-1 1-25 0,2 0-3 0,-2 6-3 16,2-2-2-16,-2 4 5 0,-6 4 2 0,17-2 10 15,-17 2-14-15,14 8 7 0,-5-2-17 0,-4 1 12 16,0 5-22-16,-1-2 13 0,0 4-18 0,-3-1 18 16,-1 2-22-16,-1-3 9 0,-3 3 9 15,1 0 7-15,-2 1 2 0,-1-5 2 0,-2 4 3 16,2-2 4-16,-2-2 3 0,0 1 11 0,-2-3 10 15,5 0 2-15,-1-3 7 0,-1 3-4 16,2-4 9-16,0-1 1 0,1 2 0 0,4-6-4 16,-9 7-4-16,9-7-11 0,-4 5-1 0,4-5-9 15,0 0 1-15,0 9-3 0,0-9 10 0,7 6-14 16,-7-6 4-16,10 6-3 0,0 2 1 0,-1-1 3 16,3 4-8-16,3-1 4 0,-1 5-1 0,1-1-2 15,1 2-2-15,2 2-9 0,-3 0-16 0,2-4-17 16,0 4-15-16,-4-2-33 0,4 1-3 0,-3-4-37 15,0-1-44-15,0 0-34 0,-4 0-235 0,2-4 80 16</inkml:trace>
  <inkml:trace contextRef="#ctx0" brushRef="#br0" timeOffset="18265.96">18808 10922 282 0,'0'0'302'0,"-3"-8"-59"0,3 8-38 0,-1-11-29 16,1 11-31-16,-1-6-27 0,1 6-25 0,0 0-24 15,-4-8-17-15,4 8-11 0,0 0-6 0,9-7-6 16,-9 7-3-16,8 3-6 0,-3 2-3 0,1-1-6 16,2 1 2-16,-2 4 1 0,-1-1-6 15,2 5-6-15,-1-2 44 0,0 3-47 16,-2 1 39-16,1-1-44 0,-2-1 43 0,-2 3-46 15,3 1 6-15,-4-3 12 0,3 0 5 0,-2-3 12 16,-1 2-7-16,1-3-8 0,-1 1-2 0,0-3 3 16,4 2 7-16,-4-4 9 0,6 3-4 0,-2-5 1 15,5-1-2-15,0-2-7 0,5-1-6 0,2-4-4 16,4-2-7-16,3-4-41 0,4-3-26 0,1 2 39 16,10-5-63-16,-2-1-60 0,1-1-108 0,0 2-244 15,-1 1-1-15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9:29:03.796"/>
    </inkml:context>
    <inkml:brush xml:id="br0">
      <inkml:brushProperty name="width" value="0.05292" units="cm"/>
      <inkml:brushProperty name="height" value="0.05292" units="cm"/>
      <inkml:brushProperty name="color" value="#FF0000"/>
    </inkml:brush>
  </inkml:definitions>
  <inkml:trace contextRef="#ctx0" brushRef="#br0">13233 6597 2 0,'0'0'150'0,"0"0"3"0,0 0-23 0,0 0-6 16,0 0-18-16,0 0 4 0,0 0-20 0,0 0 8 15,0 0-20-15,0 0 8 0,0 0-23 0,0 0 2 16,0 0-7-16,0 0 0 0,0 0 3 15,0 0-1-15,0 0-4 0,-7-5-5 0,7 5-5 0,0 0-1 16,0 0 5-16,0 0 0 0,7-3-4 16,-7 3 5-16,0 0-14 0,8-5-4 0,-8 5-10 15,5-3 1-15,-5 3-5 0,9-3-3 0,-9 3-4 16,10-6-2-16,-3 2 22 0,-7 4-21 16,14-5 4-16,-3-1-19 0,2 1 6 0,2-2-3 15,6 0 0-15,3-4 5 0,7-1 1 0,7-3 9 16,4 3-1-16,6-5-4 0,9-2-1 0,2 1 7 15,1-1-12-15,-1 0 3 0,1 1-4 0,-13 5 1 16,4-2-2-16,-2 3 2 0,-6-2-44 0,3 1 49 16,-5 2-41-16,-4-1 47 0,-5 4-42 15,-4-1 55-15,-2 3-59 0,-7-2 56 0,4 3-50 16,-5-1 48-16,-4 3-44 0,1-2 45 0,-3 1-46 16,-2-1 47-16,0 3-46 0,-1 1 55 0,-1-2-56 15,-8 3 51-15,14-5-58 0,-14 5 52 0,10-2-50 16,-10 2 30-16,9-3-26 0,-9 3-38 0,0 0-44 15,10-3-37-15,-10 3-64 0,0 0-51 16,0 0-161-16,0 0 119 0</inkml:trace>
  <inkml:trace contextRef="#ctx0" brushRef="#br0" timeOffset="388.05">13881 6697 160 0,'0'0'143'0,"0"0"-28"0,-4 5-18 0,4-5-5 16,0 0 6-16,0 0 2 0,0 0-6 0,0 0-9 15,13 0 0-15,-13 0-2 0,19-4-5 16,-6 1 2-16,0-1-4 0,6-1 1 0,3-1-1 16,1-1-13-16,1-2-4 0,7-1-8 0,1-1-8 15,6-3-8-15,-1 2-8 0,3-2-4 0,-2 0-7 16,4-1-3-16,2 3-3 0,-1-4 35 0,-2 4-38 16,1-2 29-16,-1 2-43 0,-1-2 26 0,-2 2-30 15,-6 2 28-15,3 1-27 0,-5 0 24 0,1 2-27 16,-7 0 0-16,2 1 10 0,-2 1-31 15,-2-2-12-15,-3 2-54 0,-1 3-24 0,-3-2-35 16,3 0-23-16,-5 3-48 0,-3-2-112 0,3 2 200 16</inkml:trace>
  <inkml:trace contextRef="#ctx0" brushRef="#br0" timeOffset="726">14661 6761 189 0,'8'-2'195'16,"3"-3"-32"-16,-1 0-15 0,3-3-23 0,5 1-17 16,0-4-19-16,0 3-2 0,1-4-30 0,-1 3 2 15,2-1-22-15,-1-1 28 0,3 1-24 0,0 0 4 16,1 0-28-16,-4 1 15 0,4 0 4 0,-4 1-34 16,2-1-13-16,-5 3-24 0,2 1-31 0,-4-2-24 15,-1 2-26-15,2 1-20 0,-4 1-6 16,0-2-10-16,-1 2-84 0,-1-2 76 0</inkml:trace>
  <inkml:trace contextRef="#ctx0" brushRef="#br0" timeOffset="21587.69">16970 4589 146 0,'0'0'226'0,"0"-10"-38"16,0 10-16-16,0-8-15 0,0 8-10 0,-1-7-15 16,1 7-4-16,0 0-29 0,0-9-31 0,0 9-9 15,0 0-4-15,0-8-4 0,0 8 1 0,0 0 5 16,0 0-3-16,-1-8-4 0,1 8 2 0,0 0-18 16,0 0-9-16,0 0-8 0,0 0-7 0,0 0-3 15,-3-5-6-15,3 5 3 0,0 0-2 0,-1 7 0 16,-2-1 12-16,3 4-11 0,-2 0 3 0,-1 5-3 15,-2 5 3-15,1 1-4 0,2 3 0 16,-2 0-1-16,-1 5 3 0,-2 0-1 0,0 2 8 16,0-3-9-16,-2 2 1 0,3-3 0 15,-3-1 2-15,0-1-1 0,-1 0 3 0,1-4 4 16,-4-1 4-16,4-2 14 0,-2-1 16 0,-1 0 3 16,-1-2 15-16,1-2-12 0,0-3-5 0,-2 1 1 15,1-3-9-15,0 0-8 0,-2-2-5 0,2 0-1 16,1-3-3-16,0 1-2 0,-2-3-4 0,1-1-1 15,13 0-7-15,-23-1 0 0,13-3-5 0,1 1-3 16,-2-2-6-16,3 1-4 0,0-4 22 16,-2 1-31-16,6-2 27 0,-1-1-33 0,1-2 29 15,4 0-29-15,0-5 30 0,4 0-32 0,0 0 31 16,5-3-29-16,1-1 8 0,0 3 0 0,3-1 4 16,1 1 4-16,4-2-1 0,-1 2 10 15,-1 3-16-15,7 1 16 0,-5 4-7 0,5-1 2 16,0 4 1-16,-1 0 0 0,2 3 1 0,0 4 1 15,3 2-1-15,0 1 4 0,2 3 5 0,1 5 14 16,-3 1-21-16,1 3 22 0,1 3-29 0,2 0 23 16,-7 0-40-16,-1-2-9 0,3 2 12 0,-6-1-37 15,2-1 23-15,-2-1-32 0,-2-1 22 0,0-3-35 16,-1 0 9-16,-3-3-35 0,0 2 1 0,-3-3-30 16,2 1-15-16,-4-4-33 0,4 1-43 15,-4-2-108-15,1 2 206 0</inkml:trace>
  <inkml:trace contextRef="#ctx0" brushRef="#br0" timeOffset="23686.71">17434 4534 87 0,'0'0'166'0,"0"0"-28"0,0 0 3 0,0 0-16 0,0 0-2 16,0 0-29-16,0 0-1 0,0 0-30 0,0 0 0 16,0 0-21-16,0 0 8 0,0 0-12 0,0 0 12 15,0 0-20-15,0 0 18 0,0 0-17 16,5-5 14-16,-5 5-20 0,0 0 21 15,7-4-18-15,-7 4 20 0,11-5-15 0,-6 2 4 16,4-2-29-16,1-1 20 0,1 2-28 0,0-3 22 16,3 1-27-16,-2 1 23 0,2-3-33 0,-3 3 3 15,-2 0-58-15,4 2-17 0,-3-2-44 0,-1 2-25 16,1-2-41-16,-10 5-133 0,13-2 214 0</inkml:trace>
  <inkml:trace contextRef="#ctx0" brushRef="#br0" timeOffset="23945.87">17507 4684 87 0,'0'0'229'0,"0"0"-30"16,-4 4-35-16,4-4 2 0,0 0-31 0,0 0 5 15,0 0-33-15,0 0 6 0,10-6-39 0,-10 6 16 16,12-7-40-16,-6 2-12 0,4-2-4 16,1 0-4-16,0 0-4 0,3-4-10 0,-1 4-3 15,5-5-5-15,-3 3-5 0,2-2-7 16,-2 2-33-16,-1-1-10 0,-1 3-45 0,1-2-17 16,0 2-40-16,-2 0-36 0,-2 2-162 0,-1-1 196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31:11.528"/>
    </inkml:context>
    <inkml:brush xml:id="br0">
      <inkml:brushProperty name="width" value="0.05292" units="cm"/>
      <inkml:brushProperty name="height" value="0.05292" units="cm"/>
      <inkml:brushProperty name="color" value="#FF0000"/>
    </inkml:brush>
  </inkml:definitions>
  <inkml:trace contextRef="#ctx0" brushRef="#br0">9590 9692 183 0,'0'0'168'16,"1"-7"-41"-16,-1 7-20 0,0 0-6 0,0 0-17 15,0-7-11-15,0 7-8 0,0 0-5 0,0 0-8 16,0 0 3-16,0-10-4 0,0 10-3 0,0 0-5 15,0 0-2-15,0 0-7 0,0 0-3 16,0 0-6-16,0 0-6 0,0 0-6 0,0 0-5 16,0 0-3-16,0 0 13 0,0 0-11 0,-4 7-3 15,4-7-4-15,-5 15 2 0,1-5-8 0,-1 4 6 16,-1 2-2-16,-2 3 3 0,-1 1 3 0,3 1-2 16,-3 4 0-16,-4 3-1 0,5-2 1 0,-2 2 0 15,-1-2 3-15,-1 0-3 0,3 1 3 0,-5-4-2 16,5 1 7-16,0-5-6 0,-2 0 13 0,2-2-6 15,1-2 24-15,-1-1-21 0,0-3 18 0,3 1-24 16,-2-2 25-16,-1-2-24 0,3-1 24 0,-2-1-29 16,3-1 26-16,-4-2-31 0,9-3 2 0,-13 4 17 15,13-4-26-15,-11 0 1 0,11 0 1 16,-13-4 2-16,13 4-4 0,-13-6 3 0,9 1 0 16,-2-2-1-16,2 2 0 0,-1-3 1 0,0-1-2 15,1 0 2-15,4-1 2 0,-1 1 0 16,1 0-11-16,-3-1 8 0,6 1 1 0,-2-4 6 15,3 4 1-15,-3-2 0 0,3 3-2 0,1-1 0 16,-1 1-3-16,2 1 3 0,2-1-2 0,1 4 1 16,-1 0 3-16,3 1-2 0,-2 0 4 0,5 3-3 15,-1 2 0-15,1 2 1 0,5-1-4 0,-1 2 3 16,0 5 1-16,5-3 17 0,-4 4-32 0,4 0 28 16,0 3-20-16,3 0 19 0,-3-2-19 0,-3 2 18 15,1-1-25-15,-1-2 10 0,-2 1-24 16,0-2-5-16,-3-1-15 0,-1 0-8 0,2-2-7 15,-4 0-35-15,1 0-9 0,-4-3-53 0,1-1-17 16,-1-2-101-16,-9-1 271 0</inkml:trace>
  <inkml:trace contextRef="#ctx0" brushRef="#br0" timeOffset="235.3">9775 9944 19 0,'-9'-4'327'0,"9"4"-77"0,0 0-46 0,0 0-43 16,-6-3-14-16,6 3-20 0,0 0-31 0,0 0-20 16,0 0-15-16,1-9-10 0,-1 9-10 0,9-9-10 15,0 3-10-15,0-3-6 0,1 2-2 0,3-3-45 16,0 3-30-16,-2-5-36 0,3 5-63 0,-1-4-51 15,1 3-127-15,-4-2 204 0</inkml:trace>
  <inkml:trace contextRef="#ctx0" brushRef="#br0" timeOffset="470.36">9876 10090 272 0,'0'0'271'0,"-4"7"-29"0,4-7-65 0,0 0 4 16,-1 9-54-16,1-9 0 0,0 0-58 0,6-5 18 15,1-2-45-15,-1 0-6 0,3-2-9 0,4-1-5 16,-3-1-6-16,5-2-4 0,-2-1 10 0,1-1-62 16,0 1-31-16,4 1-30 0,-5 0-57 0,1-4-56 15,0 5-148-15,-1-1 179 0</inkml:trace>
  <inkml:trace contextRef="#ctx0" brushRef="#br0" timeOffset="849.93">10102 9699 249 0,'0'0'311'0,"-5"-6"-69"0,5 6 1 0,-4-7-58 16,4 7 5-16,0 0-74 0,-2-8 20 0,2 8-72 15,-3-8 31-15,3 8-57 0,1-10 36 16,1 5-66-16,0-3 44 0,2 1-60 0,1 2 51 16,-1-5-57-16,1 4 49 0,4-2-50 0,-1 1 43 15,-2 1-48-15,2-3 43 0,1 5-43 0,-3-2 47 16,3-3-50-16,-1 4 49 0,1 1-48 0,-3-3 47 16,3 2-49-16,-1 1 48 0,-1-1-50 0,1 1 57 15,-8 4-56-15,13-7 44 0,-13 7-48 0,11-3 50 16,-11 3-52-16,12-2 70 0,-12 2-71 0,0 0 43 15,18 1-42-15,-18-1 45 0,11 7-41 0,-4 0 44 16,-2 0-41-16,1 2 43 0,2 3-43 0,-3 2 43 16,0 2-43-16,0 0 43 0,4 4-44 15,-4-1 49-15,3 1-53 0,-3 1-7 16,3-1 4-16,-1 0-5 0,-3 1-13 0,4-3-12 16,-2 0-10-16,-2 0-7 0,2-2-9 0,-2-1-15 15,0-3-16-15,0 1-44 0,-3-3-31 0,2 1-105 16,-2-2 240-16</inkml:trace>
  <inkml:trace contextRef="#ctx0" brushRef="#br0" timeOffset="1037.58">10258 9892 115 0,'0'0'260'0,"0"-9"-55"0,3 4-28 0,1-4-14 15,-2 3-33-15,6-4-9 0,-2 2-35 0,2-2-9 16,1-1-28-16,2-2 3 0,1-1-12 0,2 2-12 16,-3-2-24-16,2-2-41 0,1 3-36 0,0 0-21 15,3-2-32-15,-2 0-45 0,-1 2-144 0,3-1 225 16</inkml:trace>
  <inkml:trace contextRef="#ctx0" brushRef="#br0" timeOffset="1383.59">10573 9605 132 0,'-7'13'199'16,"2"-2"-42"-16,0 2-26 0,0 3-28 0,0 0-19 16,1-1-7-16,0 1-20 0,4 0-8 0,-1 0-6 15,1 0-7-15,1-2-6 0,2-2-3 0,-1 1-5 16,2 1-1-16,2-3-7 0,2-2 1 0,0-2 2 15,-2 0-6-15,4-2 3 0,-1-3-18 0,3 0 11 16,-1 0-1-16,-2-3 3 0,4-2 7 0,-3 1-2 16,-1-3 1-16,3-2 8 0,-2 2 0 0,-1-6 5 15,0 2-14-15,0-3 10 0,-3 1-11 0,-1-2 3 16,-1-1-1-16,-1 1-1 0,-1-2-3 16,-2 0-4-16,0 1 0 0,-2-1 0 0,-1 1-4 15,-1 2 2-15,-1-5 4 0,0 7-4 0,-4-2-1 16,4-2-10-16,-3 5 1 0,-1-1-4 0,2 3-9 15,-1-2-11-15,0 4-27 0,-1 2-30 0,-1 0-27 16,10 3-41-16,-14-3-37 0,14 3-80 0,-18 0 84 16</inkml:trace>
  <inkml:trace contextRef="#ctx0" brushRef="#br0" timeOffset="1733.34">10925 9251 191 0,'0'0'215'0,"0"0"-55"0,7-4-33 0,-7 4-20 15,0 0 3-15,5 6 11 0,-4 3 3 16,2-2-41-16,-2 7-3 0,0 2-32 0,-1 3 6 16,3 3-25-16,-2 8 15 0,-1-3-25 0,0 7 13 15,0 1-25-15,0-1 16 0,0 2-21 0,0 0-2 16,0-2 1-16,4 0 1 0,-8 2-4 0,4-7 27 16,0 1-50-16,-1-5-10 0,-2 1-5 0,3-2-7 15,-1-6-15-15,0-1-9 0,-2-2-13 16,3-4-69-16,-1-1-189 0,1-10 200 0</inkml:trace>
  <inkml:trace contextRef="#ctx0" brushRef="#br0" timeOffset="1926.28">10667 9375 257 0,'-4'-5'328'16,"-1"-1"-32"-16,5 6-83 0,-6-6 4 0,6 6-89 16,-7-6 12-16,7 6-77 0,-6-7 19 0,6 7-74 15,0 0-20-15,4-5-48 0,-4 5-51 0,0 0-64 16,11 0-66-16,0 3-117 0,-1 2 184 0</inkml:trace>
  <inkml:trace contextRef="#ctx0" brushRef="#br0" timeOffset="2134.17">11136 9743 41 0,'0'0'444'15,"0"0"-62"-15,0 0-116 0,1 7-37 0,-1-7-24 16,0 0-32-16,0 0-34 0,0 0-34 0,3 5-21 15,-3-5-39-15,0 0-72 0,0 0-56 0,-3 6-52 16,3-6-58-16,0 10-106 0,0-10-136 0,-2 13 95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2:36:03.431"/>
    </inkml:context>
    <inkml:brush xml:id="br0">
      <inkml:brushProperty name="width" value="0.05292" units="cm"/>
      <inkml:brushProperty name="height" value="0.05292" units="cm"/>
      <inkml:brushProperty name="color" value="#FF0000"/>
    </inkml:brush>
  </inkml:definitions>
  <inkml:trace contextRef="#ctx0" brushRef="#br0">6286 10766 10 0,'0'0'58'15,"-13"0"-24"-15,13 0 6 0,0 0-26 0,-11-1 13 16,11 1-21-16,0 0 9 0,-12 1-12 16,12-1 12-16,0 0-14 0,0 0 9 0,-11 0-12 15,11 0 16-15,0 0-20 0,0 0 9 0,0 0-4 16,-13 0 16-16,13 0-15 0,0 0 15 0,0 0-14 16,0 0 17-16,-10 1-8 0,10-1 14 0,0 0-6 15,0 0 10-15,0 0-13 0,-13 1 12 0,13-1-9 16,0 0 12-16,0 0-8 0,0 0 9 0,-10 1-15 15,10-1 0-15,0 0-12 0,0 0 0 16,0 0-4-16,0 0 7 0,0 0-13 0,0 0 7 16,0 0-13-16,0 0 11 0,0 0-14 0,0 0 12 15,0 0-7-15,0 0 13 0,0 0-17 0,0 0 13 16,0 0-7-16,0 0 14 0,6-3-3 0,-6 3 5 16,12-3-12-16,-12 3 10 0,11-3-11 0,-11 3 6 15,18-4-9-15,-18 4 16 0,18-3-11 0,-18 3 9 16,22-3-11-16,-12 2 12 0,4 1-10 0,-1-1 7 15,1 1-6-15,-1 0 9 0,1 0-12 0,1 0 4 16,-1 0-2-16,8 1 10 0,-3 0-10 16,0 0 13-16,3-1-11 0,1 2 10 0,-4-1-3 15,9 1-10-15,-2-1 5 0,-1 2-5 0,2-2 11 16,1 0-8-16,-1 2 6 0,1-2-7 0,-2 0 10 16,2 0-13-16,0 2 18 0,-1-2-14 0,1 0 12 15,0 2-16-15,-1-1 16 0,1-1-2 16,-1 0 15-16,-3 0-9 0,4 1 10 0,-1-1-9 15,1-1 6-15,0 0-6 0,2-1 9 0,-2 1-8 16,0-2 11-16,1 2-19 0,-2-1 10 0,4 0-13 16,-3 0 11-16,0-1-5 0,4 1-10 0,-1-1 8 15,-2 1-14-15,3 1 9 0,-1 0-8 0,-2 0 13 16,3 0-11-16,0 1 8 0,-1 1-10 16,-2-1 11-16,3 2-13 0,-1-2 9 0,-2 2-6 15,2-2 7-15,-2 1-9 0,1 1 10 0,0-2-9 16,-3 1 12-16,4 2-11 0,-2-3 12 0,2 1-2 15,-2-1 13-15,-1-1-7 0,3 0 5 0,-3-1-6 16,4-1 6-16,-4 1-5 0,0-1 4 0,3 0 2 16,-2 0-6-16,-2-1-11 0,4 1 9 0,-4 2-12 15,2-2 12-15,-1 0-14 0,2 1 11 0,-1 0-11 16,-1 0 10-16,3-1-12 0,-2 1 11 0,2-1-11 16,-2 1 10-16,3 0-11 0,0-1 14 0,-1 1-8 15,2-1 0-15,-1 2-3 0,-1-3 9 16,-2 2-2-16,3-1-1 0,-1-1 2 0,-2 0-2 15,3 2 0-15,-4-2 1 0,3 1-3 0,-2 1 0 16,2-2 3-16,-3 2-2 0,0 0 2 0,0 0-5 16,0-1 3-16,2 1-2 0,-6-1 0 0,4 2-1 15,-5 0 2-15,3 0-2 0,-2 0 0 0,3 0-7 16,-4 2 2-16,0-2 9 0,4 0-3 16,-2 1-9-16,-2-1 14 0,4 2-4 0,-1-1 5 15,-1 1-7-15,-2-2 1 0,0 2 1 0,0-1 0 16,0-1-2-16,-1 1 2 0,0-1 2 0,1 0-5 15,-3 0 3-15,3 1 0 0,0-1-1 0,-4 0-11 16,3 1 6-16,-3-1 4 0,3 0 4 16,-2-1 2-16,0 1-3 0,0 0-2 0,0-1 4 15,0 1-3-15,0-1 2 0,2 0-3 0,-3-1 0 16,3 0 3-16,-1 1-1 0,-1-1-1 0,1 1 1 16,2-1-3-16,-2 1 4 0,-1 1-6 0,3-2 6 15,-5 2-4-15,5-1-4 0,-4 1 4 0,-1 0-13 16,1 1 5-16,-1-1 2 0,-4 0 9 0,3 2 1 15,-3-2-4-15,-1 1-1 0,-2 1-3 0,2-1-8 16,0 1-11-16,-3-1-22 0,0 0-30 0,2 0-37 16,-3 2-10-16,-9-3-124 0,15 1 79 0</inkml:trace>
  <inkml:trace contextRef="#ctx0" brushRef="#br0" timeOffset="2166.17">15875 10563 82 0,'0'0'111'16,"0"0"4"-16,0 0-29 0,0 0-2 0,0 0-24 15,0 0-2-15,-5-3-15 0,5 3 8 0,0 0-18 16,0 0 9-16,0 0-14 0,0 0 5 0,0 0-15 15,0 0 8-15,0 0-15 0,0 0 11 0,0 0-18 16,0 0 11-16,0 0-15 0,0 0 12 0,0 0-14 16,-3-7-2-16,3 7 1 0,0 0 15 0,0 0-15 15,0 0 5-15,0 0-6 0,0 0 8 0,0 0-8 16,0 0 13-16,0 0-15 0,13-1 14 0,-13 1-14 16,10-1 6-16,-10 1-5 0,13-2 10 0,-13 2-8 15,18-2 7-15,-18 2 1 0,23-1 2 0,-23 1 0 16,27 0-2-16,-13-2 1 0,4 1-3 15,0 1-12-15,2-1 13 0,2 0-12 0,-2-1 5 16,6 0-2-16,-1 0 13 0,2 0 4 16,4-3 26-16,3 2-14 0,1 1 2 0,2-2-11 15,0 0 6-15,1-3-12 0,2 4 7 0,-3 1-14 16,4-1 2-16,0-1 1 0,5-2 6 0,-5 3-9 16,6 1 5-16,-5 0-7 0,-1-1 9 0,0 1-9 15,2 0 6-15,0 2-7 0,-2-1 6 0,2 1 2 16,-2 0-12-16,-3 0 3 0,4 1 5 0,-3 1-6 15,-2-1 7-15,0 0-7 0,-1 0 7 0,-3 1-7 16,-5-1 10-16,5 0-9 0,-2-1 8 16,-3 1-5-16,3 0 5 0,-2-1-4 0,-1 2 2 15,4-2-2-15,-4 0-1 0,2 0 3 0,-1 0-2 16,-1 0 1-16,0 0-2 0,3 0 2 0,-3 0-9 16,0 0 8-16,0 0-6 0,0 1 8 15,0-1-9-15,-2 0 6 0,2 0-5 0,2 0 7 16,-5 0-7-16,3 0 10 0,0 0-10 0,-1 2 9 15,1 0-7-15,-1-2 1 0,-5 2 3 0,5-2 9 16,-4 1 13-16,1-1-1 0,-5 1-6 0,4 1 2 16,0-2-1-16,0 2-3 0,-2-1-5 0,0-1 0 15,0 1-7-15,-2-1 7 0,0 1-7 0,-1 1 5 16,1-1-3-16,0 1 1 0,-2-2-2 16,2 3 1-16,-2-1-1 0,-1 1-2 0,1-1 2 15,0 1-2-15,-3-3-6 0,0 2 6 0,-1-1-1 16,-1 1 1-16,1-1-1 0,1 3 1 0,-4-3 2 15,3 0-4-15,-3 2 1 0,3-2 1 0,-4 1-2 16,4-1-2-16,-13-1 4 0,15 1-2 16,-15-1 2-16,17 3-2 0,-17-3 0 0,13 0 2 15,-13 0-2-15,12 3 0 0,-12-3-1 0,11 2-1 16,-11-2-10-16,0 0 2 0,9 4-23 0,-9-4-34 16,0 0-74-16</inkml:trace>
  <inkml:trace contextRef="#ctx0" brushRef="#br0" timeOffset="3632.83">19471 10649 163 0,'0'0'185'0,"0"0"-44"16,0 0-2-16,-6-5-17 0,6 5-15 15,0 0-16-15,0 0-18 0,-5-4-12 0,5 4-13 16,0 0-10-16,0 0-9 0,0 0-6 0,0 0-3 16,0 0-12-16,0 0 3 0,-4-5-6 0,4 5-1 15,0 0 2-15,0 0-1 0,0 0 0 0,0 0 1 16,6-2-3-16,-6 2-1 0,0 0-5 15,13-3 6-15,-13 3-2 0,14-1 1 0,-14 1-1 0,18-3 2 16,-3 0-2-16,-2 2 6 0,5 0-7 16,2-1 1-16,0 0 0 0,5 1-8 0,1-3 10 15,2 2-2-15,1-3-2 0,6 3 2 0,-1-2 1 16,2 2 1-16,0-2-3 0,0 0 0 0,2 0 4 16,-1 1-8-16,0 0 1 0,0 0 1 15,-1 0 5-15,2 0 1 0,-2-3 9 0,1 3 15 16,0 0-1-16,-1 0-5 0,2 0 7 0,1-2-13 15,-5 2 16-15,3 1-19 0,-1-1 10 0,1-1-18 16,-1 0 19-16,-2 1-13 0,2 0 8 0,0 1-16 16,0 0 12-16,1-1-13 0,-3 0 18 0,2 1-23 15,-5-1 14-15,-1 1-18 0,0 2 2 0,-2-1 0 16,0-2 4-16,-2 3-2 0,-3 0 1 0,0 0 1 16,-2 0-2-16,0 0 3 0,-2 0-3 15,0 0 0-15,-5 0 5 0,0 0-3 0,0 0 1 16,-2 0-4-16,-12 0 2 0,20 1-1 0,-20-1 2 15,19 0-4-15,-19 0 5 0,13 0-5 16,-13 0 6-16,12 2-2 0,-12-2 1 0,0 0-6 16,16 0-3-16,-16 0-30 0,8 1-35 0,-8-1-36 15,0 0-54-15,9 3-207 0,-9-3 171 0</inkml:trace>
  <inkml:trace contextRef="#ctx0" brushRef="#br0" timeOffset="67363.64">8635 11032 189 0,'0'0'290'0,"0"0"-47"0,0 0-34 16,-10 1-20-16,10-1-21 0,0 0-29 0,0 0-22 15,0 0-24-15,0 0-7 0,-12 0-16 16,12 0 2-16,0 0 27 0,0 0-24 0,0 0 5 16,0 0-3-16,0 0-4 0,0 0-8 0,0 0-8 0,0 0-8 15,0 0-11-15,0 0-10 0,0 0-12 16,-15-1-7-16,15 1-3 0,0 0-4 15,0 0-2-15,0 0-6 0,0 0-3 0,0 0-12 16,0 0-9-16,0 0-10 0,0 0-2 0,0 0-12 16,0 0-3-16,0 0-7 0,15-1 3 0,-15 1 3 15,9-3 7-15,-9 3 5 0,11-7 7 0,-11 7 4 16,10-11 0-16,-10 11 12 0,9-13 0 0,-7 8 12 16,2-1-1-16,-4-2 3 0,3 3 2 15,-2-3 0-15,-2 0-3 0,-2 2-2 0,3-3 2 0,-4 3-2 16,2 1 6-16,2 5-2 0,-8-10 3 15,2 5 3-15,6 5-3 0,-12-4 0 0,12 4 0 16,-14-1 3-16,14 1 1 0,-18 5 3 0,12-2-9 16,-3 4 4-16,0 2 3 0,1 3 7 0,-1-1-5 15,4 4 1-15,-1 1 0 0,2 1 2 0,0 0-3 16,0 0-1-16,4 1 2 0,-1 0-2 0,2 2 0 16,-1-2 1-16,4-2-2 0,0 0-2 0,-3 0 3 15,7 1 1-15,-3-4-5 0,0-2 2 0,3 2-2 16,-2-3 3-16,4-3-12 0,-2-3 6 0,1 3 0 15,0-5 4-15,4-1-7 0,-2-2-8 16,2-1-20-16,0-5-33 0,2 3-40 0,-2-3-57 0,1-1-245 16,1 2 129-16</inkml:trace>
  <inkml:trace contextRef="#ctx0" brushRef="#br0" timeOffset="68246.52">8787 11023 323 0,'0'0'367'16,"0"0"-41"-16,0 0-20 0,0 0-34 0,0 0-32 15,-1-8-27-15,1 8-20 0,0 0-23 0,0 0-21 16,0 0-21-16,0 0-19 0,-4-5-20 0,4 5-21 16,0 0-16-16,0 0-15 0,0 0-12 0,0 0-10 15,0 0-4-15,0 0-3 0,5 5-2 0,-1 4 5 16,5-2-3-16,-1 6-4 0,2 3-6 15,1 0-23-15,1 4-36 0,3 2-47 0,-1 2-51 16,-1-2-44-16,4 1-32 0,-3 1-67 0,0-1-68 16,0-2-151-16,-3-1-22 0</inkml:trace>
  <inkml:trace contextRef="#ctx0" brushRef="#br0" timeOffset="69535.53">17094 10783 286 0,'0'0'223'0,"0"0"-49"16,0 0-40-16,0 0-31 0,0 0-21 0,0 0-17 16,0 0-13-16,0 0-11 0,0 0-10 0,0 0-4 15,0 0-4-15,4-7-13 0,-4 7-2 0,5-7 32 16,1 4-36-16,-6 3 30 0,8-10-32 0,-5 3 27 15,-3 7-26-15,6-8 26 0,-2 2-27 0,-4 6 33 16,4-9-31-16,-4 9 25 0,1-9-33 16,-1 9 22-16,0-9-21 0,0 9 27 0,-2-7-31 15,2 7 29-15,-7-7-31 0,7 7 28 16,-4-3-28-16,4 3 24 0,0 0-29 0,-10-2 29 16,10 2-30-16,-10 3 20 0,10-3-18 0,-8 5 23 15,3 3-25-15,1-1 25 0,-1 3-25 0,0-1 8 16,1 4 0-16,4 0 3 0,-1-1-1 0,0 4 2 15,1-1 3-15,1 2-5 0,0-1 1 0,3 1 5 16,2-3-4-16,-2 2 3 0,1-2 3 0,2 0-4 16,-2-4 2-16,4 2-1 0,0-3 2 0,-3-1-2 15,3-3-2-15,1-3-9 0,2-1-24 16,-12-1-21-16,20-1-37 0,-11 0-61 0,4-3-30 16,-3-3-109-16,2 0 250 0</inkml:trace>
  <inkml:trace contextRef="#ctx0" brushRef="#br0" timeOffset="69896.35">17309 10864 127 0,'0'0'333'16,"0"0"-75"-16,0 0-48 0,0 0-40 0,0 0-37 15,0 0-39-15,0 0-16 0,0 0-14 0,5-6-9 16,-5 6-10-16,4-4-10 0,-4 4-8 0,0 0-6 15,10-7-4-15,-10 7-3 0,0 0-5 0,10-1-1 16,-10 1-3-16,7 4-4 0,-7-4 0 16,6 6 6-16,-1-1-1 0,-1 1-4 0,-3 2 1 15,3 0-1-15,0 3 2 0,-3-1-3 0,2 2-1 16,-2 2 0-16,2-2 0 0,-2 1-7 0,0 2 10 16,-1-3-1-16,4-1 0 0,-4 2-3 15,4-2-3-15,-2 0 3 0,1 0-5 0,-2-3 7 16,3-2 2-16,-1 2-2 0,-3-8 0 0,6 7-2 15,-6-7 7-15,11 3-1 0,-11-3-3 0,13-5 1 16,-4 1-1-16,1-5 0 0,1 2-2 16,-1-6 0-16,1 4-3 0,2-5-34 0,0 0-41 15,2 1-57-15,-2-1-80 0,4-1-190 0,-3 1 136 16</inkml:trace>
  <inkml:trace contextRef="#ctx0" brushRef="#br0" timeOffset="70862.95">20209 10886 113 0,'0'0'353'0,"0"0"-103"0,0 0-68 0,0 0-32 16,0 0-30-16,0 0-26 0,11-4-24 15,-11 4-12-15,5-4-11 0,-5 4-11 0,12-11-8 16,-6 4-5-16,2 0 14 0,1-4-39 0,1 0 14 16,-2 3-40-16,2-5 17 0,-4 5-36 0,2-2 32 15,-3 3-29-15,3-2 33 0,-6 0-37 0,2 3 41 16,-3-1-24-16,-1 7 36 0,2-8-28 15,-2 8 31-15,-4-10-16 0,4 10 34 0,-7-4-17 16,7 4 38-16,-11-1-35 0,11 1 32 0,-13 1-16 16,13-1 27-16,-14 7-23 0,9-2 29 0,-1-1-34 15,-1 4-1-15,1-1-2 0,-2 1 9 0,4 2-16 16,-1-1-2-16,1 4-1 0,-1-2-6 0,4 0 2 16,0 2 3-16,-1 0-4 0,2 0-2 15,2-1-1-15,0 2-3 0,1-4 1 0,-1 2-1 16,2-2-2-16,1 1-6 0,2-3 0 0,0 0-13 15,2-2-15-15,0-3-26 0,3 3-7 0,-12-6-34 16,19 3-31-16,-8-5-44 0,0 1-223 0,-1-5 144 16</inkml:trace>
  <inkml:trace contextRef="#ctx0" brushRef="#br0" timeOffset="71230.78">20476 10844 26 0,'0'0'355'0,"0"0"-88"0,0 0-49 0,4-3-33 16,-4 3-28-16,0 0-35 0,0 0-27 0,5-5-22 16,-5 5-9-16,0 0-11 0,6-8-12 0,-6 8-9 15,10-2-5-15,-10 2-8 0,9-2-7 0,-9 2-2 16,13-1-5-16,-13 1-6 0,0 0-7 16,15 2 3-16,-15-2-2 0,9 4-2 0,-5 3 0 15,0-2 2-15,0 0 0 0,-2 2 4 0,1 0 1 16,-2 0-2-16,-1 2-2 0,0-2 28 0,3 3-25 15,-3-3-3-15,0 3 0 0,0-4 20 0,1 1-23 16,0 1 22-16,1-2-24 0,-1 3 22 0,-1-9-26 16,4 8 27-16,-4-8-21 0,6 10 21 15,-6-10-24-15,9 7 23 0,-9-7-22 0,9 5 22 16,-9-5-23-16,9 9 33 0,-9-9-39 0,10 4 33 16,-10-4-23-16,8 5 21 0,-8-5-18 0,6 9 34 15,-6-9-20-15,7 8 52 0,-7-8-22 0,1 14-9 16,-2-7-9-16,-1 5-2 0,-3-2-3 15,1 4-2-15,-2 2-5 0,-4 2-6 0,1 1-45 16,-4 2-53-16,-2 1-87 0,-2 3-336 0,-1-3-17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2:40:52.660"/>
    </inkml:context>
    <inkml:brush xml:id="br0">
      <inkml:brushProperty name="width" value="0.05292" units="cm"/>
      <inkml:brushProperty name="height" value="0.05292" units="cm"/>
      <inkml:brushProperty name="color" value="#FF0000"/>
    </inkml:brush>
  </inkml:definitions>
  <inkml:trace contextRef="#ctx0" brushRef="#br0">17318 5290 245 0,'0'0'302'0,"0"0"-37"0,0 0-29 16,-5-5-34-16,5 5-31 0,0 0-28 0,-3-6-19 15,3 6-24-15,0 0-13 0,0 0-4 16,-4-5 2-16,4 5-1 0,0 0-2 0,0 0-5 16,0 0-7-16,0 0-10 0,0 0-2 0,0 0-7 15,-5-3-7-15,5 3 1 0,0 0-17 0,0 0-5 16,0 0-9-16,-11 1 0 0,11-1-6 0,-12 5 0 15,12-5-3-15,-11 8 1 0,-1-3-51 0,3 0 52 16,-1 2-54-16,-4 0 60 0,1 2-53 0,-1 0 59 16,3-1-55-16,-2 2 58 0,-1-2-12 15,1 2 4-15,-1-3-5 0,1 3 0 0,2-3-3 16,-1 0 0-16,3 1-9 0,-1-3-4 0,4 0-6 16,-2 1-3-16,0-2-2 0,8-4-1 0,-10 7 7 15,10-7-10-15,-9 7-49 0,9-7 52 16,-6 5-51-16,6-5 58 0,-7 4-46 0,7-4 56 15,0 0-42-15,0 0 49 0,-4 4-46 0,4-4 60 16,0 0-56-16,0 0 56 0,0 0-54 0,4 6 51 16,-4-6-51-16,7 4 51 0,-7-4-6 0,6 7-5 15,-1-2 0-15,3 1 5 0,-3 3-10 0,1 0 0 16,1 4-7-16,-1 2-9 0,2 0-9 0,-2 4-3 16,1-1 2-16,-1 2-3 0,-1 0 24 15,1-1-14-15,-2-1-1 0,0-2 24 0,0 1-21 16,-3 0 3-16,3-3 5 0,-1-3-2 0,-1 2 5 15,0-4 1-15,0 1 8 0,-2-2-9 0,3 2 2 16,0-5 5-16,-1 2-1 0,-2-7 1 16,2 11 0-16,-2-11 2 0,3 11 3 0,-3-11 4 15,2 6 9-15,-2-6-4 0,2 5 5 0,-2-5-3 16,0 0-1-16,5 7 0 0,-5-7-5 0,0 0-2 16,10-6-2-16,-10 6 11 0,9-3-16 0,-9 3-5 15,9-7 0-15,-9 7-9 0,10-10-9 0,-2 6-27 16,-2 0-36-16,-1-2-4 0,3 1-77 15,-3-1-15-15,4 3-47 0,-3-5-197 0,1 1 110 16</inkml:trace>
  <inkml:trace contextRef="#ctx0" brushRef="#br0" timeOffset="1841.48">17306 5392 47 0,'0'0'116'0,"0"0"-19"0,0 0-19 16,0 0-17-16,4-5-16 0,-4 5-7 0,0 0-8 16,0 0-5-16,0 0-6 0,3-5-6 0,-3 5 2 15,0 0 4-15,0 0-10 0,0 0 7 0,2-7 0 16,-2 7 4-16,0 0 2 0,0 0-1 0,0 0 3 16,0 0-2-16,0 0 3 0,0 0 1 0,3-5 3 15,-3 5 0-15,0 0 3 0,0 0 2 16,0 0-3-16,0 0-6 0,0 0-1 0,0 0 0 15,0 0 3-15,0 0 5 0,0 0 5 0,0 0 0 16,1-7 3-16,-1 7-1 0,0 0-4 0,0 0 2 16,0 0 4-16,0 0-3 0,0 0-5 15,0 0 4-15,0 0 27 0,0 0-30 0,0 0 1 16,0 0-2-16,0 0-8 0,0 0-1 0,0 0-4 16,0 0-5-16,0 0 0 0,0 0-2 0,0 0-3 15,-6 3-5-15,6-3 1 0,-4 5 0 0,1 2-3 16,1 0 16-16,-1 1-12 0,-1 1-10 0,3 1-6 15,0 0 8-15,-3 0-3 0,3 0 0 16,1 0-1-16,-3-1 1 0,6 1-1 0,-2-2 8 16,3 2-10-16,-2-2-2 0,2-1 8 0,0 1 0 15,1-2-1-15,0-1 0 0,4-2-2 0,-1 2 1 16,-8-5 0-16,14 3 29 0,-14-3-46 16,18 0-13-16,-18 0-17 0,15-4-20 0,-5 0-11 15,-1 2-40-15,-1-2-32 0,0 1-53 0,-1 1-116 16,0-6 218-16</inkml:trace>
  <inkml:trace contextRef="#ctx0" brushRef="#br0" timeOffset="2316.52">17425 5263 174 0,'0'0'346'0,"0"0"-88"0,-1-7-19 15,1 7-25-15,0 0-48 0,0 0-37 0,-3-4-30 16,3 4-26-16,0 0-11 0,0 0-23 0,0 0-13 16,0 0-5-16,0 0-3 0,0 0-3 15,4 4-2-15,-4-4-1 0,5 12-3 0,-1-6 17 16,1 2-51-16,-1 1 42 0,1 0-42 0,-1 0 37 15,1 0-1-15,-1 1-4 0,1-1 1 0,-1 1-5 16,1-3 1-16,0 2 10 0,-1-2-8 0,0-1-4 16,-2 2-2-16,2-4-2 0,-4-4 2 0,7 11 0 15,-7-11 2-15,6 7-4 0,-6-7 0 0,6 6 4 16,-6-6-13-16,8 6-7 0,-8-6-9 16,9 3-20-16,-9-3-28 0,0 0-34 0,14 0-39 15,-14 0-42-15</inkml:trace>
  <inkml:trace contextRef="#ctx0" brushRef="#br0" timeOffset="3175.28">17622 5130 41 0,'0'0'296'0,"0"0"-73"0,0 0-34 0,0 0-51 16,0 0-14-16,0 0-48 0,0 0-1 15,0 0-26-15,-9 2-2 0,9-2-23 0,-5 7 9 16,5-7-20-16,-5 4 9 0,5-4-12 15,-8 7 3-15,8-7-18 0,-4 8 15 0,4-8-16 16,-5 8 14-16,5-8-20 0,0 10 12 0,0-10-14 16,0 6 18-16,0-6-19 0,0 10 11 0,0-10-10 15,5 8 15-15,-5-8-17 0,7 8 17 0,-7-8-13 16,7 8 4-16,-7-8 1 0,11 5 4 0,-11-5-1 16,10 8 0-16,-10-8 1 0,10 5 1 0,-10-5 0 15,9 4-1-15,-9-4-2 0,9 6 3 0,-9-6-2 16,5 5 4-16,-5-5 0 0,8 4 0 0,-8-4 1 15,5 6 5-15,-5-6-3 0,4 4 1 16,-4-4 1-16,2 8 1 0,-2-8 3 0,0 7-4 16,0-7-3-16,-1 11 1 0,1-11-3 15,-4 8-2-15,3-1-11 0,1-7-24 0,-4 9-33 16,4-9-44-16,-5 8-58 0,5-8-107 0,-5 6 271 16</inkml:trace>
  <inkml:trace contextRef="#ctx0" brushRef="#br0" timeOffset="3675.58">17584 5084 197 0,'0'0'275'0,"-7"-7"-52"0,7 7-11 0,0 0-50 16,-5-6-5-16,5 6-53 0,0 0 5 0,-5-5-41 15,5 5 13-15,0 0-46 0,0-8 17 0,0 8-33 16,4-6 17-16,-4 6-31 0,5-10 20 0,-1 4-25 16,0 2 23-16,1-1-22 0,0-2 16 0,0 1-30 15,1 1 24-15,2 0-18 0,-3-1 25 16,0 1-32-16,-1 2 26 0,4-1-25 0,-3-1 25 16,-5 5-18-16,9-7 13 0,-9 7-22 0,6-4 22 15,-6 4-25-15,8-6 20 0,-8 6-22 0,6-3 23 16,-6 3-23-16,0 0 33 0,0 0-30 15,13 1 27-15,-13-1-24 0,8 6 24 0,-3-2-24 16,0 2 26-16,0 3-22 0,0-1 23 0,3 3-25 16,-1 1 32-16,1 2-30 0,0 4 28 0,2 0-27 15,0 1 1-15,-1 1 1 0,0 1 3 0,4 3 5 16,-4-5-2-16,0 2-18 0,1-2 30 0,-2 1-9 16,-2-2 0-16,1-4 0 0,0 1 2 15,-2-1-3-15,0 1 3 0,-1-5 1 0,0 2 3 16,-1-2 9-16,-1 1 12 0,-2-3 3 0,4 2 15 15,-4-3 17-15,0 2 1 0,0-2-54 0,-1 1 48 16,-2-2-56-16,-2 2 48 0,1 1-59 0,-2-1 59 16,-4 2-17-16,-2-2-53 0,2 2 38 15,-3-2-12-15,0 3-47 0,-2-3-46 0,1 2-50 16,1-1-56-16,-1 2-62 0,1-2-221 0,-1 1 39 16</inkml:trace>
  <inkml:trace contextRef="#ctx0" brushRef="#br0" timeOffset="5608.11">28518 5128 160 0,'0'0'217'0,"-1"-6"-64"0,1 6-27 0,-4-4-30 15,4 4-20-15,-5-5-10 0,5 5-17 0,-10-2-12 16,10 2-5-16,0 0-11 0,-17 0-3 0,17 0-5 16,-14 3-2-16,14-3-1 0,-17 6 3 0,7-4-9 15,0 0 1-15,1 2 0 0,0-2 1 16,-1 2-3-16,1-1 1 0,1 0-1 16,-2-2-1-16,10-1 7 0,-11 5-9 0,11-5 2 15,-12 3-2-15,12-3 5 0,-10 3-5 0,10-3-2 16,-8 5-1-16,8-5-6 0,0 0 1 0,-8 1 5 15,8-1-5-15,0 0 2 0,0 0 6 0,-3 6-4 16,3-6 1-16,2 7 3 0,-2-7-2 0,4 10 2 16,-1-5 5-16,-1 4-13 0,2 0 13 0,-1 3-11 15,-1-1 16-15,2 4-7 0,0 0 6 0,-2 3-9 16,1 0 5-16,-2 3-6 0,2 1 10 0,-3 0-13 16,0 4 13-16,0-6-10 0,0 3 10 15,0-2-14-15,-2-1 14 0,1 1 0 0,0-2-12 16,-2-2 18-16,3 0-8 0,0-3 0 15,0 0 1-15,-1-4-11 0,1 1 9 0,0-2-9 16,0 0 12-16,0-2-10 0,0 2 20 0,0-9-21 16,1 10 14-16,-1-2-9 0,0-8 15 0,4 7-15 15,-4-7 14-15,7 9-17 0,-7-9 15 0,9 6-15 16,-9-6 17-16,12 1-21 0,-12-1 13 0,16 0-14 16,-16 0 10-16,16 0-14 0,-4-1 7 0,-1 1-25 15,2-2-6-15,-1 0-38 0,0-2-15 0,0 1-37 16,-1-1-48-16,2 3-76 0,-1-3 78 15</inkml:trace>
  <inkml:trace contextRef="#ctx0" brushRef="#br0" timeOffset="6375.46">28779 5202 116 0,'2'-10'290'0,"-2"10"-64"0,2-10-28 0,-2 10-35 16,-2-6 3-16,2 6-52 0,-2-9 3 0,2 9-44 16,-5-4 6-16,5 4-39 0,-8-3 12 15,8 3-32-15,-10 1 13 0,10-1-19 0,-14 5 14 16,6-1-33-16,2 2 24 0,-1-3-27 0,0 3 20 16,2 1-26-16,2-1 21 0,-1-1-24 0,2 2 40 15,0-1-43-15,2 1 53 0,2-1-69 0,0 1 24 16,3 0-24-16,3 0 1 0,1-2-8 15,0 1-1-15,1 3-5 0,4-6 6 0,-1 3 5 16,-2 0 2-16,1-2 6 0,0-1 9 0,-1 2 1 16,-1-2 0-16,-1 4 2 0,1-4 1 0,-2 1 0 15,0-1 5-15,-2 1 0 0,0 1 3 0,-6-5 18 16,8 6 1-16,-8-6 19 0,4 11-11 16,-4-11 22-16,0 7-6 0,-4 0 19 0,0 1-8 0,-2-3-2 15,0 1-8-15,-1 2 20 0,-1-4-29 16,1 2 14-16,-2 2-32 0,1-5 19 0,-1 2-30 15,4-2 19-15,-2 2-42 0,7-5-54 0,-11 3-74 16,11-3-82-16,0 0-145 0,-10 0 163 16</inkml:trace>
  <inkml:trace contextRef="#ctx0" brushRef="#br0" timeOffset="6775.68">28958 5198 256 0,'0'0'257'0,"0"0"-34"0,0 0-44 0,0 0 7 16,-1-7-48-16,1 7-3 0,0 0-54 0,0 0 8 16,0 0-45-16,2-6 14 0,-2 6-35 0,9-4 21 15,-9 4-37-15,8-4 18 0,-8 4-30 0,10-7 15 16,-10 7-25-16,10-7-9 0,-10 7-1 0,9-5 0 15,-9 5-5-15,8-9 0 0,-8 9-4 0,5-6 5 16,-5 6 9-16,4-4-5 0,-4 4 8 0,0 0-2 16,1-9 5-16,-1 9 3 0,0 0-2 15,-4-6 4-15,4 6 2 0,0 0 7 0,0 0-6 16,-11-1 2-16,11 1 2 0,-8 2 3 16,8-2 2-16,-9 6-3 0,9-6 0 0,-8 9-14 15,5-4 19-15,-1 2-11 0,-3 0 14 0,6 0-16 16,-4 1 16-16,1 0-11 0,4-1 13 0,-1 1-18 15,1-8 18-15,-3 13-18 0,3-13 27 0,2 11-22 16,-2-11 16-16,2 13-18 0,-2-13 15 0,8 7-22 16,-8-7-7-16,9 7-57 0,-9-7-46 0,11 2-77 15,-11-2-113-15,14 0 230 0</inkml:trace>
  <inkml:trace contextRef="#ctx0" brushRef="#br0" timeOffset="7375.1">29151 5155 82 0,'0'0'174'0,"2"-8"-18"15,-2 8-24-15,3-6-11 0,-3 6-23 0,4-7-23 16,-4 7-16-16,5-7-10 15,-5 7-13-15,6-6-7 0,-6 6-7 0,7-4-7 16,-7 4 0-16,6-6-1 0,-6 6-6 0,0 0-3 16,6-4-2-16,-6 4 2 0,0 0-5 0,0 0 0 15,0 0 0-15,11 3 3 0,-11-3 5 0,2 10-4 16,-2-10 5-16,3 10 5 0,-3-1 2 0,1-2-4 16,-1 5 0-16,0 0-11 0,0 0 11 0,0 1-12 15,0 2 22-15,0 0-27 0,0-1 16 0,0 1-11 16,0 1 13-16,0-4-18 0,0 2 14 15,1-2-13-15,-2 0 11 0,2-3-10 0,-2 3 12 0,1-4-13 16,0-2 11-16,0-6 38 0,0 13-6 16,0-13 2-16,-1 13 16 0,1-13-30 15,0 0 15-15,-3 6-24 0,3-6 11 0,0 0-28 16,-6-3 24-16,6 3-24 0,-5-10-8 0,3 4 19 16,0-1-27-16,-1-4 21 0,2 2-17 0,-2-4 16 15,1 0-22-15,1 0 21 0,-2 1 1 0,3-4-4 16,0 2 1-16,0-3-2 0,0 1 2 0,0 2 1 15,4-1 8-15,-2 1-4 0,1 0-7 0,-2 1 1 16,4-2-2-16,-1 3-1 0,1 3-1 0,1-3 2 16,-3 5-1-16,4-3 7 0,-2 2-10 0,1 1 0 15,-1 3-3-15,2 1-1 0,-7 3-1 16,12-4-1-16,-12 4 1 0,13 1 0 0,-13-1 6 16,9 6-5-16,-9-6 4 0,9 11-4 15,-9-11 6-15,5 10-3 0,-3-2 4 0,-2-8 3 16,0 10 0-16,-2-2 1 0,2-8 4 0,-5 11-8 15,1-3-7-15,-1-4-15 0,0 1-30 0,0 1-29 16,-1-2-49-16,6-4-82 0,-11 2-86 0,11-2 239 16</inkml:trace>
  <inkml:trace contextRef="#ctx0" brushRef="#br0" timeOffset="7825.14">29281 4961 246 0,'0'0'315'0,"0"0"-62"15,0 0-59-15,0 0-19 0,0 0-30 0,4-7-28 16,-4 7-21-16,0 0-21 0,8-6-15 0,-8 6-17 16,12-10 1-16,-4 7-8 0,0-2-15 0,1-1-2 15,2 2-4-15,-2-2-7 0,0 2 0 16,1-1-2-16,2 0-3 0,-4 1-1 0,2 0 6 15,-1-1-10-15,-2 2 1 0,-7 3-6 0,13-4 3 16,-13 4-1-16,12-3-8 0,-12 3 3 0,9-4 0 16,-9 4 14-16,0 0-7 0,12 1-1 15,-12-1-6-15,7 7 6 0,-7-7 0 0,5 11 6 16,-4-3-4-16,2 2-1 0,-2 1 3 0,0 3 12 16,1 3-15-16,-2 1 6 0,1-1-2 0,0 2 3 15,-1 2-26-15,3-3 27 0,0 5-22 0,0-4 28 16,-2 0-18-16,3-1 24 0,-1 0-32 0,-1-1 29 15,2 0-26-15,-1-4 1 0,-1 0 4 16,1 0 3-16,-1-4 0 0,0 1 4 16,0-2 12-16,-1 0-3 0,1-2 14 0,-2 1 14 15,-2 1-5-15,2-8-5 0,-6 10-5 0,2-2-8 16,-5-4-5-16,0 2-14 0,-2 2-21 0,-2-4-43 16,-5 3-22-16,0 2-54 0,-2-4-47 0,-2 4-261 15,0-2 72-15</inkml:trace>
  <inkml:trace contextRef="#ctx0" brushRef="#br0" timeOffset="22158.44">19287 7845 32 0,'-1'-7'356'0,"1"7"-101"0,-4-5-53 0,4 5-33 15,-5-7-16-15,5 7-24 0,-8-5-16 0,8 5-4 16,-7-4-16-16,7 4-44 0,-8-6 21 0,8 6-16 16,-10-4-2-16,10 4-49 0,-14-3 29 0,14 3-4 15,-16 2-5-15,5 0-7 0,-2 2-4 0,0 3-2 16,-2 0-4-16,-2 3-2 0,-2 1 7 16,0 0-9-16,4 3 1 0,-3-2-3 0,4 2-1 0,-3 1-2 15,6-4-2-15,0 3-4 0,1-2-7 0,4-1 4 16,2-1 3-16,1 0-8 0,3-1-1 15,2 0 6-15,3 0 2 0,1-1 1 16,4 1 1-16,2-3 2 0,2 3 1 0,1-2 2 16,3-2 7-16,0 3-7 0,1-2 1 0,2 2-1 15,-1 0 1-15,-1-1 0 0,-1 3 1 0,1-3-2 16,-3 2-20-16,-1-2 28 0,-2 2-23 0,-2 0 28 16,-2 0-27-16,3 0 38 0,-5 0-28 0,-3 1 31 15,0-1-28-15,-1 2 33 0,-3 1-36 0,-3-1 37 16,-2 2-33-16,-4-2 0 0,3-1-6 0,-3 3 9 15,0-4 0-15,-4 2 0 0,3-3 1 0,-3-3-3 16,3 3-2-16,-2-2-20 0,2-1-39 16,0 0-33-16,1-4-34 0,-4 1-61 0,4 0-44 15,9-2-118-15,-14 2 192 0</inkml:trace>
  <inkml:trace contextRef="#ctx0" brushRef="#br0" timeOffset="22387.48">19365 8249 231 0,'0'0'252'16,"13"1"-64"-16,-13-1-24 0,5 3-10 16,1 2 19-16,-3 2-51 0,-2 2-22 0,3 3-19 15,-1 1-14-15,-1 4-11 0,2 1-13 16,1 4-14-16,3 1-1 0,-3 0-4 0,1 5-5 15,2-1-7-15,-3-1 22 0,5-1-38 0,-3-4-2 16,-1 0-66-16,2-2-37 0,-2-3-23 0,-1-3-46 16,3 0-41-16,-3-2-114 0,-1-4 210 0</inkml:trace>
  <inkml:trace contextRef="#ctx0" brushRef="#br0" timeOffset="24463.04">21755 7408 196 0,'-4'-9'229'0,"4"9"-32"16,-6-6-21-16,6 6-32 0,-8-3-29 0,8 3-25 15,-9-2-13-15,9 2-25 0,-14 0-11 0,14 0-7 16,-13 2-6-16,3 2-5 0,4 1-7 0,-2 2-6 16,0-4 0-16,1 3-6 0,-1 3 0 0,3-3-4 15,1 0-3-15,0 5 3 0,2-2 0 16,0-1-4-16,2-1 0 0,2 4 5 0,0-2-4 16,3 1 6-16,-1-1-8 0,5 2 11 15,1-1-8-15,1 0 7 0,-2-2-4 0,3 1 4 16,0 2-6-16,-2-2 5 0,5-1-5 0,-3 2 4 15,1-3-9-15,-3 3 7 0,0-3-6 0,0-1 10 16,1 2-5-16,-4-2 3 0,0 1-3 0,0-2 8 16,0 2-4-16,-5 1 11 0,2-4-10 0,-4-4 15 15,3 14-8-15,-6-9 1 0,2 3 0 0,-3-2-5 16,-1 1-1-16,-2 1-2 0,0-2 0 0,-1-1-5 16,2 0 6-16,-1 2-17 0,-3-3-41 0,10-4-60 15,-9 5-72-15,9-5-201 16,-10 2 160-16</inkml:trace>
  <inkml:trace contextRef="#ctx0" brushRef="#br0" timeOffset="24843.04">22046 7646 128 0,'7'-5'269'0,"-7"5"-74"0,0 0-44 16,9-6-29-16,-9 6-24 0,9-2-20 0,-9 2-21 16,9-4-7-16,-9 4-10 0,11-1-11 15,-11 1-5-15,14 1-3 0,-14-1-7 0,13 5-3 16,-5-3-5-16,-1 3 2 0,0 3 2 0,-1-3-3 16,-1 6-4-16,-1-2 2 0,1 3 3 0,-4 0-3 15,1-1 1-15,-2 5 3 0,-3 1 3 0,-2-2 6 16,4 2 21-16,-4-2 10 0,-2 2 14 0,5-2 9 15,-5 0 1-15,3 0-36 0,-2-3 35 0,4 0-48 16,-1-3 39-16,-1 0-48 0,3-3 47 0,0 2-55 16,-2-1 47-16,3-7-56 0,-1 10 55 0,1-10-50 15,5 8 53-15,-5-8-61 0,10 1 48 16,-10-1-57-16,19-4 49 0,-6 0-56 0,4-2 51 16,-2 2-52-16,4-4 31 0,0 0-78 15,3 2-3-15,0-2-54 0,-2 2-39 0,-2 1-45 16,1-2-54-16,-1 1-141 0,-1 2 138 0</inkml:trace>
  <inkml:trace contextRef="#ctx0" brushRef="#br0" timeOffset="51623">19673 8064 146 0,'0'0'217'0,"0"0"-33"0,0 0-21 16,0 0-29-16,-4-5-26 0,4 5-18 15,0 0-10-15,0 0-17 0,0 0-9 0,0 0-3 16,0 0 2-16,-2-7 0 0,2 7-1 16,0 0-4-16,0 0-3 0,0 0-6 0,0 0 4 15,0 0-10-15,0 0 2 0,0 0-1 0,0 0-3 16,-2-5 0-16,2 5-1 0,0 0-7 0,3-5-4 16,-3 5-4-16,5-11 2 0,0 6-12 0,4-2 3 15,0-4-5-15,1 2-1 0,2 0-1 0,1 0-3 16,-2-1-20-16,4 2-23 0,-2 1-41 0,0 1-49 15,0-1-47-15,-3 2-45 0,-1 2-158 0,-9 3 160 16</inkml:trace>
  <inkml:trace contextRef="#ctx0" brushRef="#br0" timeOffset="51830.67">19727 8242 93 0,'0'0'291'0,"0"0"-71"0,0 0-31 15,0 0-18-15,0 0-13 0,5-6-21 0,-5 6-30 16,4-3-32-16,-4 3-12 0,5-9-11 0,-5 9-14 16,9-9-13-16,-4 5-27 0,1-1-66 15,2 0-58-15,-3 1-64 0,4-1-203 16,0-1 154-16</inkml:trace>
  <inkml:trace contextRef="#ctx0" brushRef="#br0" timeOffset="53022.78">19757 8197 119 0,'0'0'145'0,"0"0"-14"0,0 0-21 16,0 0-14-16,0 0-13 0,0 0-11 0,0 0-2 16,0 0-5-16,0 0-3 0,0 0-7 0,0 0-5 15,0 0-8-15,0 0-1 0,0 0-6 0,0 0-12 16,0 0-2-16,0 0-2 0,0 0-10 0,0 0 3 16,0 0-5-16,0 0 0 0,0 0-3 15,0 0 2-15,0 0-3 0,0 0-3 0,0 0 1 16,0 0 3-16,0 0-2 0,0 0 0 0,0 0 0 15,0 0 2-15,0 0 0 0,0 0 3 0,0 0-4 16,0 0-3-16,12-2 2 0,-12 2 2 0,9-9-1 16,-9 9-2-16,11-7 0 0,-4 3 0 15,-1 0 0-15,2-3 3 0,-3 1-4 0,4 2-2 16,-3-1 3-16,1 1 1 0,-1-1-2 0,-6 5 1 16,10-7-2-16,-3 3 1 0,-7 4 2 0,9-7-1 15,-9 7-1-15,6-4-1 0,-6 4 4 0,9-6-5 16,-9 6 0-16,6-5 3 0,-6 5-2 15,0 0 0-15,7-5 0 0,-7 5-1 0,0 0-4 16,0 0 0-16,6-3-2 0,-6 3-7 0,0 0-14 16,0 0-32-16,4-5-32 0,-4 5-27 0,0 0-23 15,0 0-123-15,0 0 82 0</inkml:trace>
  <inkml:trace contextRef="#ctx0" brushRef="#br0" timeOffset="53707.2">20031 7626 64 0,'0'0'136'0,"0"0"-20"0,0 0-11 0,0 0-32 16,6-5-1-16,-6 5-25 0,0 0-5 0,0 0-9 16,0 0 5-16,0 0-11 0,-6 8-2 0,6-8-10 15,-5 11 4-15,0 1 2 0,0-1 2 0,-2 4 0 16,0 5 1-16,-1 4 5 0,-1 1 1 0,0 3 13 15,0 3-17-15,0 1-3 0,5 4-3 0,-1-3-3 16,1 4-2-16,4 2 0 0,0-1-7 0,0 0 5 16,4 5-7-16,1-2 6 0,2 0-1 15,-1-3-10-15,4-7 5 0,-1 1-8 16,0-6 4-16,3 1-3 0,-2-2 4 0,-1-6-10 16,2-1 13-16,1-1-8 0,-2-3 5 0,3 0-15 15,-3-2-1-15,2-2-35 0,-1 0-17 0,-2-3-36 16,0 1-7-16</inkml:trace>
  <inkml:trace contextRef="#ctx0" brushRef="#br0" timeOffset="55387.9">20154 7885 39 0,'0'0'247'0,"5"-6"-30"0,-5 6-27 0,0 0-34 16,2-7-32-16,-2 7-25 0,0 0-24 0,0 0 1 15,3-6-30-15,-3 6-11 0,0 0-8 16,0 0 0-16,0 11-6 0,0-11-5 16,0 16-5-16,0-5-1 0,0 2-3 0,0 4 5 15,1 1-3-15,-1 1-7 0,3-1 1 0,-1 0 6 16,2-1-7-16,0-1-4 0,0-3 4 0,2 1-1 15,-1 0 4-15,2-3 1 0,-1-1 1 0,-1-4-13 16,5 1 6-16,-1-2-8 0,0-4-17 0,-9-1-69 16,22-1-87-16,-12-2-188 0,2-5 174 0</inkml:trace>
  <inkml:trace contextRef="#ctx0" brushRef="#br0" timeOffset="55587.91">20058 7676 234 0,'0'0'228'0,"0"0"-60"0,0 0-42 16,-8-5-28-16,8 5-20 0,0 0-26 0,0 0-8 15,0 0-36-15,0 0-66 0,0 0-64 0,0 0-146 16,3 10 81-16</inkml:trace>
  <inkml:trace contextRef="#ctx0" brushRef="#br0" timeOffset="55974.63">20422 8063 212 0,'0'0'247'0,"0"0"-66"0,0 0-46 16,0 0-31-16,0 0-21 0,0 0-17 0,0 0-11 15,0 0-13-15,0 9-8 0,3 0-5 0,-1-1-4 16,1 3-7-16,2 0-2 0,-3 0-4 16,1 3-3-16,-2 0 1 0,3 0-2 0,-1-2-3 15,-3 2-9-15,1-3-15 0,-1 2-53 16,0 0-30-16,-3-1-29 0,2 1-26 0,-3-1-96 15,2-2 78-15</inkml:trace>
  <inkml:trace contextRef="#ctx0" brushRef="#br0" timeOffset="56409.07">20551 7778 186 0,'0'0'231'0,"0"0"-39"0,4-8-32 16,-4 8-35-16,0 0-25 0,4-5-28 0,-4 5-17 16,0 0-8-16,0 0-9 0,0 0-10 0,0 0-6 15,13 4-2-15,-8 1-5 0,0 3-3 0,2-1 0 16,0 5-7-16,-1-1 3 0,3 1 5 16,1 2-4-16,-2-1-5 0,0-1-2 0,-2 2 3 15,4 1-1-15,-3-4 3 0,-1 1-4 0,1 0 3 16,-2-4 4-16,0 3 6 0,0-4-1 0,-4 2 9 15,3 0 4-15,-3-3 1 0,2 2-4 0,-3-3 3 16,-3 3-13-16,2-2-5 0,-3 1-9 0,0-1-20 16,-3 1-40-16,-1-4-47 0,-1 1-50 15,-1-1-239-15,10-3 149 0</inkml:trace>
  <inkml:trace contextRef="#ctx0" brushRef="#br0" timeOffset="56650.03">20477 7730 69 0,'0'0'346'0,"-4"-6"-87"16,4 6-1-16,0-12-81 0,0 12 17 0,-4-8-74 15,4 8 22-15,0-10-66 0,0 10-17 0,3-8-12 16,-3 8-10-16,4-12-7 0,-2 7-8 0,2-2-2 15,4-1 31-15,-1 3-52 0,0-3 35 0,-1 1-52 16,3 2 12-16,1-2-63 0,-2 2-46 16,0 2-52-16,-2-2-47 0,3 0-213 0,-9 5 104 15</inkml:trace>
  <inkml:trace contextRef="#ctx0" brushRef="#br0" timeOffset="56845.21">20449 7582 241 0,'-12'-1'230'0,"12"1"-58"0,0 0-39 15,0 0-30-15,0 0-22 0,0 0-30 0,-11-1-64 16,11 1-85-16,0 0-45 0,0 0-96 0,0 0 76 15</inkml:trace>
  <inkml:trace contextRef="#ctx0" brushRef="#br0" timeOffset="57424.25">20694 7526 161 0,'0'0'212'0,"-5"-6"-30"15,5 6-13-15,0-9-22 0,0 9-10 0,-4-7-13 16,4 7-10-16,0-5-4 0,0 5-14 0,-1-8-19 15,1 8-6-15,0 0-5 0,-1-7-11 0,1 7-9 16,0 0-12-16,-4-5-11 0,4 5-7 0,0 0 15 16,0 0-19-16,0 0-3 0,0 0-8 0,10 2 2 15,-2 1-2-15,0 4-25 0,2 4 30 16,4 4-29-16,4 4 11 0,-2 2 47 0,6 4-52 16,0 7 31-16,-2-2-4 0,2 3-2 0,-2 2-1 15,0 1-1-15,-3 0-2 0,-1 1-2 16,0-1 1-16,-4-1 0 0,-2-7 4 0,-5 2-35 15,2-6 37-15,-5 1-30 0,3 0 32 0,-3-6-30 16,-2 1 34-16,0-1-32 0,-2 0 34 0,1-1-35 16,-3-1 39-16,0-3-41 0,-1 1 18 0,1-3-43 15,2 3-13-15,-6-7-41 0,6 2-45 0,-2-2-47 16,-1-1-232-16,1-1 110 0</inkml:trace>
  <inkml:trace contextRef="#ctx0" brushRef="#br0" timeOffset="58086.98">22349 7551 219 0,'0'0'338'0,"0"0"-98"0,0 0-24 15,-5-7-65-15,5 7-4 0,0 0-65 0,1-6 11 16,2 0-49-16,2 1 22 0,0-1-14 0,3 2-14 16,5-5 0-16,-2 3-20 0,1-2-7 0,3 0-28 15,-1 4-56-15,3-4-58 0,-3 2-46 0,2 3-68 16,-3-2-106-16,1 1 193 0</inkml:trace>
  <inkml:trace contextRef="#ctx0" brushRef="#br0" timeOffset="58307.49">22505 7649 322 0,'-4'7'326'0,"4"-7"-26"15,-2 7-83-15,2-7 46 0,0 0-88 0,-3 8 48 16,3-8-99-16,0 0 32 0,0 0-86 0,0 0 40 16,0 0-78-16,9-2-9 0,-2-2-6 0,2-2-5 15,1 0-5-15,0-1-38 0,3-1-40 0,2 1-14 16,-1-2-71-16,4 1-51 0,-4 0-38 16,5-1-251-16,-6 3 11 0</inkml:trace>
  <inkml:trace contextRef="#ctx0" brushRef="#br0" timeOffset="58622.9">23139 7165 297 0,'0'0'236'0,"3"-9"-35"16,-3 9-37-16,-3-8-34 0,3 8-21 0,-5-3-23 16,5 3-26-16,-10 2-11 0,2 0-5 0,-1 5 0 15,0 4 6-15,-2 5 9 0,-1 3 2 0,-1 4 0 16,2 6 6-16,1-2-46 0,-2 10 35 0,3 1-46 16,3 1 11-16,2-2-5 0,3-1-3 0,1 3 31 15,2-1-42-15,2 5 35 0,1-2-48 0,4-2 44 16,0-3-53-16,0-8 18 0,5 0-39 0,0-5-38 15,0-5-55-15,0-4-71 0,3-5-261 0,-2-3 54 16</inkml:trace>
  <inkml:trace contextRef="#ctx0" brushRef="#br0" timeOffset="59214.28">23353 7283 120 0,'-7'-4'128'15,"7"4"-23"-15,0 0-27 0,0 0-12 0,0 0-3 16,0 0-9-16,0 12-7 0,3-5-3 0,1 5-5 15,-2-1-6-15,1 4 1 0,2 1 0 0,-3 3 4 16,1 0 11-16,-1-1 9 0,1 3-1 0,-2-2 8 16,-1-1 6-16,3 0 8 0,-2 0 28 0,-1-5-13 15,1-1 57-15,-1 1-37 0,0-4 21 0,0 0 10 16,0-2 1-16,2 2-1 0,-2-3 2 0,0-6 7 16,1 12 19-16,-1-12-84 0,0 0-20 0,0 0-18 15,0 0-14-15,4-11 36 0,-3 4-71 0,7-5 39 16,-3-3-85-16,1 0 41 15,1 2-71-15,3-6 46 0,0 1-10 0,-1-1-3 16,2 1 4-16,-2 1 6 0,-1 0 15 0,1 3-12 16,-1 3 14-16,-2-1 2 0,-1 3-17 0,-1 0-12 15,1 3-14-15,-1-2-56 0,-4 8 47 0,6-8 11 16,-6 8 4-16,0 0 10 0,0 0 4 0,0 0 3 16,0 0 5-16,-7 2 6 0,7-2-35 0,-8 11 50 15,8-11-38-15,-10 9 58 0,5-4-51 0,-3 2 50 16,6-1-45-16,-5-1 45 0,3 2-44 0,4-7 46 15,-5 10-41-15,1-2 41 0,3-3-39 0,1-5 49 16,-3 15-49-16,3-9 43 0,0 3-46 16,3-1 46-16,-2-1-41 0,4 3 42 15,-1-3-42-15,3 3 5 0,-1-2 1 0,3 2 11 16,-1-3-19-16,1 2-25 0,-2-2-27 0,2 0-16 16,0 2-33-16,-1-3-25 0,1 1-38 0,-2 0-46 15,0-3-92-15,-1 3 214 0</inkml:trace>
  <inkml:trace contextRef="#ctx0" brushRef="#br0" timeOffset="59478.99">23713 7579 63 0,'0'0'294'0,"0"0"-91"0,0 0-47 15,0 0-43-15,0 0-22 0,0 0-15 0,0 0-10 16,1 6-12-16,-1 2-11 0,-1-2-8 0,0 5-9 16,-1 0-7-16,0 2-6 0,-1 2-1 0,1-1-3 15,-1 3-11-15,-2-1-8 0,4 1-37 0,-2-1-34 16,2 1-27-16,-2-6-19 0,2 1-28 15,0 0-80-15,-2-5 76 0</inkml:trace>
  <inkml:trace contextRef="#ctx0" brushRef="#br0" timeOffset="59807.24">23842 7291 37 0,'1'-8'249'0,"-1"8"-64"15,3-8-31-15,-3 8-20 0,1-11-23 0,-1 11-19 16,4-6-24-16,-4 6-14 0,0 0-11 0,0 0-6 16,9-1-7-16,-9 1-9 0,4 8 2 0,-3 2-5 15,0 0-3-15,2 3-2 0,-2 4-3 0,2 0 1 16,-3 2 4-16,1 1 8 0,-1-1 3 0,0 2-3 15,1 0 7-15,-1 0 10 0,2 0-2 0,-2-3-8 16,1 0 19-16,0-1-29 0,2 0 17 0,-1-3-28 16,1 2 39-16,-1-8-58 0,1 5 40 0,1-6-27 15,1 2 22-15,1-4-34 0,4-1-18 16,-1-2-57-16,2 0-71 0,1-4-61 16,0 0-181-16,2-3 145 0</inkml:trace>
  <inkml:trace contextRef="#ctx0" brushRef="#br0" timeOffset="60522.78">24073 7135 9 0,'-1'-6'272'0,"1"6"-46"15,-5-11-20-15,5 11-19 0,-4-7-19 0,4 7-27 16,-2-5-25-16,2 5-35 0,-3-7-18 0,3 7-18 16,0 0-4-16,-4-8-10 0,4 8-3 0,0 0-8 15,3-5-4-15,-3 5-5 0,0 0 5 0,0 0-10 16,5-5-1-16,-5 5-2 0,0 0 4 0,9-3-7 16,-9 3 3-16,0 0-1 0,0 0 0 0,15 0 1 15,-15 0 6-15,9 1-9 0,-9-1-1 0,13 2 0 16,-13-2 3-16,11 3-3 0,-11-3 1 15,13 2 2-15,-13-2-3 0,10 0 18 0,-10 0-14 16,11 2-5-16,-11-2-1 0,0 0 3 0,11 1 0 16,-11-1 0-16,0 0-2 0,0 0 2 0,10 1 4 15,-10-1 9-15,0 0-2 0,0 0-1 16,0 0-3-16,0 0-2 0,0 0-2 0,0 0-6 16,0 0-5-16,0 0-12 0,0 0-13 0,0 0-8 15,0 0-25-15,-2 7-8 0,2-7-10 0,-7 6-2 16,7-6-7-16,-7 4-3 0,7-4 6 0,-7 4 9 15,7-4 18-15,-6 4 9 0,6-4 16 0,-8 3 8 16,8-3 8-16,0 0 12 0,-9 6-7 0,9-6 6 16,0 0 6-16,0 0 12 0,-14 0 10 15,14 0 12-15,0 0 6 0,-9-6 10 0,9 6 10 16,0 0 10-16,-10-5 1 0,10 5 10 16,0 0 4-16,-5-4-8 0,5 4 2 0,-4-3 3 0,4 3-13 15,0 0-6-15,-5-7-10 0,5 7-8 16,0 0-10-16,0 0-6 0,-5-5-6 0,5 5-6 15,0 0-6-15,0 0 9 0,0 0-9 0,0 0-1 16,6 9 0-16,2-1 0 0,2 5 2 0,3-1-3 16,1 11 2-16,3 1-3 0,2 3 1 0,-4 4 2 15,4 5-26-15,-1-2 26 0,-1 1-22 0,-2 0 5 16,4 2 4-16,-3 1 3 0,-1-3 27 16,-1 2-29-16,-1 0 32 0,-7-4-28 0,2 0 30 15,-3-2-38-15,-1-3 41 0,-4-1-37 0,-3 1 33 16,-2-2-36-16,1 3 37 0,-2-2-40 15,-4 0 35-15,-3-2-40 0,1 0 42 0,-4-1-50 16,2-2 22-16,0-5-61 0,2-3-43 0,-1 1-70 16,3-3-74-16,1-4-159 0,-1 2 129 0</inkml:trace>
  <inkml:trace contextRef="#ctx0" brushRef="#br0" timeOffset="74790.39">20771 4809 186 0,'0'0'162'0,"0"0"-49"0,0 0-21 16,0 0-18-16,0 0-19 0,0 0-12 0,0 0-8 15,0 0-3-15,0 0-5 0,0 0 0 0,0 0-9 16,0 0-3-16,1-7-1 0,-1 7-7 0,0 0-1 16,0 0-5-16,0 0 0 0,0 0-1 15,0 0 2-15,0 0-2 0,0 0 0 0,0 0 7 16,5 7-5-16,-5-7-4 0,4 4 2 15,-4-4 0-15,8 7 0 0,-8-7 5 0,9 4-3 16,-9-4 0-16,11 6 1 0,-11-6 5 0,16 6-3 16,-16-6 2-16,19 3-2 0,-10-1 4 0,-9-2 4 15,20 2-3-15,-8-2-2 0,-12 0 1 0,23 0 2 16,-23 0-4-16,23-1 0 0,-12 1-1 0,2-1-2 16,0-1 0-16,-2 1 8 0,3-3-9 0,-2 1 0 15,1 1 4-15,-1-2-14 0,1 2 11 0,1-1-11 16,-1 0 13-16,2-3-3 0,-2 2 4 0,-1-1-5 15,0 3 1-15,0-3 1 0,1 2 0 16,-3-2-4-16,0 0 3 0,4 4-1 16,-5-4 1-16,3 0 13 0,0 2-10 0,-4-1-7 15,4 1 4-15,-2-2 5 0,0 1-9 0,-1 1 13 16,1-1-4-16,-1 1 11 0,0-2-4 0,1 2 23 16,-1 0-15-16,0-1 13 0,0 0-7 0,0-1 19 15,-1 1-13-15,-2 0 20 0,3 0-14 0,-9 4 22 16,13-8-19-16,-5 5 13 0,-3-3-26 0,2 3 28 15,0-3-29-15,-1 1 22 0,-1 0-29 16,-1 2 24-16,4-4-32 0,-3 2 20 0,1 2-25 16,-2-5-6-16,1 2-2 0,3 0 0 0,-3 0-1 0,0 1-2 15,0-2 1-15,3 3 22 16,-2-3-31-16,2 2 38 0,-2 0-34 0,1-1 22 16,-1 1-31-16,3 1 24 0,-3 1-26 0,1-3 25 15,1 3-27-15,-1-1 28 0,-7 4-28 0,13-5 32 16,-13 5-35-16,13-4 31 0,-13 4-31 0,11-3 20 15,-11 3-24-15,9-2 28 0,-9 2-26 0,12-1 26 16,-12 1-24-16,0 0 32 0,11 2-31 0,-11-2 32 16,8 6-27-16,-8-6 22 0,5 5-21 15,-5-5 28-15,4 8-30 0,-3-1 25 0,-1-7-15 16,3 11 21-16,-1-4-31 0,-2-1 26 0,1 3-23 16,-1-3 25-16,0 4-23 0,0-2 22 15,0-1-26-15,0 3 41 0,0-3-38 0,-1 1 24 16,1-1-26-16,0 2 22 0,0-1-22 0,0-8 27 15,-2 12-26-15,2-12 27 0,0 13-26 0,0-13 30 16,0 11-31-16,0-11 28 0,0 8-30 0,0-8 24 16,0 11-24-16,0-11 28 0,2 7-28 0,-2-7 31 15,0 0-28-15,1 10 21 0,-1-10-24 0,2 4 25 16,-2-4-23-16,0 0 24 0,2 9-24 0,-2-9 23 16,0 0-24-16,4 8 27 0,-4-8-20 0,0 0 19 15,5 3-24-15,-5-3 27 0,0 0-26 16,7 5 22-16,-7-5-22 0,0 0 21 15,6 4-22-15,-6-4 30 0,0 0-32 0,10 4 29 16,-10-4-28-16,0 0 25 0,9 2-27 0,-9-2 28 16,0 0-27-16,0 0 29 0,14 1-28 0,-14-1 35 15,0 0-36-15,12-3 31 0,-12 3-28 0,0 0 22 16,11-3-24-16,-11 3 26 0,9-2-25 0,-9 2 25 16,8-4-16-16,-8 4 12 0,6-4-21 0,-6 4 29 15,8-3-25-15,-8 3 19 0,5-6-20 0,-5 6 26 16,8-5-28-16,-8 5 27 0,5-6-21 0,-5 6 30 15,4-6-41-15,-4 6 24 0,2-6-20 0,-2 6 28 16,3-7-31-16,-3 7 30 16,1-6-27-16,-1 6 32 0,0 0-36 0,1-10 33 15,-1 10-26-15,0 0 23 0,-1-6-28 0,1 6 27 16,0 0-26-16,0-9 24 0,0 9-17 0,0 0 25 16,0 0-32-16,-1-7 25 0,1 7-27 0,0 0 28 15,0 0-30-15,0 0 30 0,0 0-33 0,0-7 28 16,0 7-18-16,0 0 11 0,0 0-30 0,0 0 13 15,0 0-39-15,0 0 1 0,0 0-27 0,0 0 14 16,0 0-5-16,0 0 19 0,0 0-20 0,0 0 0 16,0 0-5-16,0 0-2 0,0 0-10 15,0 0-8-15,0 0-8 0,0 0-13 0,0 0-19 16,0 0-71-16,0 0 65 0</inkml:trace>
  <inkml:trace contextRef="#ctx0" brushRef="#br0" timeOffset="76494.42">20977 4895 10 0,'0'0'96'16,"0"0"2"-16,0 0-6 0,0 0-12 15,0 0-15-15,0 0-9 0,0 0 3 0,-3-6 7 16,3 6-5-16,0 0-5 0,9-7-6 0,-9 7-2 16,9-5-4-16,-9 5-3 0,10-4-8 0,-10 4 2 15,12-7 17-15,-12 7-30 0,14-5 1 0,-5 3-2 16,0 0-7-16,1 0-2 0,0-1-5 0,2 0-7 16,-1 1 9-16,2 0 3 0,1-1-5 0,0 0-3 15,4 1 6-15,-3-3-4 0,3 2-3 16,0-2 1-16,1 1-1 0,3 1 1 0,-3-4 6 15,4 0-8-15,-4 3 1 0,2-3-1 0,-1-1 2 16,1 1-2-16,-5 1-2 0,2-1 0 16,-1-1 0-16,-2 1 0 0,-1 0 9 0,0-1-19 15,-1 1 20-15,0 0-4 0,-2 0 19 0,0 0-6 16,-1-1 30-16,-1 2-9 0,-3 1 18 0,3-2-18 16,-1 1 18-16,-2 1-15 0,-1-2 20 0,2 2-24 15,-7 5 20-15,10-8-33 0,-8 2 21 0,-2 6-33 16,8-8 29-16,-8 8-25 0,5-5-5 0,-5 5 0 15,7-7 1-15,-7 7-3 0,0 0 4 0,6-9 0 16,-6 9 4-16,5-3 1 0,-5 3 10 16,0 0-7-16,0 0 4 0,4-6 0 0,-4 6 0 15,0 0-4-15,0 0 2 0,4-6-1 16,-4 6-2-16,0 0-5 0,0 0-2 0,0 0-1 16,0 0 2-16,0 0-8 0,0 0-1 0,2-4-3 15,-2 4-6-15,0 0 1 0,0 0-3 0,0 0 1 16,0 0 0-16,0 0 5 0,0 0-6 0,0 0 0 15,0 0-4-15,0 0 3 0,0 0-1 0,0 0 2 16,0 0 0-16,0 0-1 0,0 0 17 0,0 0-17 16,9 2 1-16,-9-2 7 0,4 6-6 15,-4-6 2-15,3 11 27 0,0-6-32 0,-1 2 31 16,0 1-18-16,2 1 9 0,0 0-31 0,0 2 30 16,0-1-22-16,-2 1 21 0,6-2-25 0,-3 3 22 15,0-3-25-15,0 1 25 0,2-2-28 16,-2 2 29-16,2-2-28 0,-3-1 30 0,4 0-23 15,-3-1 17-15,0-1-24 0,5 2 23 0,-10-7-27 16,13 6 30-16,-13-6-29 0,15 4 29 0,-7-2-31 16,-8-2 32-16,17 1-27 0,-17-1 24 0,19 0-30 15,-19 0 27-15,20 0-30 0,-11-1 28 0,4 1-31 16,0-1 31-16,-13 1-22 0,24 0 26 16,-12-1-28-16,-1 1 30 0,6-1-30 0,-3-1 31 15,4 1-29-15,-3 0 30 0,4-2-29 0,0 1 31 16,1 2-24-16,-1-1 24 0,0-3-31 0,0 2 30 15,0 1-28-15,-1 0 28 0,1-2-30 16,0 3 30-16,-2-2-25 0,2 0 31 0,-3 0-34 16,-1 2 39-16,0 0-35 0,4 0-4 0,-3 2 28 15,-1-2-26-15,-1 2 26 0,4 0-32 0,-4-1 34 16,4 2-22-16,-4 0 24 0,3 2-30 0,-3-3 27 16,2 2-31-16,0 1 30 0,-1 1-21 0,-1-3 21 15,1 1-25-15,-2 1 28 0,0-2-24 0,0 3 41 16,-1-2-43-16,1 0 23 0,-2 0-30 0,0 1 31 15,-2-3-29-15,0 1 28 0,1 1-26 0,-2-2 34 16,-8-2-36-16,14 6 33 0,-14-6-35 16,11 3 30-16,-11-3-30 0,12 4 31 15,-12-4-30-15,9 3 28 0,-9-3-30 0,9 4 33 16,-9-4-28-16,0 0 34 0,7 6-38 0,-7-6 35 16,0 0-31-16,8 4 29 0,-8-4-26 0,0 0 27 15,5 6-38-15,-5-6 41 0,0 0-27 0,0 0 23 16,4 8-30-16,-4-8 33 0,0 0-32 0,0 0 29 15,5 6-30-15,-5-6 31 0,0 0-23 0,0 0 12 16,0 0-20-16,0 0 30 0,4 5-31 0,-4-5 32 16,0 0-28-16,0 0 31 0,0 0-33 15,0 0 39-15,0 0-32 0,0 0 26 0,0 0-31 16,0 0 25-16,0 0-30 0,0 0 32 0,0 0-31 16,0 0 28-16,0 0-29 0,0 0 34 15,0 0-34-15,0 0 33 0,0 0-37 0,0 0 36 16,0 0-37-16,0 0 34 0,0 0-32 0,0 0 28 15,0 0-33-15,4 5 30 0,-4-5-33 0,0 0 13 16,0 0-37-16,0 0 19 0,0 0-30 0,0 0 26 16,0 0-19-16,0 0 22 0,0 0-12 0,0 0 23 15,0 0-15-15,0 0 29 0,0 0-16 0,0 0 23 16,0 0-19-16,0 0 24 0,0 0-18 0,0 0 21 16,0 0 15-16,0 0-21 0,0 0-15 0,0 0 22 15,0 0-20-15,0 0 18 0,0 0-15 16,0 0 21-16,0 0-23 0,0 0 15 15,0 0-47-15,0 0-8 0,0 0-32 0,0 0-21 16,0 0-72-16,0 0-200 0,0 0 166 0</inkml:trace>
  <inkml:trace contextRef="#ctx0" brushRef="#br0" timeOffset="78276.11">20867 4837 161 0,'0'0'179'0,"0"0"-43"16,0 0-20-16,0 0-10 0,0 0-27 0,-8-5-13 15,8 5-9-15,0 0-2 0,0 0-8 0,-4-4-4 16,4 4-8-16,0 0-2 0,0 0-5 0,-7-5-1 15,7 5-13-15,0 0-1 0,-9-3-3 0,9 3-3 16,0 0-2-16,-12 1-2 16,12-1 1-16,-9 3-2 0,9-3 5 0,-9 5-6 15,9-5-1-15,-10 5 5 0,6-1-5 0,-1 0-4 16,5-4 1-16,-9 8 1 0,5-2-2 0,4-6 8 16,-6 8-8-16,2-1 0 0,3-1 0 0,1-6 3 15,-4 10-2-15,3-2 0 0,1-8 0 0,-3 10 0 16,3-10 4-16,0 11-5 0,0-11 1 0,0 9 2 15,0-9 2-15,3 7-8 0,-3-7 5 0,2 10-5 16,-2-10 2-16,3 8-5 0,-3-8-49 0,1 5-33 16,-1-5-27-16,5 6-41 0,-5-6-73 15,0 0 74-15</inkml:trace>
  <inkml:trace contextRef="#ctx0" brushRef="#br0" timeOffset="83159.84">21659 5311 106 0,'0'0'272'0,"0"0"-53"0,-5-3-21 16,5 3-25-16,0 0-22 0,0 0-32 0,0 0-27 15,0 0-19-15,0 0-16 0,0 0-5 16,0 0-8-16,0 0-16 0,0 0-4 0,0 0-3 16,0-8-4-16,0 8-5 0,0 0 0 15,9-5 0-15,-9 5-8 0,10-5 8 0,-3 1-7 16,-7 4-5-16,9-8 25 0,-9 8-28 0,11-6 20 15,-11 6-13-15,8-5-12 0,-8 5 34 0,6-7-36 16,-6 7 28-16,5-5-39 0,-5 5 22 0,0 0-25 16,2-6 13-16,-2 6-15 0,0 0 21 0,-3-7-23 15,3 7 22-15,0 0 0 0,-10-1 10 0,10 1-28 16,0 0 26-16,-17 3-18 0,17-3 19 0,-9 8-18 16,3-5 0-16,1 2 7 0,-3 3 2 15,3-3 6-15,-3 3-3 0,6 1-2 0,-5-1 4 16,5 2-1-16,-1-3 1 0,-2 3-2 0,4-3 2 15,0 2 0-15,1-9 1 0,0 12 5 16,0-12-6-16,1 14 0 0,-1-14-1 0,6 11-3 0,-2-5-9 16,0-3-15-16,-4-3-30 0,10 7-33 15,-10-7-34-15,9 5-35 0,-9-5-17 0,15 1-101 16,-15-1 268-16</inkml:trace>
  <inkml:trace contextRef="#ctx0" brushRef="#br0" timeOffset="83340.92">21793 5318 215 0,'0'0'246'0,"4"-7"1"16,-4 7-39-16,4-4 1 0,-4 4 14 0,3-8-42 16,-3 8-19-16,0 0-28 0,0 0-26 0,0 0-25 15,2-6-11-15,-2 6-26 0,0 0-1 16,0 0-13-16,0 0-55 0,4 9 53 0,-4-9-54 16,3 13 55-16,-1-2-59 0,1-2 55 0,2 5-40 15,-3 2-67-15,3 0-59 0,-1 1-55 0,3 3-77 16,-1 1-209-16,0-5 34 0</inkml:trace>
  <inkml:trace contextRef="#ctx0" brushRef="#br0" timeOffset="87572.2">25461 4752 213 0,'0'0'189'0,"0"0"-34"0,0 0-26 0,0 0 3 16,0 0-24-16,5-6 7 0,-5 6-41 15,0 0 0-15,0 0-32 0,0 0 1 0,0 0-21 16,4-6 9-16,-4 6-25 0,0 0 17 0,0 0-17 16,8-3 16-16,-8 3-23 0,0 0 15 0,0 0-18 15,14 2 17-15,-14-2-19 0,10 4 14 0,-10-4-13 16,14 3 13-16,-5 0-1 0,0 0 5 15,-1 0-22-15,3-1 17 0,-2 2-16 0,3-1 16 16,-1-3-14-16,1 4 15 0,0-2-14 0,0-1 14 16,0 2-12-16,0-2 12 0,1-1-17 0,1 1 18 15,-1-1-15-15,0-1 15 0,1 0-17 0,-1 0 16 16,-1-2-16-16,2 1 24 0,0-2-25 16,-1 1 13-16,4-1-12 0,-3-1 18 0,1 0-17 0,-1 0 14 15,-1-2-16-15,2 3 16 0,-2-3-15 16,1 0 23-16,-2-1-25 0,0 2 18 0,0-1-14 15,0-1 15-15,-1 1-15 0,-1 1 2 0,-1 0 3 16,1-2 1-16,1-1 2 0,-4 2 3 16,1 0-7-16,1 1 2 0,-3-1 2 0,2-1 1 15,-3 4-2-15,4-4-1 0,-3 0-1 0,-2 3 16 16,3-3-14-16,-2 1 13 0,1 1-21 0,-1-1 17 16,0 0-13-16,-1 2 12 0,3-1-21 0,-5-1 23 15,3 4-19-15,0-4 17 0,-5 7-14 0,5-9 13 16,-5 9-17-16,6-9 18 0,-6 9-16 0,5-8 17 15,-5 8-20-15,4-6 23 0,-4 6-22 16,2-6 23-16,-2 6-20 0,0 0 11 0,5-7-15 16,-5 7 18-16,0 0-19 0,4-7 19 0,-4 7-19 15,0 0 20-15,1-6-19 0,-1 6 25 16,0 0-24-16,0 0 18 0,0 0-17 0,4-7 18 16,-4 7-21-16,0 0 17 0,0 0-14 0,0 0 14 15,0 0-16-15,0 0 25 0,3-5-29 0,-3 5 23 16,0 0-18-16,0 0 19 0,0 0-21 0,0 0 20 15,0 0-19-15,0 0 19 0,0 0-13 0,0 0 12 16,0 0-16-16,0 0 19 0,0 0-16 16,0 0 15-16,0 0-19 0,0 0 19 0,0 0-21 0,0 0 21 15,0 0-15-15,0 0 11 0,0 0-19 16,0 0 20-16,0 0-18 0,0 0 19 0,0 0-19 16,0 0 20-16,0 0-19 0,0 0 28 15,0 0-26-15,0 0 16 0,0 0-19 0,0 0 20 16,0 0-20-16,0 0 19 0,0 0-17 0,0 0 17 15,0 0-17-15,0 0 23 0,0 0-3 0,0 0-8 16,0 0-16-16,0 0 21 0,0 0-22 0,0 0 20 16,0 0-15-16,0 0 15 0,0 0-11 0,0 0 10 15,0 0-16-15,0 0 17 0,0 0-16 0,0 0 15 16,0 0-14-16,0 0 17 0,0 0-20 0,0 0 19 16,0 0-12-16,0 0 10 0,0 0-17 0,0 0 17 15,0 0-14-15,0 0 16 0,0 0-17 16,0 0 15-16,0 0-18 0,0 0 36 15,0 0-35-15,0 0 16 0,0 0-19 0,0 0 21 16,0 0-16-16,-4 5 16 0,4-5-17 0,0 0 20 16,0 10-18-16,0-10 22 0,-3 8-21 0,3-8 16 15,0 5-15-15,0-5 16 0,0 10-15 0,0-10-2 16,0 8 3-16,0-8 1 0,0 9 1 0,0-9 6 16,0 9-3-16,0-9-4 0,0 9 3 0,0-9 3 15,0 10-2-15,0-10 0 0,0 11 0 16,0-11 0-16,3 9 13 0,-3-9-9 0,2 11-9 0,1-6 24 15,-3-5-19-15,4 9 15 0,-4-9-18 16,6 10 15-16,-6-10-14 0,10 9 17 16,-10-9-13-16,9 8 11 0,-5-5-17 0,-4-3 23 15,12 7-25-15,-12-7 2 0,11 6 0 0,-11-6 3 16,12 2 1-16,-12-2-1 0,14 3 3 0,-14-3-5 16,11 3 2-16,-11-3 21 0,13 1-22 0,-13-1 16 15,18 0-19-15,-18 0 19 0,18 0-22 0,-18 0 20 16,19-3-14-16,-6 3 11 0,-3-2-20 0,0 0 20 15,3 2-17-15,0-1 15 0,1 0-15 16,-1-3 17-16,-2 3-21 0,4-1 40 0,0-1-35 0,-3 2 15 16,2-2-25-16,0 1 27 0,-2 2-21 15,1-1 18-15,-1-2-17 0,1 1 18 16,0 0-17-16,-3 1 25 0,2-1-28 0,-1 1 23 16,1-2-21-16,-2 2 22 0,1 0-24 0,1 0 21 15,-1 0-20-15,0-1 22 0,-1 1-21 0,1-1 26 16,-11 2-28-16,20-3 3 0,-10 1 24 0,-10 2-23 15,19-1 4-15,-10-1 8 0,-9 2-3 0,18-3 19 16,-18 3-16-16,16-1 16 0,-16 1-23 0,13-1 6 16,-13 1 1-16,14-2 2 0,-14 2 1 0,16 0-3 15,-16 0 0-15,11 2 3 0,-11-2 4 16,17 2-7-16,-17-2-3 0,15 3 26 0,-6 1-27 16,0-1 23-16,0 3-27 0,1-3 21 0,-1 1-24 15,3 4 25-15,-1-4-20 0,1 2 17 16,-1 1-26-16,2-2 25 0,0 2-24 0,2-1 27 15,-2 1-27-15,2-2 48 0,-1 1-52 0,0 0 32 16,0-2-32-16,2 0 25 0,-1 0-26 0,0-1 28 16,1 1-23-16,-1-1 17 0,-1-1-24 0,0 0 30 15,0 0-26-15,0-1 34 0,0 1-38 0,-1 0 31 16,0 1-25-16,0-2 22 0,-2 0-24 0,2 1 23 16,-2 0-26-16,2 1 29 0,-3 0-27 0,1 3 36 15,0-2-33-15,-2-2 30 0,0 3-25 16,0 0 26-16,0 1-24 0,-3-1 26 15,3 0-28-15,0 0 27 0,-4-1-18 0,4 2 27 16,-9-6-25-16,9 7 30 0,0-2-30 0,-4-1 26 16,3-1-29-16,-8-3 27 0,10 6-33 0,-2-2 31 15,-8-4-23-15,10 4 17 0,-10-4-29 0,10 6 28 16,-10-6-37-16,12 3 15 0,-12-3-49 0,9 5-15 16,-9-5-61-16,0 0-40 0,10 3-72 0,-10-3-193 15,0 0 99-15</inkml:trace>
  <inkml:trace contextRef="#ctx0" brushRef="#br0" timeOffset="89437.9">26118 5298 93 0,'0'0'342'16,"0"0"-89"-16,0 0-62 0,0 0-36 0,0 0-17 16,0 0-24-16,0 0-24 0,0 0-13 0,0 0 6 15,8-3-49-15,-8 3 22 0,10-5-11 0,-4 2-13 16,2 1-11-16,0-4 0 0,1 2-7 0,0 0-1 15,-2 0-4-15,1-1-4 0,-2 0 2 16,2 1 7-16,-3 0-3 0,2-1-11 0,-2 0 29 16,-5 5-32-16,7-5-4 0,-3-2 1 0,-4 7 4 15,3-7-5-15,-3 7-1 0,-3-5 7 0,3 5-5 16,-8-4 1-16,8 4 1 0,-11-1 1 16,11 1 0-16,-14 1 3 0,14-1 1 0,-18 5 1 15,8-1 4-15,1-1 6 0,-1 3-4 0,1-1 2 16,1 2 3-16,-1 1 1 0,3-1-28 0,-1 2 33 15,2-1-30-15,1 4 32 0,3-4-34 0,-3 3 42 16,4-2-42-16,3 2 40 0,-1-3-39 0,2 1 42 16,1-1-43-16,2-2 39 0,-1 2-41 15,4-4 39-15,-1 0-45 0,3 0 25 0,-1-3-68 16,2 1-22-16,0-2-42 0,0-2-40 0,-2 1-43 16,3-3-192-16,0 0 138 0</inkml:trace>
  <inkml:trace contextRef="#ctx0" brushRef="#br0" timeOffset="89759.1">26394 5274 15 0,'0'0'348'0,"0"0"-85"0,0 0-49 0,7-3-31 16,-7 3-26-16,0 0-31 0,0 0-23 16,0 0-27-16,6-4-13 0,-6 4-3 0,0 0-20 15,0 0-6-15,0 0-8 0,0 0 0 0,11 1-8 16,-11-1-4-16,6 4-3 0,-6-4-1 0,3 7-5 15,0-1-22-15,-3-6 26 0,0 11-27 0,1-3 30 16,-1-2-25-16,0 2 26 0,-1 3-2 16,1-1-1-16,-1 1-2 0,-1 0-1 0,1-2 10 15,0 2-9-15,0-3 5 0,1 1-1 0,-2-2 6 16,2 0 1-16,0 2 2 0,0-9-2 0,-1 11-1 16,1-11 6-16,1 11 9 0,-1-11-2 0,4 7 3 15,-4-7-10-15,7 7-3 0,-7-7-6 0,12 1-2 16,-12-1-5-16,17-3-2 0,-4-2-8 15,-2 2-27-15,3-1-59 0,2 0-55 0,-2-3-41 16,2 3-43-16,-3-1-244 0,5 0 48 0</inkml:trace>
  <inkml:trace contextRef="#ctx0" brushRef="#br0" timeOffset="89934.38">26830 5380 37 0,'0'0'339'15,"0"0"-91"-15,8 2-45 0,-8-2-31 0,0 0-21 16,0 0-39-16,0 0-30 0,0 0-54 0,0 0-78 16,7 3-95-16,-7-3-229 0,0 0 172 0</inkml:trace>
  <inkml:trace contextRef="#ctx0" brushRef="#br0" timeOffset="90104.22">26951 5387 98 0,'0'0'378'0,"0"0"-111"15,0 0-60-15,0 0-42 0,6 4-35 0,-6-4-27 16,0 0-33-16,0 0-54 0,0 0-84 0,0 0-82 15,0 0-237-15,12-3 159 0</inkml:trace>
  <inkml:trace contextRef="#ctx0" brushRef="#br0" timeOffset="106406.42">18850 9406 80 0,'0'0'271'0,"0"0"-50"0,0 0-27 16,0 0-19-16,-1-6 16 0,1 6-67 0,0 0 19 16,0 0-50-16,-3-6 35 0,3 6-53 0,0 0 29 15,-2-7-61-15,2 7 32 0,0 0-54 16,-3-8 39-16,3 8-54 0,0 0 40 15,-1-4-58-15,1 4 46 0,0 0-48 0,0 0 43 16,1-9-48-16,-1 9 39 0,0 0-44 0,0 0 42 16,13-1-45-16,-13 1 39 0,11 7-45 0,-3-1 46 15,0 0-39-15,1 6 43 0,0 2-43 0,0 2 38 16,1 1-39-16,-1 5 38 0,-3-2-41 0,3 2 32 16,-4-1-40-16,2 1 41 0,-1 0-29 0,-5-2 34 15,3-2-31-15,-1 0 35 0,-1-4-34 0,-2 0 42 16,3-3-31-16,-2 0 36 0,-1-2-34 0,3-1 43 15,-3-2-22-15,0-6 41 0,0 13-52 0,0-13 50 16,0 0-57-16,0 0 48 16,0 0-49-16,0 0 39 0,-7-6-56 0,7-3 55 15,0-1-51-15,0-1 48 0,0-7-51 0,4-2 48 0,0 1-49 16,0-3 51-16,1-3-47 0,0 2 46 16,1 0-52-16,1 1 51 0,-1-1-47 0,2 0 48 15,-2 2-50-15,3 3 49 0,-1 0-50 0,-1 5 46 16,-3 1-44-16,4-2 48 0,-3 6-66 0,-1-4 45 15,1 6-51-15,0-3 22 0,-1 2-41 0,0 4 17 16,-4 3-24-16,6-5 6 0,-6 5-16 0,0 0-9 16,9-6-20-16,-9 6-14 0,0 0-23 0,9 6-36 15,-9-6-145-15,4 4 213 0</inkml:trace>
  <inkml:trace contextRef="#ctx0" brushRef="#br0" timeOffset="107014.81">19434 9537 239 0,'0'0'297'16,"0"0"-32"-16,0 0-50 0,0 0 8 0,0 0-92 16,-2-6 18-16,2 6-71 0,0 0 22 0,0 0-57 15,0 0 30-15,6-6-50 0,-6 6 30 16,11-7-39-16,-11 7 36 0,13-7-67 15,-1 6 50-15,-1-3-45 0,2 0 35 0,1 1-44 16,-1-1 16-16,1 3-49 0,0 0-42 0,-1 0-39 16,1 1-34-16,-1 0-29 0,-13 0-215 0,21 2 125 15</inkml:trace>
  <inkml:trace contextRef="#ctx0" brushRef="#br0" timeOffset="107288.35">19543 9640 271 0,'0'0'279'15,"-9"4"-27"-15,9-4-46 0,-8 5 20 0,8-5-75 16,-4 4 26-16,4-4-71 0,0 0 33 0,0 0-70 16,0 0 46-16,-7 4-69 0,7-4 41 0,0 0-74 15,0 0 53-15,0 0-71 0,0 0 85 0,0 0-98 16,0 0 65-16,0 0-68 0,0 0 64 0,0 0-68 15,11-5 64-15,-4 2-67 0,-1-2 58 0,4 1-58 16,2 3 57-16,-2-4-63 0,4-1 37 0,-1 0-84 16,2 2-8-16,-1-1-61 0,0-1-43 0,-1 3-32 15,1 0-41-15,-4 1-149 0,3-2 120 0</inkml:trace>
  <inkml:trace contextRef="#ctx0" brushRef="#br0" timeOffset="109638.33">20161 9121 39 0,'0'-7'276'0,"0"7"-54"0,0 0-50 15,-5-8-40-15,5 8-27 0,0 0-21 0,-11-3-17 16,11 3-14-16,-12 7-11 0,6-4-11 0,-3 1-2 15,1 1-8-15,-1 4-3 0,2-3-3 0,-1 4-3 16,0-2-3-16,-1 3-2 0,3-3-4 0,1 2-2 16,-3-2 4-16,6 3-5 0,-2-4-5 0,0 3 3 15,1-2 2-15,2-2-3 0,1 3 2 0,0-9 1 16,3 12 2-16,-1-5-3 0,2-1 5 16,0 2-5-16,2-2-1 0,-2 0 4 15,5 3-1-15,-4-2-2 0,4 4 1 0,-1-2 0 16,-1 4-1-16,1-3 1 0,-3 3 4 0,2 3-6 15,-5-2 2-15,2 2 0 0,1 0 2 0,-4 2-5 16,-1 0 5-16,-1 0 0 0,0 0 2 0,-3-1-2 16,0 0 6-16,2 0-6 0,-5-2 3 0,5-3 0 15,-5 1 1-15,5-1 2 0,-1-4 5 0,-2 2 0 16,1-3 0-16,2-1 0 0,-1 1 1 0,3-7-9 16,-5 7-10-16,5-7-5 0,0 0-15 0,0 0-7 15,0 0-2-15,0 0 0 0,0 0 5 16,0 0 3-16,5-5 5 0,-5 5 1 0,7-4 2 15,-7 4 1-15,7-5 2 0,-7 5-3 16,0 0 1-16,12 0 2 0,-12 0 2 0,6 6 5 16,-2-1 5-16,0 2 2 0,1 5 0 0,-1 2 6 15,-2 3 10-15,2 1 3 0,0 6 14 0,0 0 7 16,-2 10 2-16,2-2-7 0,0 2-8 0,0 1 12 16,-2 3-15-16,2-1 5 0,-1 6-10 0,1-1 3 15,-2-5-9-15,2-1 8 0,0-2-13 0,-3-4 7 16,5-1-13-16,-3-3 10 0,1-4-13 0,-2 0 13 15,2-3-14-15,-1-2 2 0,1-2-2 0,-3 0-6 16,0-4-35-16,3-1-40 0,1 1-60 16,-1-3-82-16,-3-1-83 0,3 1 232 15</inkml:trace>
  <inkml:trace contextRef="#ctx0" brushRef="#br0" timeOffset="111438.69">20528 9408 213 0,'0'0'265'0,"-9"-8"-39"15,9 8-32-15,-6-7-12 0,6 7-45 0,-5-9 0 16,5 9-52-16,-7-6 13 0,7 6-47 0,-1-4 20 16,1 4-42-16,-4-6 32 0,4 6-52 0,0 0 26 15,-5-5-36-15,5 5 34 0,0 0-39 16,0 0 30-16,0 0-34 0,6-3 33 0,-6 3-31 15,9 1 32-15,-9-1-5 0,16 9-1 16,-6-3-4-16,3 1-6 0,1 4 2 0,1-2-3 16,3 5-6-16,1 4 4 0,2-2-3 0,-1 1 4 15,-1 2-10-15,2-3-7 0,-3 2-44 16,1-2-42-16,-1-2-33 0,-4 2-35 0,2-1-39 0,-3-2-208 16,-1-3 129-16</inkml:trace>
  <inkml:trace contextRef="#ctx0" brushRef="#br0" timeOffset="111772.69">20813 9375 93 0,'0'0'274'0,"-5"-10"-43"0,5 10-28 16,-6-5-24-16,6 5-16 0,-7-7-39 0,7 7-27 16,-5-6-21-16,5 6-15 0,0 0-14 0,-9-3 13 15,9 3-34-15,-10 6-4 16,5 1-3-16,-3-1-4 0,3 5 3 0,-4-1-11 16,-2 5-2-16,2 3 1 0,-2 1-2 0,0 5 18 15,-2 3-23-15,3-1 1 0,-3 3 0 0,4-2-21 16,-2 4 25-16,-1-3-23 0,2 1 25 0,0-3-17 15,1 2 1-15,1-6-2 0,0-1 4 0,2-1-8 16,0-1-32-16,2-2-41 0,0-2-43 0,0-3-72 16,0 0-174-16,3 0 166 0</inkml:trace>
  <inkml:trace contextRef="#ctx0" brushRef="#br0" timeOffset="114651.89">21276 9560 271 0,'0'-11'347'0,"0"11"-66"0,-3-6-68 16,3 6 21-16,0-7-92 0,0 7 21 0,0 0-82 15,0-8 27-15,0 8-69 0,0 0 36 0,0 0-60 16,0 0 44-16,0 8-43 0,0 2 36 0,0 2-64 15,0 6 52-15,0 1-59 0,0 3 43 0,0 1-54 16,0 2-28-16,0 4-18 0,-1-2-20 16,-2 0-26-16,3-2-37 0,-2 1-33 0,-2-1-42 15,4-6-134-15,-4-1 175 0</inkml:trace>
  <inkml:trace contextRef="#ctx0" brushRef="#br0" timeOffset="115204.13">21801 9167 226 0,'0'0'270'0,"1"-7"-44"0,-1 7-37 0,-5-5-33 15,5 5-27-15,0 0-30 0,-11-2-23 0,11 2-13 16,-13 2-16-16,13-2 20 0,-14 6-36 0,4 0 21 15,1-1-33-15,0 0 18 0,-1 5-28 16,-1-4 21-16,2 6-30 0,-1-4 31 16,1 3-43-16,3-2 27 0,-1 2 0 0,1-3-3 15,2 3-7-15,3-3 4 0,-2 4-5 0,3-5 0 16,2 4-8-16,0-1 16 0,2 1-10 0,4-4 1 16,-1 4-2-16,2-1 2 0,0 0-2 0,3-2 0 15,-2 2 0-15,1-1 1 0,-2 1 5 0,2-2-9 16,0 0 0-16,-2-1-2 0,-1 3 1 15,-2-4 3-15,2 1 1 0,-3 1-1 0,0-1 5 0,-2 2-2 16,-1-1 7-16,-2 2-2 0,-1-3-6 0,-2 4 0 16,-2-3-1-16,1 3-1 0,-6-1 4 15,4 1-5-15,-6-4-2 0,2 3 1 16,0-5 4-16,-2 2-6 0,2-3-31 0,0 1-45 16,1-3-27-16,-4 0-24 0,13-2-24 0,-14 0-21 15,14 0-35-15,-14-2-88 0,14 2 239 0</inkml:trace>
  <inkml:trace contextRef="#ctx0" brushRef="#br0" timeOffset="115479.23">21937 9461 43 0,'0'0'401'0,"5"-5"-59"0,-5 5-97 0,0 0 4 16,6-5-103-16,-6 5 14 0,0 0-74 0,0 0 26 15,0 0-71-15,8 3 35 0,-6 3-51 0,-2 2 38 16,4 2-56-16,-1 2 42 0,-1 6-53 0,1 0 47 16,-2 1-51-16,4 3 29 0,-2 1-39 0,-1 4 2 15,1-4 3-15,-1 4-19 0,2-2-38 0,-1-2-26 16,-1 1-31-16,0-3-42 15,0-3-62-15,-2-3-189 0,4 2 116 0</inkml:trace>
  <inkml:trace contextRef="#ctx0" brushRef="#br0" timeOffset="115886.38">22429 9558 180 0,'0'0'364'0,"0"0"-97"0,11 3-16 15,-11-3-83-15,4 6-38 0,-4-6-23 0,2 14-26 16,-2-7-15-16,0 6-12 0,0-1-38 0,-2 3 23 15,-1 0-39-15,2 2 26 0,-4 1-52 0,1 0-34 16,-1-1-29-16,0 0-39 0,0-2-13 0,-2 0-27 16,1-1-35-16,1-1-89 0,1-3 251 0</inkml:trace>
  <inkml:trace contextRef="#ctx0" brushRef="#br0" timeOffset="116364.24">22797 9121 74 0,'2'-6'331'0,"-2"6"-23"0,4-9-78 0,-4 9-14 16,4-7-24-16,-4 7-36 0,0-6-31 0,0 6-22 15,-3-8-24-15,3 8-16 0,0 0-10 16,0 0-4-16,0 0-15 0,-18 2-11 0,12 3 6 16,-3-2-9-16,0 2-3 0,3 1-3 15,-3 2 3-15,-1-1-2 0,2 3-7 0,0-2 46 0,-1 4-2 16,3-2-65-16,2 1 62 0,0 1-69 16,3-2 59-16,1 3-64 0,1-3 59 0,3 2-62 15,1 3 56-15,3-3-59 0,-2 0 62 0,3 1-71 16,3-2 39-16,-1 0-55 0,-2 2 53 0,3-4-47 15,0 4 53-15,-1-6-45 0,1 5 53 0,-1-4-48 16,-2 3 48-16,1-3-41 0,-4 1 43 0,-1-2-46 16,2 3 54-16,-3-3-44 0,-2 0 52 0,1 2-48 15,-3-3 44-15,-3 3-46 0,2-2 53 16,-4 4-44-16,-2-5 43 0,1 5-52 16,-4-4 52-16,1 2-52 0,-3 0 50 0,3-4-54 15,2 2 51-15,-2-1-58 0,1-3 32 0,-1 1-78 16,4 0-12-16,0 1-59 0,5-5-48 0,-9 3-53 15,9-3-180-15,0 0 103 0</inkml:trace>
  <inkml:trace contextRef="#ctx0" brushRef="#br0" timeOffset="117653.43">23083 9453 130 0,'0'0'365'15,"0"0"-54"-15,0 0-54 0,0 0 43 0,-12 0-99 16,12 0 53-16,0 0-92 0,0 0 26 0,-5-5-96 16,5 5 34-16,0 0-80 0,0-8 44 0,0 8-78 15,7-5 51-15,-7 5-65 0,6-6 49 0,2 1-64 16,-8 5 51-16,10-5-70 0,-10 5 60 15,10-4-57-15,-10 4 47 0,0 0-61 0,14 0 68 16,-14 0-67-16,8 6 65 0,-8-6-58 0,1 14 58 16,-1-7-57-16,-1 4 65 0,-2-1-69 0,-2 2 68 15,0 3-51-15,-4 1 56 0,3-2-64 0,-3 2 63 16,0 2-64-16,0-3 67 0,1 1-63 0,2-2 9 16,-1-2 6-16,1 1 4 0,1 0 4 15,1-6 10-15,2 5 2 0,0-6-5 0,2 3 5 16,2-2 5-16,0-2-1 0,7 2 2 0,1-3 47 15,4-2-64-15,2-2 50 0,2 0-67 0,2-2 31 16,0-2-88-16,4 0-2 0,-3-3-66 0,2 4-37 16,-1-5-26-16,1 1-40 0,-1 2-254 15,-1-5-2-15</inkml:trace>
  <inkml:trace contextRef="#ctx0" brushRef="#br0" timeOffset="118606.04">23346 8869 211 0,'3'-7'237'0,"1"2"-37"16,2-1-9-16,0-2-10 0,2 2-24 0,-2 1-35 16,2-2-15-16,2 1-23 0,-1 2-10 0,0-1-14 15,1 1-21-15,1 1 8 0,-1 1-8 0,-10 2-8 16,19 0-3-16,-19 0-5 0,19 5 5 0,-10-1-11 15,0 1-35-15,-4 1 39 0,4 4-34 0,-4-2 35 16,0 4-35-16,-1 1 34 0,-1 0-34 0,-2 3 34 16,-1 1-36-16,-1-1 36 0,-2 1-41 15,1 1 6-15,-2-2 7 0,0 0-8 16,0 1 12-16,0-1-2 0,-1 1 4 0,4 0-2 0,-2 0 51 16,2-1-60-16,0-1 33 0,-2-2-40 15,3 1 38-15,3 1-35 0,-2-3 33 0,0 1-31 16,3 2 35-16,-1 0-38 0,3-3 35 0,-2 2-32 15,1 0 28-15,-1-1-34 0,2-2 37 0,-2 2-34 16,4-2 36-16,-3 1-35 0,-1 1 37 0,1-3-38 16,-1 2 34-16,-2-2-32 0,1 0 36 0,-2 4-41 15,4-5 41-15,-4 5-35 0,-1-1 37 0,0-2-42 16,0 3 40-16,-1 0-36 0,1 0 38 16,-2-2-42-16,2 3 39 0,-3 0-43 0,6-3 45 15,-3 2-42-15,2 0 36 0,1 1-34 0,-1-3 35 16,2 3-39-16,1 1 34 0,0-2-30 0,-1-2 39 15,6 2-54-15,-3 3 48 0,-1-5-35 0,3 2 6 16,1-1 1-16,-2 1 7 0,0-1-1 16,-2 1 3-16,4 0 4 0,-3 0 5 0,-1 1 2 15,-2-2 36-15,0 2 9 0,-3 2 18 0,3-1 2 16,-8 1 9-16,4 0-8 0,-1-1-8 0,-3 0-7 16,0 2-11-16,-2 0-7 0,-1 1-12 0,0-1-5 15,-1 2 0-15,2-4-23 0,-1 0-55 0,1 0-60 16,-2-1-58-16,4-2-82 0,-2 1-82 0,2 0-164 15,0-3 7-15</inkml:trace>
  <inkml:trace contextRef="#ctx0" brushRef="#br0" timeOffset="163795.14">20793 12501 10 0,'0'0'-2'16,"0"0"31"-16,0 0-32 0,0 0 22 0,0 0-38 0</inkml:trace>
  <inkml:trace contextRef="#ctx0" brushRef="#br0" timeOffset="183833.79">14960 13563 130 0,'0'0'186'0,"0"0"-24"0,0 0-21 16,0 0-26-16,0 0-20 0,0 0-15 0,0 0-14 16,0 0-2-16,0 0-3 0,0 0 2 0,0 0 4 15,0 0-10-15,0 0-9 0,0 0-12 0,0 0 4 16,0 0-21-16,0 0-3 0,0 0-2 0,0 0 1 16,0 0 6-16,10 2-7 0,-5 3 5 0,2 1-11 15,0 0 9-15,1 2-9 0,1 2 7 0,1-1-18 16,-1 1 3-16,0 3-3 0,0-2 16 0,0 1-14 15,-3 1 15-15,2-3-16 0,-3 3 16 16,3-1-12-16,-3-2 23 0,-4 2-17 0,4-4 31 16,-5 3-18-16,4-3 39 0,-4 2-31 15,0-4 52-15,3 1-44 0,-3 1 53 0,0-8-53 16,0 10 74-16,0-10-77 0,0 8 64 0,0-8-76 16,0 0 47-16,0 0-71 0,0 0 59 0,-3-9-63 15,3 0 3-15,0-5-7 0,3 2 2 0,-1-5 5 16,1-1-4-16,-2-1-11 0,4-2 72 0,-1-2-70 15,1 3 59-15,-2 2-68 0,-1 2 63 0,2-1-64 16,1 1 60-16,-1 2-59 0,0 0 58 0,-2 2-63 16,2 1 61-16,0 1-67 0,-1 0 62 0,-1 2-72 15,1-1 54-15,-1 4-76 0,1-3 36 16,1 5-57-16,1-3 15 0,-5 6-43 0,6-10 7 16,-6 10-19-16,9-5-16 0,-9 5-22 0,13-3-19 15,-13 3-38-15,0 0-121 0,14 0 197 0</inkml:trace>
  <inkml:trace contextRef="#ctx0" brushRef="#br0" timeOffset="184603.44">15295 13250 65 0,'-3'-10'292'0,"3"10"-64"16,-5-8-35-16,5 8 6 0,0-8-31 0,0 8 6 15,0 0-66-15,-1-6 12 0,1 6-58 0,0 0 16 16,0 0-50-16,0 0 26 0,0 0-39 16,0 0 31-16,0 0-38 0,0 0 36 0,6 5-44 15,-3 2 32-15,-1 2-43 0,2-1 37 16,-1 4-39-16,2 1 35 0,-1-1-37 0,1 2 32 16,2 2-40-16,0 0 11 0,-1-1-50 0,2-2-21 15,-3 1-31-15,5-1-28 0,-2-2-36 0,0 1-51 16,-1-2-117-16,-2-3 196 0</inkml:trace>
  <inkml:trace contextRef="#ctx0" brushRef="#br0" timeOffset="185000.65">15126 13191 182 0,'0'0'202'15,"0"0"-32"-15,-4 7-8 0,4-7-15 0,-2 10-12 16,2-2-12-16,1-1-13 0,0 5-25 0,-1-1-14 16,4 3-13-16,1 1-11 0,3 0-24 0,-2 0 29 15,2 1-43-15,2 0 20 0,0 0-27 16,2-1 15-16,2-1-25 0,0-3 22 0,-1-2-20 15,3-1-5-15,0-4-28 0,0 2-28 0,2-4-36 16,-4 1-32-16,4-3-50 0,-4-2-157 0,-1 1 201 16</inkml:trace>
  <inkml:trace contextRef="#ctx0" brushRef="#br0" timeOffset="185269.08">15462 13120 152 0,'0'0'378'16,"0"-9"-119"-16,0 9-1 0,0 0-70 0,-2-8-36 16,2 8-27-16,0 0-23 0,0 0-13 0,0 0 3 15,0 0 3-15,0 0-9 0,7 11-14 0,-3 0 46 16,2 3-86-16,-2 2 56 0,0 4-78 0,1 3 55 15,-1 1-70-15,-1 0 56 0,-1 5-68 0,-2-3 57 16,3 3-88-16,-3-1-1 0,-3 4-90 0,-2-1-31 16,-1-2-34-16,-2 1-74 0,-5-3-207 0,2 0 29 15</inkml:trace>
  <inkml:trace contextRef="#ctx0" brushRef="#br0" timeOffset="186501.87">15171 14701 43 0,'0'0'247'0,"0"0"-52"0,0 0-25 16,-4-6-25-16,4 6-20 0,0 0-23 0,0 0-20 16,0 0-14-16,0-8-22 0,0 8-10 0,0 0-8 15,0 0-5-15,0 0-3 0,0 0-3 0,0 0 2 16,0 0-2-16,0 0 43 0,0 0-45 0,0 0 7 15,0 0-1-15,0 0-6 0,4-4 0 0,-4 4 1 16,0 0-8-16,0 0 1 0,0 0 1 0,0 0 0 16,0 0-3-16,6-6-2 0,-6 6-1 0,12-2-1 15,-12 2 2-15,12-5 2 0,-12 5 1 16,17 3-5-16,-8 0 0 0,4 0 0 0,0 4-1 16,-1-2-2-16,1 4-2 0,-4-1 21 0,4 4-25 15,-3 0 21-15,-2-1-8 0,1 3 6 0,-3 0-21 16,-1 1 18-16,-1-3-24 0,0 5 31 0,-3-4-20 15,-1 0 31-15,0 0-8 0,0-1 18 16,-1-2 18-16,0 2 11 0,-1-2 2 0,0-2 1 16,-1-2-4-16,2 1-6 0,1-7 20 0,-4 10-53 15,4-10-15-15,0 0-4 0,-8-3-10 0,8 3 3 16,-6-11-10-16,5 2-11 0,1-4 4 0,0 2-3 16,0-3-3-16,1-3 4 0,3-1 7 15,-2 0 3-15,1 0 3 0,1 0-1 0,-2 0-39 16,2 0 29-16,0 0-53 0,0 4 12 0,0-2-25 15,1 3-21-15,-3-1-22 0,2 4-16 0,-1 0-24 16,-1 1-24-16,-2 0-178 0,3 2 179 0</inkml:trace>
  <inkml:trace contextRef="#ctx0" brushRef="#br0" timeOffset="186775.84">15430 14381 148 0,'0'0'240'0,"0"0"-39"16,-9 8-13-16,8 1-22 0,-3 1-32 16,-1 2 3-16,1 2-43 0,-1 2 4 0,4 2-16 15,-2 1-3-15,2 1-15 0,0 0-13 0,1 0-4 16,0 2-11-16,1 0-9 0,0-1-5 0,3 3-2 15,1-2-7-15,3-3-1 0,-2 0-3 0,1-3-3 16,-1-3 21-16,2 1-35 0,-1-3 11 0,2-2-54 16,0-2-19-16,-1-2-64 0,2-2-40 0,-10-3-82 15,18-1-129-15,-8-3 160 0</inkml:trace>
  <inkml:trace contextRef="#ctx0" brushRef="#br0" timeOffset="187119.45">15513 14505 43 0,'-1'-7'236'0,"1"7"-33"16,0 0-25-16,-1-8-27 0,1 8-19 15,0 0-23-15,0-10-19 0,0 10-8 0,0 0-18 0,2-6-4 16,-2 6-8-16,0 0-9 0,5-5-3 16,-5 5-8-16,0 0 3 0,7 4-21 0,-7-4 24 15,5 7-24-15,-4-1 22 0,3 0-25 0,-4 0 37 16,5 6 2-16,-4-4-4 0,2 3 2 0,-2-1-4 16,3 2-9-16,-1-1-7 0,-1-2-6 0,2 2-5 15,-1-3-1-15,-1 0-3 0,2 0-4 0,2-2 2 16,-3 0-5-16,-3-6 4 0,10 6-21 0,-10-6-28 15,15-3-41-15,-7 0-47 0,1-3-42 0,-1 0-53 16,1-5-226-16,-2 3 79 0</inkml:trace>
  <inkml:trace contextRef="#ctx0" brushRef="#br0" timeOffset="187367.58">15633 14280 379 0,'0'0'440'0,"0"0"-108"0,-6-4-72 16,6 4-36-16,0 0-35 0,0 0-29 0,0 0-34 15,0 0-25-15,0 0-21 0,0 0-14 0,0 0-1 16,5 14-14-16,0-6-10 0,0 3-15 16,-1 1-65-16,4 3 69 0,-3 4-60 0,1 2 62 15,1 0-65-15,-2 3 62 0,-1 0-21 0,0 4-23 16,-3-3-31-16,0 6-30 0,-2 3-17 0,0-2-43 15,-3 3-21-15,-4 4-45 0,0-1-27 0,-3 0-52 16,3-6-132-16,-1-1 125 0</inkml:trace>
  <inkml:trace contextRef="#ctx0" brushRef="#br0" timeOffset="-186846.54">17958 16151 108 0,'0'0'173'0,"0"0"-17"0,0 0-32 16,0 0 1-16,0 0-31 0,0 0 4 0,0 0-25 15,0 0 13-15,0 0-29 0,0 0 10 16,0 0-29-16,0 0 23 0,-13 0-30 0,13 0 12 16,0 0-26-16,0 0 13 0,0 0-20 0,0 0 9 15,0 0-18-15,-10-1 15 0,10 1-18 0,0 0 16 16,0 0-18-16,-10 0 15 0,10 0-3 0,0 0 5 16,-13-1-14-16,13 1 6 0,-11-2-18 0,11 2 20 15,-13-1-18-15,13 1 18 0,-17-1-13 0,7-1 14 16,10 2-18-16,-22-3 19 0,12 3-17 0,-2-2 19 15,12 2-18-15,-24-2 21 0,13 0-16 0,-1 2 24 16,12 0-13-16,-24-3 22 0,11 2-33 0,2 1 23 16,-1-1-25-16,2 0 23 0,-3 1-26 15,2-1 25-15,0 0-21 0,11 1 20 16,-24 0-23-16,13-1 20 0,-1 1-18 0,-1 0 20 16,1 1-25-16,-1 0 25 0,-1-1-14 0,0 1 26 15,-3 1-22-15,-1-2 39 0,2 1-27 0,-4 2 26 16,4 1-20-16,-6-2 32 0,4-1-26 0,-1 2 31 15,1 0-25-15,-2-1 40 0,-1-1-35 0,2 1 42 16,0 0-41-16,-3 1 15 0,4-2 23 0,-1-1-40 16,1 1 29-16,-1 1-33 0,0-2 19 0,2 0-41 15,-2 0 8-15,5 0-5 0,-4-2-5 0,5 2 0 16,-2-2 10-16,1 0-11 0,-1 1 3 16,-1-2-14-16,2 2 0 0,0 0 0 0,0-1-6 15,1 0-1-15,-2 1 11 0,2-2 0 0,2 2 5 16,-3-1-2-16,1-2-8 0,-1 4 7 0,1-4 2 15,-1 4-2-15,1-1 0 0,0 0 1 0,1 0 3 16,-1 0-3-16,-1-2 2 0,2 2-2 0,-1 1-2 16,1 0 1-16,-1-2 6 0,0 0-2 0,2 1-1 15,-1 0-6-15,1-2-2 0,-1 2 1 0,1 1-1 16,-1-1 2-16,2-1 0 0,-3 0-2 0,4 1 1 16,-1 0-2-16,-3-2-1 0,4 3 3 15,-2-2-2-15,-1 0 2 0,2 1-4 0,0-2-2 16,-3 2 7-16,3 1-1 0,-3 0-1 0,0-1-3 15,3 0 10-15,-3-1-6 0,13 2-1 0,-24-1-6 16,11 0 2-16,13 1 0 0,-23 0 0 16,13-1 2-16,-2 1-1 0,1-2 1 0,-2 2-6 15,4 0-7-15,9 0 17 0,-23 0-2 0,23 0-1 16,-19 0-1-16,19 0 4 0,-23 0-3 0,23 0 0 16,-19 0 3-16,19 0 2 0,-19 0 2 0,7 0-3 15,12 0-4-15,-19 2 2 0,9-1 2 0,10-1-2 16,-18 1-1-16,18-1 3 0,-17 3-1 0,17-3 0 15,-19 2 0-15,19-2 0 0,-13 4 0 0,3-2-1 16,10-2 1-16,-11 3-2 0,11-3-2 16,-13 4 0-16,4-1 2 0,9-3 1 0,-12 3-2 15,12-3-2-15,-15 6-1 0,15-6 5 0,-10 5-1 16,10-5 0-16,-12 5-7 0,12-5 18 0,-10 6-19 16,10-6 19-16,-9 7-21 0,9-7 21 0,-10 6-26 15,10-6 24-15,-9 7-21 0,4-2 19 0,5-5-22 16,-8 8 22-16,3-5-20 0,1 3 23 0,4-6-23 15,-6 10 20-15,1-6-19 0,5-4 18 0,-8 11-20 16,4-6 22-16,3 1-25 0,-3 0 29 0,3 0-29 16,-2 0 24-16,3-6-20 0,-4 12 21 0,3-4-21 15,-4-3 20-15,5-5-19 0,-1 12 21 0,-2-4-24 16,3-8 24-16,-1 13-22 0,1-13 21 0,-1 12-27 16,-2-4 30-16,3-1-24 0,0 0 22 15,0 1-20-15,0-1 19 0,0 3-18 0,0-2 18 16,3-1-21-16,-2 3 25 0,0-1-22 0,1 1 22 15,-1 0-27-15,0-1 25 0,2 1-24 16,0 0 21-16,0 0-21 0,-2-1 21 0,3 3-18 16,0-1 19-16,0-1-20 0,0 1 24 0,-2 0-24 15,2 0 19-15,4-1-15 0,-3 3 17 0,1 0-18 16,-2-3 17-16,4 2-21 0,-2 1 24 0,-1-2-20 16,3 1 19-16,-2-2-22 0,-2 1 19 15,4-3-20-15,-3 3 22 0,1-1-21 0,-2-1 21 16,1 1-21-16,3-2 1 0,-3-1 2 0,0 2 3 15,0 2-1-15,-1-4 3 0,1 0 1 0,-1 2 18 16,2-2-21-16,-2 0 19 0,3 1-23 0,-2 1 20 16,-1-1-19-16,1-1 22 0,1 2-24 0,-2-1 18 15,1-1-17-15,0 3 22 0,0-2-23 0,-1 1 22 16,4-1-31-16,-3 0 31 0,0 0-21 0,0 2 21 16,0-4-25-16,-1 2 24 0,2 1-23 0,1-2 23 15,-2 0-3-15,-1 0-2 0,1 0-1 0,0-1-2 16,1 0 1-16,-2 0-1 0,4 0-2 15,-3 0 3-15,0 0-5 0,1-1-6 0,-2-1 7 0,4 2 0 16,-3-1 2-16,3 0-3 0,-1 0 1 0,0-1 2 16,-1 2-2-16,2-2-1 0,1 0-1 15,-3 2 2-15,3-1-4 0,0-1 3 0,0 1 7 16,0-2-13-16,0 3 8 0,1-2 1 0,0 1-1 16,-2-2-1-16,5 0 0 0,-3 1 0 0,0 1 0 15,2-2 0-15,-2 1 0 0,-1 0-29 0,2-1 33 16,0 0 0-16,-1 0 1 0,1 1-6 0,1-1 1 15,-2 1 3-15,3 0-3 0,-3-2 0 0,2 1 0 16,-1 1 5-16,2-1 0 0,0 1-12 0,-2 1 2 16,2-1 2-16,1 0 1 0,0 0-1 0,0 1 4 15,0 0-2-15,4-1 1 0,-4 1 0 0,5-1-6 16,-3 2 7-16,0-2-1 0,5 2-1 0,-6-1 1 16,8 0-1-16,-5 0 0 0,1-1 1 15,-1 2 2-15,0-2-3 0,1 2 2 0,-1-3-3 16,1 1-1-16,0 0 3 0,-2-3 0 0,2 3-3 15,-2-1 3-15,2-1-1 0,-1-1 1 0,-3 2-4 16,3-1-1-16,-1-1 2 0,-1-1-8 0,-2 1 8 16,3-1-3-16,-2 0 1 0,-1 0 0 0,3 0-3 15,-2 0 0-15,1-1-2 0,0 0-1 0,0 1 2 16,0-1 0-16,-2 0 0 0,5 1 2 0,-2-3-3 16,0 3-2-16,2-1 11 0,-4 0 0 0,4 0 0 15,-1-2-2-15,1 1 1 0,-2 0-3 0,1 1 1 16,1-2-1-16,-2 0 0 0,-1 0-1 0,0 1 2 15,0-2 0-15,1 2 3 0,-2-1-3 0,-1 1 4 16,0-2-5-16,-1 3-2 0,0 0 1 16,-2-2-2-16,1 0 1 0,-1 2 0 0,1-2 1 15,-2 2-1-15,3 0 3 0,-3-2-1 0,-1 1-16 16,-9 2 20-16,22-2-1 0,-12 0-7 0,0-1-2 16,-1 2-7-16,3-2 4 0,-12 3-5 0,20-3 4 15,-11 1 0-15,4-2 0 0,-4 3-5 0,1-1 6 16,0-2-1-16,-1 2 3 0,0-2 2 0,1 2 2 15,2-2 1-15,-3 0 4 0,1 1-1 16,0-1-5-16,-1 1 9 0,1-1-6 0,-1 0 6 16,0 0 0-16,-1 0-1 0,2 1 1 0,-1-1 1 15,0 0-3-15,0 1 3 0,0-1-1 0,0 0 0 16,0 0 1-16,0-1-1 0,-3 0 0 0,3 1-5 16,1 0-1-16,-1-1-3 0,0 0 2 0,0 1 2 15,-1-2 8-15,1 0 4 0,-3 1-9 0,4-1-1 16,-2 1 2-16,0-1-5 0,1 0-26 0,-2 0 30 15,1 1-24-15,0-1 31 0,-2 1-31 0,3-1 33 16,-3 0-28-16,1 0 26 0,-2 0-24 0,0 0 26 16,3 0-23-16,-3 1 31 0,0-1-30 0,0 1 29 15,0-2-29-15,-1 1 32 0,2 2-28 16,-2-2 24-16,1-2-25 0,-1 4 25 0,1-2-22 16,-1-1 22-16,0 3-27 0,0-3 26 0,-2 1-25 15,2 0 28-15,0-1-39 0,0 1 38 0,0-1-33 16,-2 1 39-16,1 0-15 0,1-1 3 0,-1 1-30 15,0-1 34-15,-3 7-32 0,4-12 34 0,-2 5-31 16,0 0 31-16,0-1-31 0,-2 1 33 0,3 0-25 16,-2 1 30-16,2-1-42 0,-2-1 35 0,0 2-30 15,-1 0 40-15,3-2-42 0,-3 8 32 0,1-13-31 16,-1 6 33-16,4 0-33 0,-3-1 35 0,0 1-35 16,-1 0 34-16,0 0-34 0,3 0 32 0,-2-2-31 15,-1 3 34-15,0-1-24 0,3 1 31 16,-3-1-44-16,1 0 32 0,-2-1-27 0,1 1 36 15,0-2-39-15,0 3 35 0,-3 0-36 0,3-2 33 16,0 8-34-16,-1-14 34 0,-2 7-32 0,3-2 36 16,-2 1-36-16,-2-2 29 0,4 2-29 0,-4 0 34 15,4-2-25-15,-2 2 24 0,-1-2-1 0,2 3 2 16,-2-1-38-16,2 0 33 0,-2 0-30 0,1-1 30 16,-1 2-31-16,1-3 36 0,-1 4-35 15,-2-1 34-15,3-1-33 0,-2 0 36 0,0-1-26 16,1 3 29-16,-2-3-41 0,1 2 34 0,0-1-46 15,-2 0 54-15,2-1-43 0,-1 1 35 16,0 1-32-16,1-4 33 0,-1 5-31 0,-4-5 31 16,7 4-30-16,-5-1 30 0,2-1-26 0,-1 1 29 15,-2-1-16-15,4 2 23 0,-1 0-37 0,0 0 35 16,0 0-19-16,0-2 20 0,-3 3-36 0,4-1 42 16,-1 1-32-16,0 0 1 0,1 0 3 0,-1 0-2 15,-1 0-1-15,1 1 3 0,-2-1 5 0,5 3 2 16,-5-2 6-16,7 5-4 0,-10-10 2 0,10 10 2 15,-9-6 4-15,3 1 8 0,-1 2-2 0,7 3 8 16,-11-8-9-16,11 8-5 0,-12-6 6 0,12 6 3 16,-11-7-2-16,11 7-10 0,-13-6-2 0,13 6 0 15,-13-5 2-15,13 5 4 0,-14-4 3 16,14 4-1-16,-10-5-3 0,10 5 14 0,-12-6-11 16,12 6 2-16,-11-4 3 0,11 4-1 0,-13-3 0 15,13 3-1-15,-14-4 1 0,14 4 3 0,-9-3 0 16,9 3 2-16,-13-3-6 0,13 3 5 0,-10-1-6 15,10 1-6-15,-10-3-5 0,10 3-4 16,-12-1-1-16,12 1-2 0,-11-1-2 0,11 1 2 16,-13 0-1-16,13 0 3 0,0 0-1 0,-16 0-3 15,16 0-1-15,-11 1-2 0,11-1 2 0,-11 1-2 16,11-1 4-16,-13 0 2 0,13 0 4 0,-13 3 0 16,13-3 1-16,-14 1-1 0,14-1 0 0,-10 1 4 15,10-1 1-15,-12 2 3 0,12-2 7 16,-15 3-2-16,15-3 4 0,-13 1 4 0,13-1-1 15,-12 2-2-15,12-2-8 0,-13 0-3 0,13 0 3 16,-17 1-4-16,17-1-4 0,-13 1-3 0,13-1-2 16,-16 1-2-16,16-1-3 0,-17 2 4 0,17-2-4 15,-16 2-2-15,16-2 0 0,-17 1-1 0,17-1 0 16,-19 1-1-16,7 0 0 0,12-1-2 0,-20 1 2 16,8 2 0-16,12-3 5 0,-19 1-1 0,19-1-1 15,-19 1-8-15,10 1 2 0,9-2-4 0,-19 1-1 16,19-1-3-16,-21 0-7 0,9-1-8 0,12 1-7 15,-22 0-10-15,9 0-17 0,13 0-23 0,-23-2-12 16,9 2-14-16,1 0-20 0,13 0-21 0,-24 0-15 16,12 0-19-16,0 2-8 0,-1-2-62 15,0 1-38-15,2-1-277 0,-1 0-83 0</inkml:trace>
  <inkml:trace contextRef="#ctx0" brushRef="#br0" timeOffset="-136249.55">30596 8529 160 0,'0'0'300'0,"0"0"-68"15,0 0-26-15,-1-7-7 0,1 7-16 0,0 0-20 16,0 0-10-16,0 0-17 0,0 0-14 0,-4-5-16 16,4 5-17-16,0 0-14 0,0 0-5 0,0 0 3 15,0 0-8-15,0 0-1 0,0 0-9 0,0 0-6 16,0-7-7-16,0 7-8 0,0 0-6 0,0 0-5 16,0 0-4-16,0 0-5 0,0 0 1 0,0 0-4 15,0 0-5-15,0 0 0 0,0-8-7 0,0 8 0 16,4-5 0-16,-4 5-1 15,9-5-1-15,-4 0-4 0,-5 5 5 0,10-9-3 16,-3 5 2-16,0-1-8 0,1 0 2 0,-2 1-9 16,2 1-3-16,1 0-1 0,-1 2-1 0,-8 1 1 15,15 0 0-15,-6 1 30 0,-1 2-38 0,-1 3 10 16,0 0-6-16,-1 3 8 0,-1 0-1 0,-1 1-1 16,-3 3 3-16,2-3 1 0,-2 5 34 0,-2-4-34 15,1 1 33-15,-3 1-31 0,2-3 31 0,0 1-31 16,-2 0 39-16,2-3-36 0,-2 0 32 0,3 0-22 15,0-8 45-15,-2 11 6 0,2-11-4 0,-5 9-39 16,5-9 43-16,0 0-15 0,-5 4 6 0,5-4-22 16,0 0 11-16,-3-5-25 0,3 5 18 15,0-9-19-15,0 9-7 0,0-11-1 16,1 1 3-16,1 2-1 0,-1-3 1 0,0 1-1 16,3-3 2-16,1 0-3 0,-4 3-3 0,6-4-4 15,-5 2-4-15,2 2-12 0,0-2-16 0,0 4 1 16,2-4-42-16,-2 4-22 0,0-1-23 0,0 2-30 15,-2 1-8-15,3-1-30 0,-5 7-16 0,8-7-34 16,-8 7-170-16,9-3 119 0</inkml:trace>
  <inkml:trace contextRef="#ctx0" brushRef="#br0" timeOffset="-135966.05">30849 8579 245 0,'0'0'226'16,"0"0"-41"-16,0 0-57 0,0 0 11 0,0 0-3 16,-2 10 32-16,2-10-56 0,-2 10 4 0,1 1-44 15,1-4 8-15,-2 4-41 0,0 3 14 16,2-2-32-16,-1 4 22 0,0-1-28 0,1-1 29 15,-1-1-47-15,1 0 26 0,-2 2-30 0,2-4 26 16,-1 1-34-16,1 0 25 0,0-3-39 16,0 1 8-16,-1-3-49 0,1 2-5 0,0-4-42 15,0-5-19-15,0 12-42 0,0-12-212 0,-2 8 158 16</inkml:trace>
  <inkml:trace contextRef="#ctx0" brushRef="#br0" timeOffset="-134249.48">30687 8479 212 0,'-1'-7'226'16,"1"7"-57"-16,0 0-6 0,0 0-34 0,0 0-3 15,0 0-42-15,0 0-16 0,0 0-15 0,0 0 8 16,0 0-9-16,-5 7 25 0,3-1-17 0,1 2 38 16,0 1-22-16,-2 3 42 0,3 1-38 15,0 2 9-15,-1 1-15 0,-2 2-2 16,2 2-3-16,0 0-11 0,-2 4-6 0,1-1-5 16,-3-1-14-16,2 0-1 0,-1 1-10 0,2 0-5 15,-2-4-2-15,0 1-1 0,1-4-6 0,-2-2-5 16,4 1-11-16,-2-2-27 0,-3-5-26 0,6 3-38 15,-2-5-56-15,-1 1-46 0,3-7-46 0,-4 8-28 16,4-8-160-16,0 0 95 0</inkml:trace>
  <inkml:trace contextRef="#ctx0" brushRef="#br0" timeOffset="-133699.43">30591 8606 349 0,'0'0'315'0,"0"-11"-25"15,0 11 0-15,0-10-15 0,0 10-9 0,-1-13-16 16,1 13-22-16,-1-11-42 0,1 4-29 0,0 7-16 16,1-15-25-16,0 9-23 0,-1-5-19 0,4 4-13 15,1-4-12-15,0 2-60 0,2-4 49 0,0 2 3 16,1-3-22-16,2 0-4 0,0 1-4 0,3 0 0 16,0-2-8-16,0 2 10 0,1 1-25 0,0 0 11 15,-3 3-27-15,2 0 7 0,-1 2-22 0,-1-1 13 16,-2 3-19-16,0 3 25 0,-9 2-10 15,17-1 19-15,-17 1-14 0,15 7 4 0,-9 0 6 16,1 5 3-16,-3 3 5 0,-2 2 0 16,-1 2-3-16,-2 0 16 0,0 3-19 0,-2 1 23 15,-2-1-19-15,1 1 16 0,-3-2-18 0,0-2 23 16,0 0-22-16,-2-1 26 0,-3-1-22 0,3-2 21 16,0-2-17-16,0 0 23 0,-1-5-17 0,1 3 19 15,1-4-23-15,-2 0 22 0,3 0-18 0,-1-4 19 16,-1 1-20-16,9-4 18 0,-13 3-23 0,13-3 3 15,0 0-4-15,-18-3 1 0,18 3 5 0,-10-5-6 16,10 5-1-16,-8-5-3 0,8 5 0 16,-5-7 0-16,5 7 0 0,-6-6 5 0,6 6-6 15,-4-4 1-15,4 4-3 0,0 0 5 0,-2-5-4 16,2 5-2-16,0 0 6 0,0 0 4 16,8 5 20-16,-4-1-20 0,3 4 24 0,-1 0-22 15,2 3 17-15,2 0-19 0,0 4 28 0,2 2-28 16,2-2 22-16,-3 2-22 0,3-1 21 0,0-1-24 15,2 2 27-15,-2-1-24 0,2-1 10 0,-3-1-8 16,4-2 17-16,-2 2-18 0,0-3 16 0,-2-2-20 16,1-1 20-16,0 1-35 0,-2-4 8 0,-1-2-62 15,2 2-44-15,-1-3-26 0,-1-1-96 16,-11-1-67-16,19-1-303 0,-9-2-126 0</inkml:trace>
  <inkml:trace contextRef="#ctx0" brushRef="#br0" timeOffset="-132386.22">30562 8460 63 0,'0'0'137'0,"0"0"-2"16,0 0-27-16,0 0-13 0,1-6-12 15,-1 6-13-15,0 0-9 0,0 0-11 0,0 0-7 16,0 0-7-16,4-6-7 0,-4 6-5 0,0 0-5 16,0 0-5-16,0 0-4 0,0 0-5 0,0 0 2 15,0 0 0-15,0 0-10 0,0 0 6 16,0 0-1-16,0 0 1 0,0 0-5 0,0 0 1 16,4-5-1-16,-4 5-1 0,0 0-3 0,0 0-8 15,0 0-4-15,0 0-1 0,0 0-3 0,0 0-10 16,0 0-3-16,0 0-12 0,0 0-12 0,10 3-14 15,-10-3-16-15,0 0-14 0,0 0-49 0,0 0 41 16</inkml:trace>
  <inkml:trace contextRef="#ctx0" brushRef="#br0" timeOffset="-131991.39">30585 8454 67 0,'0'0'141'0,"0"0"-3"0,0 0-26 16,0 0-10-16,-3-6-11 0,3 6-10 0,0 0-11 15,0 0-6-15,0 0-3 0,0 0-6 0,-4-6 1 16,4 6-3-16,0 0-7 0,0 0-9 16,0 0-3-16,0 0-10 0,0 0-4 0,0 0-4 15,-2-5-8-15,2 5-3 0,0 0-2 0,0 0-3 16,0 0-1-16,0 0 1 0,-3 5 0 15,3-5 2-15,-2 12-1 0,0-5 4 0,1 4 8 16,-4 4-16-16,1 0 17 0,3 2-15 0,-3 4 10 16,0 4-13-16,0 0 14 0,-1 0-14 0,3 6 14 15,-3 0-12-15,0-2 10 0,1-2-15 0,1 0 17 16,-1-4-13-16,2 2-1 0,-1-2 2 0,-1-4 1 16,4 0-2-16,-2-3 3 0,-2-2 2 0,3 0-2 15,-2-1-2-15,3-5 2 0,-1 4 3 0,0-5 0 16,-1 3 0-16,2-4 0 0,0-6-2 0,-1 13 3 15,1-13 2-15,-1 10-10 0,1-10-16 16,-3 8-30-16,3-8-41 0,0 0-56 0,0 7-180 16,0-7 213-16</inkml:trace>
  <inkml:trace contextRef="#ctx0" brushRef="#br0" timeOffset="-130914.81">31012 8899 246 0,'0'0'265'0,"0"0"-35"0,0 0-43 0,1-7 30 0,-1 7-51 16,0 0 10-16,0 0-66 0,0 0 3 0,0 0-55 15,0 0 14-15,0 0-41 16,0 0 26-16,0 0-23 0,0 0 14 0,0 12-40 16,0-5 36-16,0 6-42 0,-1-3 27 0,1 5-33 15,-2 1 2-15,1 4-1 0,0-2 2 0,-2 1 8 16,2 1-15-16,-2 1 5 0,1 1-23 0,-2-2-14 16,0-3-70-16,3 1-32 0,-3-1-54 15,0-2-48-15,2 3-175 0,0-6 118 0</inkml:trace>
  <inkml:trace contextRef="#ctx0" brushRef="#br0" timeOffset="-130000.99">30514 9604 150 0,'0'0'320'0,"0"0"-97"0,0 0-13 16,0 0-45-16,0 0 16 0,0 6-52 0,-1 1-12 15,0 0-14-15,-2 3-17 0,-2-1-10 0,3 5-22 16,-1-1-7-16,1 2-10 0,-2 0-7 0,1 0-44 16,1 3 43-16,-2-2-41 0,1 1 38 0,1-2-43 15,-2 0 50-15,0-1-49 0,0 0 39 0,4-3-43 16,-2-1 45-16,0-1-39 0,0-1 43 0,-1-2-38 15,3-6 46-15,-1 11-53 0,1-11 44 0,0 0-59 16,0 0 37-16,-8-6-44 0,8 6 39 16,-2-15-9-16,2 3-9 0,-3-2-9 15,3-3-5-15,0-2 3 0,0-1 36 0,1-2-35 16,1-1 40-16,-1-1-31 0,0-2 35 0,3 3-19 16,0-2 40-16,0-1-21 0,1 4 9 0,0-1 3 15,3 1 12-15,-2 0-6 0,-1 1 2 0,4 2-5 16,0 2-6-16,-3 4 0 0,2-2-8 0,0 2-3 15,1 4-3-15,-3 0-4 0,2 3 11 0,-2 2-12 16,-6 4 8-16,17-5 1 0,-17 5-11 0,13 6 6 16,-8-2-9-16,1 5 1 0,-5 2 0 0,2 2-3 15,-2 0-2-15,-2 2 7 0,-2 2-7 16,2 0 4-16,-4 1 6 0,0-2 4 0,0-2-12 16,0-2-5-16,-2 1 8 0,1 1-1 15,-2-5 5-15,3 1-3 0,0-3 5 0,0 1-1 16,0-2 10-16,0-3-1 0,5-3-8 0,-8 6 3 15,8-6-6-15,0 0-10 0,-10 3 8 0,10-3-2 16,0 0-1-16,0 0-5 0,-7-6 2 0,7 6 0 16,0 0 7-16,0 0-6 0,7-3 6 0,-7 3-1 15,0 0 14-15,0 0 8 0,14 3 0 0,-14-3-2 16,11 12-1-16,-3-9-2 0,0 8-4 0,-1-2 2 16,2 3-7-16,0-1 3 0,0 3-7 0,0 0 1 15,1-1-4-15,-1 3 8 0,1 0-18 16,-2-1-88-16,0-2 31 0,0-1-82 0,-1 2-36 15,-1-3-51-15,0-1-66 0,-1-1-219 0,-1-2-12 16</inkml:trace>
  <inkml:trace contextRef="#ctx0" brushRef="#br0" timeOffset="-129660.66">30745 9697 308 0,'0'0'356'0,"0"0"-117"0,0 0-16 16,2-5-76-16,-2 5 0 0,0 0-46 15,0 0 31-15,0 0-50 0,10 3 32 16,-10-3-63-16,4 8 25 0,0 0-48 0,-3-1-2 16,2 4-6-16,-2-1 0 0,0 2-1 0,-1 0 16 15,0 1-7-15,-1 1-61 0,0 1 74 0,-2 0-56 16,3-3 69-16,-2 1-54 0,0 0 79 0,1-3-61 15,0 2 64-15,1-2-70 0,-3-1 59 0,3-2-69 16,0-7 65-16,0 13-2 0,0-13 5 0,3 9 9 16,-3-9-9-16,6 7-61 0,-6-7 47 0,13 0-60 15,-4-2 71-15,0-3-30 0,1 2-8 0,0 0-12 16,2-2-15-16,-3 1-32 0,2-1-40 0,-2 3-51 16,0-3-43-16,0 3-44 15,-9 2-39-15,13-5-37 0,-13 5-52 0,10-2-156 16,-10 2 18-16</inkml:trace>
  <inkml:trace contextRef="#ctx0" brushRef="#br0" timeOffset="-128998.28">30445 10397 182 0,'0'0'367'0,"2"-5"-69"0,-2 5-56 15,0 0-34-15,1-9-42 0,-1 9-27 0,0 0-23 16,0 0-16-16,0 0-3 0,0 0-64 0,4 6 72 16,-4 1-95-16,1 2 34 0,-1 1-49 0,0 4 57 15,0 0-62-15,0 4 56 0,0 0-62 0,0 0 5 16,-1 1 3-16,-2 2 3 0,3-2 52 0,-1 1-58 15,-2-2 52-15,2 0-57 0,-3-1 56 0,2-2-63 16,-1-4 77-16,2 3-58 0,-2-5 77 0,1 2-64 16,-1-4 60-16,1 1-69 15,2-8 53-15,-7 4-74 0,7-4 6 0,0 0 1 16,-11-9-13-16,7 2-1 0,0-4-4 0,2 1 62 16,-1-6-63-16,2 1 61 0,-1-2-61 0,1-1 68 15,1-1-69-15,1-2 66 0,2-1-5 0,1-1-11 16,0-1 0-16,2 0-10 0,0 0 2 0,2 2 0 15,-3-1 0-15,6 1 0 0,-3 1-60 0,0 1 71 16,1 3-65-16,-1 1 65 0,1 3-63 0,-2 0 61 16,0 3-62-16,-1 1 58 0,2 3-60 0,-8 6 54 15,10-7-52-15,-10 7 70 0,6 4-24 16,-3 3-13-16,0-2-6 0,-3 8-2 0,-2-2-1 16,1 1-33-16,-2 5 52 0,0 0-41 15,-1 3 53-15,-3-2-33 0,-3 1 51 0,5-6-57 16,0 3 76-16,-2-4-55 0,2 2 69 0,-2-3-58 15,3-2 79-15,0 0-69 0,0 0 67 0,0-5-66 16,2 3 57-16,2-7-72 0,-5 8 53 0,5-8-62 16,0 0 50-16,0 0-67 0,0 0 64 0,0 0-63 15,0 0 63-15,0 0-59 0,11 0 62 0,-11 0-56 16,9 0 60-16,-9 0-61 0,14 1 62 0,-6 2-58 16,-8-3 55-16,13 7-61 0,-6-2 54 0,4 0-61 15,-4 4 58-15,3-1-60 0,-2 2 44 16,0 0-92-16,-2 2-16 0,3-1-18 0,-4 2 15 15,0 0-59-15,-1-3-35 0,1 3-41 0,-2-3-46 16,1 0-184-16,-2-2 60 0</inkml:trace>
  <inkml:trace contextRef="#ctx0" brushRef="#br0" timeOffset="-128631.28">30660 10553 54 0,'3'-6'317'0,"-3"6"-63"0,7-5-48 16,-7 5-20-16,8-8-32 0,-8 8-40 0,8-6-24 16,-8 6-15-16,10-2-13 0,-10 2-12 0,0 0-13 15,11 3-6-15,-11-3-5 16,7 9-2-16,-7-9-15 0,4 8 0 0,-3-1-9 16,-1-7 6-16,2 12-22 0,-2-12 19 0,2 14-14 15,-2-7 16-15,0-7-15 0,1 13 22 0,-1-13-28 16,4 14 21-16,-4-14-21 0,5 12 25 0,-4-6-19 15,4-1 17-15,1 3 0 0,-1-1 1 0,1-3 2 16,-1 1 28-16,0 4-11 0,3-4 19 0,-3 2 14 16,3 1 9-16,-3-1 13 0,0 1-54 0,0-1 87 15,0 4 4-15,-1-3-6 0,0 4-14 0,-2-3-10 16,-2 5-13-16,0-1-12 0,-2 1-14 16,-2 2-2-16,-2 1-12 0,-1 1-9 0,-2 0-5 15,-5 1-10-15,1 2 1 0,-6-1-6 16,1 0-14-16,-5-3-34 0,-1 1-23 0,-3-2-51 15,-1-4-59-15,4-4-73 0,-2-1-105 0,6-5-253 16,-3-4-120-16</inkml:trace>
  <inkml:trace contextRef="#ctx0" brushRef="#br0" timeOffset="-126984.77">30277 8227 16 0,'0'0'193'15,"-14"-2"-17"-15,2 1-40 0,12 1 3 0,-20-2-42 16,4 2 2-16,2-1-18 0,-1 1 14 0,1-1-21 16,-5 1 25-16,0-1-37 0,1-2 19 0,-3 2-23 15,3 1 31-15,-2-2-20 0,1-1 36 0,1 0-27 16,0 0-1-16,1 1 5 0,1-2-19 0,3 3 2 16,-1 0-3-16,2 0-15 0,2-2 1 0,-1 1-10 15,2 0-4-15,9 2-4 0,-17-3-6 0,17 3-10 16,-10-2 0-16,10 2 4 0,-10-1-1 0,10 1-14 15,-12-3-13-15,12 3-2 0,0 0-4 16,0 0 10-16,-11 0-7 0,11 0 0 16,-4 5 3-16,4-5 10 0,-3 11-8 0,3-11 6 15,-1 14 0-15,0-5-3 0,1 4-43 0,-2 2 56 16,2 4-47-16,0 5 60 0,-1 2-57 0,1 8 66 16,-2 2-12-16,2 1-7 0,2 8 7 0,-2 3-9 15,0 2 3-15,1 2-5 0,-1 3-1 0,0 3-50 16,0 12 60-16,0 2-49 0,2 1 60 0,-2 0-60 15,1 1 60-15,0 0 5 0,-1 2-14 0,4-2 1 16,-3-1-61-16,1-2 66 0,-2 1-58 0,0 0 14 16,0 0 5-16,-2-1 70 0,1-3-75 15,-3 2 67-15,2 0-59 0,-3-4 55 0,0 2-64 16,2-2 45-16,-2 0-38 0,1 1-2 0,0-15 22 16,-1 4 2-16,2-3-4 0,-3 1 4 15,4 0-1-15,-2-3 60 0,0 1-71 0,1-1 62 16,1 0-70-16,-2-3 58 0,1-1-66 0,2-1 62 15,-3 0-66-15,4-8 8 0,-1-1 2 0,1-1 6 16,0 0 21-16,0-6-14 0,0 2-8 0,0-5 2 16,0 2 2-16,1-4 3 0,-1 1 2 0,0-2-6 15,3-3 7-15,-3-1-1 0,1-1 0 0,-1-1 2 16,0 0 9-16,1-1-5 0,-1-4-9 0,0 0 1 16,0 0 1-16,0-1 1 0,3-4-4 15,-3 3 5-15,1-4 2 0,-1 1-1 0,0-1-1 16,0-7 4-16,1 13 8 0,-1-13 1 0,0 9-6 15,0-9 3-15,2 9 0 0,-2-9-5 0,0 8 4 16,0-8 1-16,0 0 1 0,1 9-5 16,-1-9 4-16,1 6 4 0,-1-6 4 0,2 6-14 15,-2-6 15-15,0 0-7 0,1 7-6 0,-1-7 8 16,4 7-1-16,-4-7 3 0,2 5 36 0,-2-5-42 16,7 9 57-16,-7-9-64 0,7 7 50 0,-7-7-60 15,13 8 57-15,-6-2-69 0,3-2 57 0,0-1-60 16,0 1 53-16,4 0-77 0,-1-1 29 15,5-2-99-15,0-1 30 0,1-1-76 0,1-1-9 16,2-2-55-16,4-1-70 0,-2 1-292 0,0-1-103 16</inkml:trace>
  <inkml:trace contextRef="#ctx0" brushRef="#br0" timeOffset="-125548.4">31229 8201 180 0,'0'0'275'0,"-8"-3"-44"15,8 3-30-15,-6-2-13 0,6 2-17 0,0 0-22 16,-8-4-36-16,8 4-16 0,0 0-54 0,0 0 17 16,0 0-16-16,0-8-5 0,0 8-7 15,10-5-8-15,-10 5-5 0,14-5 3 16,-3 2-11-16,0-1 2 0,2 2-7 0,2-4-1 16,-1 5-2-16,3-3-1 0,0 3-1 0,-1-3 0 15,0 1-6-15,0 2 6 0,-2-2 1 0,1 1-3 16,-2 2-3-16,1-1 4 0,-1 0-5 0,-1 1 2 15,0-2 0-15,-1 4-1 0,-11-2 0 0,19 1 16 16,-10 0-18-16,0 2-1 0,-2 1 2 16,1 3 3-16,-2-3 1 0,1 5 1 0,0 3 1 0,0 2-1 15,-2 2-23-15,1 3 27 0,0 5-19 0,1 5 28 16,-1 5-27-16,0 7 27 0,0 4-3 16,-1 2-1-16,0 5-3 0,0 1 3 0,2 11-5 15,-2 4-25-15,-1-2 31 0,0 2-23 0,-2 2 31 16,4-1-33-16,-3-1 31 0,-2 3 0 0,2-1-5 15,-2-2 2-15,0 1-2 0,-1-9-27 0,0-2 30 16,-1 3-23-16,-3-2 41 0,4 6-23 0,-2-10 25 16,-2 0 9-16,0-1-39 0,2-4 34 0,-2-2-36 15,0 1 35-15,0-3-33 0,1 0 39 0,-2-3-30 16,3-2 40-16,-3-6-26 0,2-1 38 0,-1 0-25 16,-1-3 24-16,3 1-24 0,-2-6 17 0,1 1-20 15,1-3 1-15,-2 2 1 0,-1 0 3 0,2-2 2 16,1 2-1-16,-1-2 1 0,-1 2-5 15,2 1-2-15,-2 3-10 0,-1 0-5 0,0-1-3 16,1-1-6-16,0 1 16 0,0-2-29 0,2-2 23 16,-1 3-25-16,-1-4 17 0,0 1-21 0,2 2 19 15,-2-3-20-15,0-2 20 0,3 0-22 0,-2-2 20 16,2 0-19-16,-3-4 20 0,4 0-20 0,-2 2 18 16,0-2-20-16,0 2 20 0,0-3-19 0,0 1 18 15,-1 0-18-15,1-2 19 0,-3 2-19 0,1 1 1 16,-1 2 3-16,1 0-1 0,-4 1 2 0,4-1 0 15,-3 0 3-15,2 3-1 0,-2-5 0 0,3 2 0 16,-1-2-52-16,0 0 64 0,0 0-55 16,0-2 61-16,2 1-57 0,0-3 64 0,-1 1-60 15,0 0 62-15,1-1-4 0,1-3-5 0,-2 4-4 16,0-4-1-16,3 3-4 0,0-3 6 0,-2 0-5 16,2 2 0-16,-2-2-2 0,2 0-7 0,1-1 1 15,-3 1 4-15,3-4-4 0,-1 4 0 0,0-3-2 16,-2 0-1-16,3-7 2 0,0 12 1 0,0-12 0 15,0 13-1-15,0-13 1 0,-1 11 9 0,1-11-7 16,-4 10 0-16,4-10-2 0,0 10 11 0,0-10-4 16,-2 11 7-16,2-11 8 0,0 9 2 0,0-9 0 15,0 10-1-15,0-10 2 0,0 11-1 0,0-11-2 16,-2 9-3-16,2-9 0 0,-1 10-2 16,1-10-3-16,-2 8 1 0,2-8-4 0,-2 9-1 15,2-9 0-15,-1 7-2 0,1-7-1 0,-3 5 0 16,3-5-1-16,-5 7 1 0,5-7 4 0,0 0-2 15,-4 5-2-15,4-5-6 0,-5 6-1 0,5-6-4 16,0 0 7-16,-10 4-2 0,10-4 0 0,0 0-2 16,-6 5 1-16,6-5-11 0,0 0-1 0,-12 0-3 15,12 0-7-15,0 0-7 0,-15 0-9 0,15 0-7 16,0 0-13-16,-14 0-30 0,14 0-40 0,-13 0-41 16,13 0-48-16,-13 0-22 0,13 0-57 0,-13-3-19 15,13 3-228-15,-14 0-53 0</inkml:trace>
  <inkml:trace contextRef="#ctx0" brushRef="#br0" timeOffset="-125073.24">30489 11071 390 0,'0'0'621'15,"0"0"-111"-15,0 0-60 0,0 0-98 0,-3 5 11 16,3-5-92-16,0 0 24 0,0 0-93 0,0 0 9 16,0 0-95-16,0 0 25 0,0 0-98 0,0 0-9 15,0 0-145-15,0 0-54 0,0 0-123 0,0 0-125 16,0 0-83-16,2 8-304 0,-2-8-325 0</inkml:trace>
  <inkml:trace contextRef="#ctx0" brushRef="#br0" timeOffset="-124898.24">30557 11444 557 0,'0'0'473'0,"-4"6"-75"0,4-6-54 0,0 0-55 16,0 0-58-16,0 0-50 0,0 0-40 0,-7 4-39 15,7-4-49-15,0 0-77 0,0 0-103 0,0 0-83 16,0 0-130-16,-6-6-312 0,6 6-163 0</inkml:trace>
  <inkml:trace contextRef="#ctx0" brushRef="#br0" timeOffset="-124714.24">30558 11553 358 0,'0'0'635'0,"-8"2"-72"0,8-2-139 15,-5 5 0-15,5-5-141 0,-6 4-5 16,6-4-109-16,-9 4 20 0,9-4-102 0,0 0-5 16,-10 3-143-16,10-3-49 0,-7 2-184 0,7-2-86 15,-5 6-456-15,5-6-374 0</inkml:trace>
  <inkml:trace contextRef="#ctx0" brushRef="#br0" timeOffset="-124533.73">30489 11874 250 0,'0'0'726'0,"-1"8"-209"0,1-8-10 0,-2 6-95 16,2-6 17-16,0 0-95 0,-2 5 14 0,2-5-122 16,0 0 11-16,0 0-116 0,-4 7-7 0,4-7-153 15,0 0-42-15,0 0-186 0,0 0-84 0,0 0-116 16,0 0-478-16,-1 7-525 0</inkml:trace>
  <inkml:trace contextRef="#ctx0" brushRef="#br0" timeOffset="-124334.35">30508 12141 465 0,'0'0'653'0,"-5"10"-133"15,5-10-56-15,-4 6-41 0,4-6-44 0,-4 7-46 16,4-7-59-16,-5 5-55 0,5-5-45 16,0 0-44-16,-5 4-56 0,5-4-64 0,0 0-89 15,-4 5-100-15,4-5-116 0,0 0-70 0,0 0-70 16,-2 8-436-16,2-8-422 0</inkml:trace>
  <inkml:trace contextRef="#ctx0" brushRef="#br0" timeOffset="-122917.02">31202 8711 472 0,'-10'-4'385'15,"2"1"-116"-15,8 3-9 0,-13-1-75 0,13 1 34 16,-10-3-41-16,10 3 9 0,-8-4-52 0,8 4-11 16,0 0-46-16,-10-4 2 0,10 4-36 0,0 0 2 15,0 0-19-15,5-6-18 0,-5 6 8 0,18-5 19 16,-1 1-34-16,-2-1 25 0,11 1-24 15,-1 0 20-15,5 0-26 0,0-2 19 0,6 3-24 16,-1-1 29-16,-2 2-33 0,-5-1 20 0,5-1 5 16,-3 0-8-16,-1 2-5 0,-1-1-6 0,-1 2-20 15,-3-1-7-15,2 0-11 0,-6 0-12 0,2-1-6 16,-4 0-9-16,0 1-17 0,-3 1-17 0,2-2-22 16,-4 3-17-16,-2 0-21 0,-1-2-16 0,-10 2-1 15,19-2-42-15,-19 2-198 0,13-2 113 0</inkml:trace>
  <inkml:trace contextRef="#ctx0" brushRef="#br0" timeOffset="-122613.73">31786 8533 58 0,'0'0'239'0,"0"0"-66"0,1-8-41 15,-1 8-24-15,0 0-17 0,4-7-9 0,-4 7-12 16,10-3-11-16,-10 3-11 0,12-2-8 0,-12 2-8 16,15 2-5-16,-5 0-6 0,1 1-5 0,1 4-1 15,0 1 19-15,1-3-27 0,-1 6 18 0,-1-2-26 16,-1 3 22-16,1-1-30 0,-3 1 25 16,-1 3-28-16,-2-3 29 0,0 1-24 0,-4 1 24 15,-1 0-23-15,-1 1 25 0,-4-1-26 0,0 1 28 16,-2 0-19-16,-1 1 29 0,1-3-24 0,-3 0 3 15,1 1-3-15,0-2-3 0,-3-2 0 0,3 2-4 16,0-4-10-16,-1 2-27 0,2-5-51 0,1 0-94 16,-1 0-163-16,8-5 197 0</inkml:trace>
  <inkml:trace contextRef="#ctx0" brushRef="#br0" timeOffset="-122001.52">32108 8525 370 0,'0'0'280'0,"0"0"-72"0,3-7-30 15,-3 7-23-15,0 0-21 0,0 0-26 0,2-5-22 16,-2 5-11-16,0 0-3 0,1 7-1 0,1 2-4 16,-1 0-9-16,0 4-9 0,1 0-10 15,-1 3-4-15,0 2-6 0,2 1-5 0,-2 1-5 16,2-1-5-16,-2 0-1 0,0 1 0 0,-1-3-4 16,0 0-1-16,3-1 0 0,-3-1-3 0,0-3-6 15,0 0-16-15,-3 0-44 0,3-4-28 0,-2 2-23 16,-2-4 2-16,0-1-39 0,4-5 24 0,-8 7-13 15,8-7 22-15,-10-2-16 0,5-3 31 0,-3-1-11 16,4 0 32-16,-2-5-6 0,0 1 36 0,-1-4-9 16,1 0 54-16,1-2 10 0,-2 1 50 0,5 1 10 15,-3-4 47-15,1 2-17 0,0-1 6 0,3-1 16 16,-1 1 2-16,2 0-1 0,0-1-2 16,3 1-39-16,0 0 20 0,-1 0-41 0,6 2 22 15,-2-3-37-15,3 0 22 0,0 0-36 0,1 4 24 16,2-2-10-16,-1 4-7 0,1-2-7 0,-2 6-7 15,3-2-4-15,-3 3-7 0,0 0 6 0,2 4-8 16,-2 1 2-16,-10 2-6 0,15 0 7 0,-6 3-32 16,-1 3 37-16,-3 1-34 0,-2 0 37 0,-1 5-2 15,-2-2-4-15,-1 2 3 0,-2 0-7 0,-2 1 3 16,0 1-3-16,-1 0 0 0,-3-3-3 0,1 1 1 16,0-1 2-16,1-1 4 0,-2 1-4 0,1-4-4 15,2 3-1-15,-1-5 5 0,1 0-3 0,0 3-5 16,6-8-34-16,-9 7-51 0,9-7-42 15,-8 3-46-15,8-3-43 0,0 0-304 0,0 0-21 16</inkml:trace>
  <inkml:trace contextRef="#ctx0" brushRef="#br0" timeOffset="-120500.64">32249 8632 187 0,'0'0'254'0,"6"-5"-67"16,-6 5-6-16,10-5-47 0,-10 5 7 0,8-6-49 15,-8 6 7-15,8-3-46 0,-8 3 15 0,0 0-36 16,15 0 21-16,-15 0-31 0,9 4 19 0,-5 1-30 16,0 1 22-16,-2-1-30 0,3 4 25 15,-1-1-31-15,-1 2 29 0,-2-3-31 0,0 3 28 16,0-2-30-16,-2 2 29 0,1-2-31 0,-1 0 27 15,0 2-26-15,-1-5 27 0,0 4-28 0,-1-2 33 16,1-4-34-16,-1 5 39 0,3-8-28 0,-2 8 40 16,2-8-23-16,-2 8 34 0,2-8-37 0,0 0 0 15,0 0-5-15,0 0 25 0,0 0-37 0,-6-6 31 16,6 6-38-16,1-12 29 0,3 3-31 0,-1 2 27 16,-1-4-32-16,2 2 35 0,1-2-27 15,-1 0 33-15,0 3-34 0,1-3 33 0,0 1-33 0,0-1 2 16,1 3-4-16,-2-2-4 0,1 3-3 15,-1 0-74-15,1 0-31 0,-5 7-58 0,7-10-60 16,-7 10-171-16,7-7 128 0</inkml:trace>
  <inkml:trace contextRef="#ctx0" brushRef="#br0" timeOffset="-119641.15">32429 8635 272 0,'0'0'204'0,"0"0"-16"15,0 0-54-15,0 0 27 0,0 0-35 0,0 0 14 16,10-1-59-16,-10 1 9 0,10-5-43 0,-10 5 17 16,13-5-38-16,-5 0 21 0,-1 0-28 0,1 1 29 15,-3-2-47-15,4 0 29 0,-1 0-39 0,-2 1 31 16,1-2-33-16,-2 2 33 0,-1 2-35 0,1-4 23 15,-5 7-32-15,6-9 25 0,-6 9-33 0,1-6 30 16,-1 6-32-16,0 0 32 0,0-8-29 0,0 8 31 16,0 0-26-16,0 0 31 0,-11 3-26 0,11-3 30 15,-9 8-27-15,4-4 32 0,-2 3-25 0,0 1 34 16,2 0-5-16,-2 4 1 0,2-3-25 16,-1 3 28-16,1-3-29 0,1 2 30 0,1 1-23 15,1-3 37-15,0 2-26 0,1-2 30 0,1 2-28 16,1-4 32-16,1 4-27 0,0-4 36 0,2 0-21 15,0-2 38-15,1-2-27 0,1 1 26 0,-6-4-30 16,13 4 14-16,-13-4-29 0,18 0 18 0,-8-3-29 16,2 2 7-16,-3-3-16 0,1 1 15 0,1-2-16 15,-2-1 11-15,0-1-20 0,0 2 13 0,-1-4-13 16,0 4 8-16,-2-5-17 0,-1 3 10 0,0-1-18 16,2-1 27-16,-5 3-23 0,2-2 20 0,-3 0-26 15,2 3 29-15,-3 5-24 0,2-11 25 16,-2 11-21-16,2-9 23 0,-2 9-25 0,2-7 25 15,-2 7-30-15,2-5 27 0,-2 5-31 0,0 0 33 16,0 0-32-16,0 0 34 0,6-3-28 0,-6 3 31 16,4 4-30-16,-4-4 27 0,5 10-25 0,-3-3 31 15,1-3-29-15,1 4 29 0,0 1-31 0,0 0 33 16,-1 0-32-16,2 2 31 0,-2-2-33 0,1 1 32 16,-2 0-37-16,0 2 41 0,-1-2-38 0,-1 1 31 15,0-2-22-15,-1 2 31 0,-2-2-21 16,-1 0 29-16,3 0-16 0,-2 0 26 0,0-3-17 0,0 3 21 15,-1-5-11-15,4-4 22 0,-5 11-8 16,5-11-41-16,-6 7 58 0,6-7 3 0,-7 3-16 16,7-3-2-16,0 0-16 0,0 0-4 0,0 0-14 15,-6-3 1-15,6 3-9 0,4-7 1 0,-4 7-8 16,6-11 1-16,-3 7-12 0,2-4 0 0,0 1-14 16,1 0 3-16,2-1-13 0,-2 1 12 0,2-4-14 15,0 4 16-15,1-4-10 0,0 5 18 0,-2-4-11 16,0 3 15-16,0 0-10 0,1-1 17 0,-2 4-12 15,0-3 16-15,-1 0-15 0,-5 7 15 0,10-6-15 16,-10 6 12-16,6-7-19 0,-6 7 17 0,9-6-16 16,-9 6 17-16,0 0-14 0,10-2 18 0,-10 2-16 15,0 0 20-15,9 4-16 0,-9-4 15 16,7 7-15-16,-7-7 16 0,6 8-16 0,-6-8 15 16,5 10-12-16,-5-10 13 0,5 9-18 0,-5-9 16 15,5 12-36-15,-5-12 8 0,3 8-45 0,-3-8 2 16,3 12-66-16,-3-12-7 0,1 5-31 0,-1-5-37 15,0 8-43-15,0-8-224 0,0 0 43 0</inkml:trace>
  <inkml:trace contextRef="#ctx0" brushRef="#br0" timeOffset="-119476.15">32843 8515 116 0,'0'-5'539'0,"-1"-4"-107"0,1 3-39 0,-3-1-35 16,3 7-28-16,0-10-43 0,0 10-52 0,0-9-51 15,0 9-40-15,-1-9-39 0,1 9-58 0,0 0-68 16,-1-7-79-16,1 7-74 0,0 0-42 16,0 0-40-16,0 0-101 0,0 0-288 0,0 0-155 15</inkml:trace>
  <inkml:trace contextRef="#ctx0" brushRef="#br0" timeOffset="-118732.52">32978 8400 8 0,'0'0'371'0,"0"0"-140"16,0 0-22-16,0 0-35 0,7 6 41 0,-7-6-61 15,2 12 2-15,0-4-60 0,0 3 11 16,0-1-50-16,0 2 10 0,-1 1-34 0,3-1 20 16,0 3-36-16,-3-3 20 0,2-1-38 0,-1 2 32 15,2-1-36-15,-1-3 28 0,-2 2-44 0,2-3 12 16,-2 0-41-16,-1-8 25 0,1 12-31 0,2-6 13 15,-3-6-11-15,0 9-6 0,0-9-6 0,-3 5 8 16,3-5 9-16,0 0 11 0,-9 6 9 0,9-6 10 16,0 0 21-16,-13 1 10 0,13-1 16 15,-11 0 17-15,11 0-21 0,-12 2 43 0,12-2-23 16,-12 3 27-16,12-3-35 0,-12 5 33 0,7 0-37 16,0 0 28-16,0 0-38 0,-3 2 28 0,6 3-35 15,-2-3 26-15,1 3-33 0,2-4 26 0,0 2-30 16,2 0 30-16,-1-1-34 0,1 2 29 0,3-6-34 15,0 4 30-15,1 0-31 0,1-1 29 0,-6-6-49 16,12 3 10-16,-12-3-48 0,14 3 11 0,-14-3-38 16,15-1 21-16,-4-1 4 0,-3-1-8 0,1 0 8 15,-1-3 0-15,0 0 5 0,-1 1 8 0,1 2 13 16,-3-5 11-16,2 3 9 0,-2 2 14 0,1-3 22 16,-6 6 9-16,8-8 18 0,-8 8-7 0,6-4-4 15,-6 4-9-15,7-6-3 0,-7 6 7 0,0 0 2 16,11-1 4-16,-11 1-5 0,0 0-2 15,10 1-1-15,-10-1-1 0,8 4-6 0,-8-4 2 16,9 3-4-16,-9-3 0 0,9 4-1 0,-9-4-3 16,9 3 0-16,-9-3 1 0,9 3 3 0,-9-3 0 15,10 3 2-15,-10-3 1 0,0 0-1 0,15-2-2 16,-15 2-3-16,12-2-3 0,-12 2 0 0,9-6-5 16,-9 6-3-16,10-6-3 0,-5 1-3 0,0-1-8 15,0-1-13-15,0 2-1 0,-1-3 1 16,3 2 5-16,-5-2 6 0,2 2 3 0,1 2 4 15,-2-2 4-15,-3 6 8 0,5-9 2 0,-5 9-8 16,4-7 0-16,-4 7-1 0,0 0 5 0,6-3 5 0,-6 3 8 16,0 0 1-16,5 5 0 0,-5-5-5 15,4 5 0-15,-4-5-1 0,5 9-8 0,-5-9 0 16,5 7 5-16,-5-7 0 0,5 11 0 0,-5-11-4 16,5 7 2-16,-5-7-5 0,6 6 6 0,-6-6 1 15,5 7-1-15,-5-7-1 0,7 5 3 0,-7-5 1 16,0 0-2-16,9 2-3 0,-9-2 0 0,0 0-9 15,18-2-18-15,-18 2-15 0,12-4-33 0,-5 1-26 16,1-3-39-16,1 1 6 0,-1 0-125 0,1-3-184 16,1 1 91-16</inkml:trace>
  <inkml:trace contextRef="#ctx0" brushRef="#br0" timeOffset="-117992.4">33583 8459 35 0,'0'0'358'0,"0"0"-51"15,0 0-23-15,0 0-43 0,0 0 4 0,0 0-51 16,6-5-4-16,-6 5-42 0,0 0-15 0,0 0-42 16,0 0 3-16,0 0-42 0,0 0 7 0,-4 6-31 15,4-6 15-15,-5 7-12 0,5-7-9 0,-3 10-3 16,1-5-3-16,2-5-3 0,-2 11-4 0,2-11-1 15,-2 11-3-15,2-11-1 0,2 11-2 0,-2-11 0 16,1 12-2-16,-1-12-6 0,4 8 3 16,-4-8-2-16,5 4-3 0,-5-4-3 0,6 4-5 15,-6-4-2-15,0 0-7 0,14 2-3 0,-14-2-1 16,0 0-6-16,13-3 2 0,-13 3-8 0,6-6-15 16,-6 6-3-16,4-5 0 0,-4 5 9 0,3-9 9 15,-3 9 10-15,0-7 11 0,0 7 19 0,-1-9 10 16,1 9 20-16,-3-6-20 0,3 6 40 0,0 0-30 15,-1-8 22-15,1 8-32 0,0 0 22 0,-3-7-36 16,3 7 28-16,0 0-32 0,0 0 26 0,0-7-25 16,0 7 26-16,0 0-24 0,7-4 26 0,-7 4-34 15,9-7 31-15,-3 3-28 0,3-2 25 0,-3 0-29 16,3 0 27-16,0-2-31 0,1-2 32 16,1 2-28-16,0-4 29 0,-2 4-29 0,1-4 31 15,-1 0-1-15,1 1-2 0,-2-2-2 0,0 0-3 16,1 0 0-16,-2 1-2 0,1-2 5 0,-3 3 14 15,2-2 16-15,-2 5 14 0,-3-2 6 0,5 3 8 16,-5-3 3-16,2 4-5 0,-4 6-10 0,5-12-11 16,-5 12-11-16,5-7-12 0,-5 7-7 0,0 0 36 15,0 0 17-15,12 6 5 0,-10 4 0 0,1 1-1 16,1 3 7-16,0 7 13 0,-2 6 2 0,2 2-18 16,1 6-6-16,-2 1-21 0,-3 7 5 0,0 2-26 15,0-2 4-15,0-1-44 0,0 2 39 0,0-7-13 16,0-3 0-16,0 0-15 0,0 0-14 15,0-1-39-15,0-8-46 0,0 0-49 0,0-3-67 16,0-2-37-16,0-2-108 0,0-3-40 0,0 0-353 16,0-2-264-16</inkml:trace>
  <inkml:trace contextRef="#ctx0" brushRef="#br0" timeOffset="-117822.39">33730 8815 126 0,'0'-7'558'0,"1"-2"-144"15,4 2-66-15,2-4-36 0,0 1-25 0,2-1-30 16,4-4-37-16,0 3-44 0,5 1-38 16,5-5-21-16,1 2-31 0,-7 1-18 0,-17-1-39 15,0-1-49-15,0 2-92 0,0 0-62 0,0 0-126 16,0 1-62-16,0 5-325 0,0-5-193 0</inkml:trace>
  <inkml:trace contextRef="#ctx0" brushRef="#br0" timeOffset="-117268.13">31573 9588 79 0,'-13'2'196'0,"0"1"-27"0,3-1-12 15,-2 1-24-15,1-1-11 0,1 1-12 0,-1-2-5 16,0 1-15-16,1-1-13 0,-1 2-12 0,0-2-20 16,2 3-27-16,9-4 13 0,-15 3-3 0,15-3-10 15,-14 3-6-15,14-3-18 0,-12 1-23 0,12-1-26 16,-13 3-29-16,13-3-46 0,-9 3-48 0,9-3-125 15,-9 3 234-15</inkml:trace>
  <inkml:trace contextRef="#ctx0" brushRef="#br0" timeOffset="-116934.53">31205 9790 395 0,'0'0'289'15,"0"0"-38"-15,0 0-71 0,0 0 14 0,0 0-38 16,0 0 32-16,0 0-42 0,12-1-11 16,-12 1-14-16,18-5 19 0,-4 2-45 0,3 0 7 15,2 1-51-15,8-2 14 0,0 1-33 16,3 1 9-16,6 0-25 0,1-3 15 0,2 3-26 15,-1-1 19-15,0 2-5 0,2-2-5 0,-3 0-1 16,-1 0-4-16,1-2-3 0,-9 4-1 0,1-2-1 16,-2 2-3-16,0-2-3 0,-3 1-10 0,-3 0-14 15,-3-2-24-15,-1 2-17 0,-1-1-32 0,-2 2-23 16,-4-2-62-16,-1 1-56 0,1-1-114 0,-3-2-140 16,-2 0 17-16</inkml:trace>
  <inkml:trace contextRef="#ctx0" brushRef="#br0" timeOffset="-116616.93">31823 9565 235 0,'0'0'257'0,"0"0"-42"15,-5-3-31-15,5 3-19 0,0 0-25 0,0 0-33 16,-5-5-22-16,5 5-18 0,0 0-12 0,0 0-10 15,6-5-8-15,-6 5-3 0,9 3-7 0,-9-3-5 16,13 6-3-16,-5-2-3 0,1 1-5 0,1 4 0 16,0-1-4-16,0 3 2 0,0-3-5 0,1 5 1 15,-5-1-1-15,4 0-1 0,-1 2 1 16,-2-1 1-16,-2-2-3 0,0 2 1 0,0-3 1 16,-4 1 0-16,2 0-5 0,-3-1 2 0,0 1 5 0,-3-3-24 15,2 2 30-15,-4-2-34 0,1 2 34 16,-1-3-23-16,-1 0 27 0,-1 3-29 0,1-6 29 15,-2 5-30-15,-1-4 11 0,4-1-52 0,-3 0-11 16,0 0-53-16,1 1-34 0,7-5-71 0,-13 4-140 16,13-4 179-16</inkml:trace>
  <inkml:trace contextRef="#ctx0" brushRef="#br0" timeOffset="-116162.39">32355 9449 478 0,'1'-7'354'0,"-1"7"-68"0,-1-9-50 0,1 9-42 15,-5-9-29-15,5 9-23 0,-7-6-22 0,7 6-15 16,-10-3-14-16,10 3-13 0,-15 0-14 0,7 3-13 16,-1 0-10-16,0 4-8 0,0-3-7 0,0 2-3 15,3 3-4-15,-3-2-1 0,3 2-5 16,0 0-1-16,3 2 1 0,0-2-2 0,2 4 1 16,-1-5-3-16,5 7-1 0,0-4-2 0,2 0-2 15,1 3-1-15,3 0 1 0,0-3-2 0,3 4-2 16,0-1 1-16,0 1 1 0,2-5-2 0,-4 4-2 15,0-3 1-15,2-1-3 0,-2 4 1 0,-1-5-5 16,-3 3 6-16,2-3 0 0,-4 4 0 0,-2-3 2 16,0 0 3-16,-4 3 0 0,0-2-1 0,-2 2-26 15,-4 2 32-15,1-2-26 0,-2-1 33 0,-4 0-30 16,1 1 32-16,-2-2-35 0,0 0 33 0,3-4-30 16,-3 1 4-16,2-2-73 0,2-2-12 15,-1-1-89-15,2-2-39 0,9-1-50 0,-16 0-257 16,16 0-36-16</inkml:trace>
  <inkml:trace contextRef="#ctx0" brushRef="#br0" timeOffset="-115333.68">32490 9617 4 0,'0'0'285'0,"0"0"-31"16,0 0-55-16,0 0 20 0,-9 5-43 15,9-5 15-15,-9 9-49 0,4 0-21 0,0-3-16 0,0 5-12 16,0-1-13-16,0 1-11 0,-3 4-13 16,6-1-12-16,-2 0-7 0,0 0-5 0,1 1-3 15,2-2-40-15,0 0 36 0,1 3-36 0,0-2 34 16,1-5-36-16,0 2 36 0,1-2-36 0,-1-1 33 16,3-2-37-16,-2 0 31 0,2 0-35 0,-4-6 32 15,9 6-37-15,-9-6 30 0,10 2-17 0,-10-2-12 16,11-2-16-16,-11 2-13 0,10-6-14 0,-10 6 19 15,7-11-23-15,-3 6 14 0,-1-1-11 0,1-2 37 16,-2 3-15-16,-2-3 36 0,4 1-19 0,-3 2 34 16,3-2-22-16,-1-2 31 0,-1 5-24 15,1-4 28-15,-1 2-20 0,-2 6 24 0,7-11-22 16,-3 6 35-16,-4 5-20 0,7-7 32 0,-7 7-19 16,10-6 32-16,-10 6-25 0,9-3 31 0,-9 3-23 15,12 2 18-15,-12-2-20 0,11 5 32 0,-11-5-34 16,9 7 7-16,-3-3 11 0,-6-4-27 0,10 9-9 15,-10-9 0-15,6 9-3 0,-6-9-2 16,5 9-5-16,-5-9 2 0,5 5-1 0,-5-5-2 0,4 7 0 16,-4-7-1-16,5 6 0 0,-5-6-2 0,0 0-4 15,7 4-7-15,-7-4-10 0,0 0-17 16,6-6-23-16,-6 6 8 0,5-11-61 0,0 7 10 16,-1-4-34-16,4 2 28 0,-3 0-20 0,0 0 38 15,1-1 26-15,0-1 13 0,-1 3 3 0,2 0 6 16,-7 5 11-16,9-9 10 0,-9 9 14 0,8-5 19 15,-8 5 20-15,9-3-7 0,-9 3 41 0,0 0-20 16,10 4 29-16,-10-4-31 0,5 7 22 0,-5-7-33 16,4 6 12-16,-4-6-25 0,5 8 15 0,-5-8-34 15,4 8 34-15,-4-8-33 0,6 9 20 0,-6-9-31 16,8 6 35-16,-8-6-41 0,9 5 34 16,-9-5-36-16,13 1 27 0,-13-1-39 0,0 0 29 0,19 0-47 15,-10-3 14-15,-2 0-47 0,1-2 15 0,1-1-39 16,0 1 16-16,0-2-7 0,-1 0-8 0,-1 1 7 15,1-2 9-15,-2 0 11 0,1 1 15 0,-2-3 13 16,-1 5 17-16,2-4 24 0,-3 4 30 16,-3 5 31-16,5-13 26 0,-5 13 17 0,5-7 13 15,-5 7-37-15,1-9 34 0,-1 9-39 0,5-7 17 16,-5 7-46-16,0 0 20 0,4-5-48 0,-4 5 32 16,0 0-45-16,0 0 31 0,0 0-38 0,8 3 30 15,-8-3-35-15,4 4 37 0,-4-4-32 16,5 12 28-16,-3-8-35 0,0 3 32 0,1 4-28 15,0-4 34-15,1 3-35 0,0-1 29 0,-1 1-39 16,1-2 40-16,0 3-36 0,0-2 36 0,0 3-38 16,0-3 14-16,0 1-66 0,-2 0-16 0,-1-3-61 15,1 5-10-15,0-4-63 0,-2 0-219 0,1-1 94 16</inkml:trace>
  <inkml:trace contextRef="#ctx0" brushRef="#br0" timeOffset="-114698.33">33233 9617 26 0,'0'0'405'15,"0"0"-111"-15,6-6-70 0,-6 6-20 0,0 0-16 16,0 0-23-16,0 0-62 0,8-4 38 0,-8 4-28 15,0 0-20-15,0 0-22 0,2 9-17 0,-2-9-11 16,0 0-9-16,0 6-9 0,0-6-37 0,0 0 28 16,2 6-9-16,-2-6-10 0,0 0-12 0,5 7-7 15,-5-7-3-15,0 0-2 0,13-1-5 0,-13 1-11 16,12-6 0-16,-5 0-2 0,0 3-6 0,0-3 10 16,2-2 11-16,-2 2 4 0,0-3 6 0,-1 4 4 15,-1-4 6-15,2 0-1 0,-4 0 3 0,1 1 5 16,-1 2 13-16,-2-2 9 0,-1 8 14 15,3-11-1-15,-3 11-5 0,0-12-3 0,0 12-5 16,-2-6-7-16,2 6-5 0,0 0 0 0,-3-7-2 16,3 7-4-16,0 0 4 0,0 0-5 0,0 0 3 15,-7 3-3-15,7-3 18 0,0 0-15 0,0 0-2 16,0 0-2-16,0 7 0 0,0-7 2 0,0 0-1 16,0 0 0-16,12 1 1 0,-12-1 0 0,10-1 0 15,-10 1-1-15,14-7 1 0,-6 1 1 16,1-1 1-16,-2 4-3 0,2-6 3 0,0 2 1 0,1-3-6 15,-1 2 6-15,-1-2 10 0,0 2 6 0,-1-3 14 16,-2 2 16-16,2 2 10 0,-2-2-8 16,-1 2 30-16,1-2 2 0,-1 4 4 0,-4 5-4 15,6-12-2-15,-6 12-5 0,5-6-13 0,-5 6-10 16,4-8-10-16,-4 8-8 0,0 0 4 0,0 0 22 16,4 5 21-16,-4-5 4 0,0 14-4 0,1-3 6 15,1 6 1-15,-2 2 4 0,2 5-9 0,1 5-4 16,0 3-27-16,0 4 4 0,1 5-23 0,1 1 5 15,-1 0-21-15,2 4 9 0,2-3-16 0,-2 0 9 16,-1 1-20-16,2-1 15 0,-1-3-17 0,2 0 4 16,-3-6-34-16,0-2-20 0,-1-6-37 0,-2-3-61 15,1-2-42-15,-2-5-45 0,-1 1-125 0,-1-2-41 16,0-4-43-16,-2-3-190 0,-2-2-146 16</inkml:trace>
  <inkml:trace contextRef="#ctx0" brushRef="#br0" timeOffset="-114533.08">33423 10050 520 0,'0'0'414'0,"0"-13"-65"0,0 13-73 0,3-11-10 15,3 3-20-15,-1 2-17 0,3-3-40 0,1 1-31 16,2-2-28-16,1 1-35 0,4-3-14 0,1 4-20 16,2-4-18-16,2 3-37 0,-1-1-67 0,-1 2-36 15,2-2-87-15,-1 3-34 0,-3-1-65 16,-2 3-77-16,-1 1-222 0,-1 0-95 0</inkml:trace>
  <inkml:trace contextRef="#ctx0" brushRef="#br0" timeOffset="-113901.61">31139 10704 24 0,'-14'2'381'0,"14"-2"-76"0,0 0-17 0,0 0-39 16,-10 1-45-16,10-1-77 0,0 0 45 0,0 0-81 15,0 0 63-15,0 0-74 0,0 0 79 16,0 0-16-16,13-2-22 0,-13 2-16 0,22-1-17 16,-7 1-9-16,4 0-19 0,2 0-10 0,2 1-11 15,2 0-13-15,3 0-2 0,0 2-5 0,0-3-8 16,1 2-7-16,0-1-8 0,-1 0-18 0,0-1-19 16,-1 1-28-16,-4-1-34 0,0 0-35 0,-2-1-26 15,0 0-19-15,-2 0-70 0,-2 0-36 0,-3 0-253 16,-1-3-52-16</inkml:trace>
  <inkml:trace contextRef="#ctx0" brushRef="#br0" timeOffset="-113658.09">31607 10557 241 0,'0'0'242'0,"0"0"-9"15,13-2-48-15,-13 2 15 0,10 2-49 0,-10-2 24 16,15 4-71-16,-7 0 24 0,1 4-49 0,-1-2-10 16,2 3-12-16,-1 1 1 0,0 4-7 0,0-1-6 15,-3 1 27-15,-1 1-48 0,0 2 25 0,-2 1-37 16,0 0 29-16,-2 1-34 0,-2 1 30 16,-2-1-38-16,0 1 30 0,0-1-36 0,-3 0 24 15,1-1-60-15,-1-3-15 0,1 0-81 0,-3-3-30 16,3 2-66-16,-1-3-283 0,-1-3-17 0</inkml:trace>
  <inkml:trace contextRef="#ctx0" brushRef="#br0" timeOffset="-112683.97">32045 10438 260 0,'0'0'290'0,"2"-10"-93"15,-2 10-55-15,1-9-33 0,-1 9-18 0,0 0 0 16,0 0-2-16,0 0 4 0,5 10-11 0,-4 0-14 16,1 2-10-16,0 3-35 0,1 4 26 0,-2 0-22 15,2 3 39-15,-1 1-29 0,0 2 28 0,-1-1-34 16,-1-1 24-16,1 3-42 0,-1-5 31 0,0-1-35 16,0-1 41-16,0-2-19 0,-1-3 38 0,1-1-32 15,0 1 38-15,0-4-30 0,0 0 31 0,-1-3-22 16,1 2 25-16,0-9-33 0,0 9 11 0,0-9-41 15,0 0 16-15,0 0-37 0,0 0 25 0,0 0-34 16,8-5 19-16,-8 5-44 0,7-6 20 0,-2-1-40 16,0 2 32-16,0 3-26 0,5-3 39 15,-2 1-30-15,0 0 38 0,-8 4-36 0,16-5 42 16,-16 5-25-16,18-1 36 0,-18 1-32 0,18 2 34 16,-9 1-26-16,0-1 33 0,0 3-19 0,-1 0 36 15,-2-1-17-15,-1 1 33 0,3 4 3 0,-6-5-6 16,1 5-13-16,-1-2 28 0,-2-2-3 0,-1 5 5 15,0-3-17-15,-3 1 15 0,-1 1-27 0,-1-4 16 16,-1 4-23-16,-1-4 22 0,1 1-10 0,-3 0 18 16,2-3-32-16,-1 1 11 0,0-3-38 0,9-1-12 15,-15 1-49-15,15-1-6 0,-14-2-58 0,14 2 10 16,-12-4-23-16,12 4-49 0,-6-9-31 16,6 9-50-16,-2-10-43 0,4 4-245 0,2-2-67 0</inkml:trace>
  <inkml:trace contextRef="#ctx0" brushRef="#br0" timeOffset="-111732.31">32373 10713 525 0,'0'0'357'0,"0"0"-16"0,0 0-92 16,7-3-22-16,-7 3-70 0,0 0 10 0,0 0-42 15,-5 9 19-15,5-9-41 0,-5 10 12 16,1-6-43-16,2 6 8 0,-2-3-25 0,1 3 4 15,1-2-15-15,-2 4-6 0,0-2-8 0,4 2-6 16,-2-4-4-16,2 5-6 0,-2-5-1 0,2 3-11 16,0-6 3-16,0 5-1 0,0-3-3 0,0-7 0 15,2 11-3-15,-2-11 0 0,2 7-3 0,-2-7-8 16,9 4-6-16,-9-4-12 0,0 0-15 0,9-4-5 16,-9 4-27-16,5-6-12 0,-5 6 31 0,4-11 3 15,-4 11-23-15,3-11 47 0,-2 3-24 0,-1 8 47 16,1-10-32-16,-1 10 42 0,1-12-31 0,-1 12 36 15,2-10-35-15,-2 10 39 0,2-11-39 0,-2 11 39 16,4-11-37-16,-4 11 40 0,5-7-36 16,-5 7 34-16,8-7-33 0,-8 7 32 0,10-5-30 0,-10 5 33 15,15 0-1-15,-15 0-5 0,17 3-3 16,-7 0-4-16,0-1-4 0,-1 2-6 0,0 0-2 16,0 1-5-16,0 1-4 0,1-2-3 0,-5 0-1 15,2 5 4-15,-2-3 7 0,-1-3 6 0,-3 6 3 16,-1-9 20-16,4 8 11 0,-4-8 24 0,-1 11 21 15,1-11 11-15,-3 6-31 0,3-6 31 0,0 0-7 16,-6 4-11-16,6-4-6 0,0 0-11 0,-8-3-8 16,8 3-10-16,-4-7-5 0,2-1-7 0,2 3-4 15,0-5-7-15,1 2-11 0,0-5-24 0,2 5-18 16,1-4-46-16,-2 3 15 0,6-4-43 0,-2 3 14 16,3 0-35-16,-1 1-15 0,0-1-16 15,2 3 43-15,-3-2-30 0,1 4-18 0,1-1 42 16,0 0-4-16,-1 3 45 0,-1-1 0 0,1 1 39 15,-8 3-1-15,14-7 56 0,-14 7 3 0,12-3 58 16,-12 3-2-16,12-1 52 0,-12 1-20 0,12 0 19 16,-12 0 6-16,10 1 20 0,-10-1 14 0,10 5 17 15,-3 0 7-15,-7-5-9 0,9 7-13 0,-9-7-30 16,10 12-17-16,-6-7-16 0,-2-1-13 16,1 5-10-16,-1-3-13 0,1 0-7 0,-1 1-9 15,0-1-8-15,-1 2-6 0,-1-8-2 0,3 11-3 0,-3-11-5 16,1 12 0-16,-1-12-3 0,1 6 4 15,-1-6-8-15,3 7-5 0,-3-7-11 0,0 0-13 16,1 8-20-16,-1-8-12 0,0 0-8 0,0 0 4 16,6-9 3-16,-6 9 3 0,4-6 3 0,-4 6 2 15,5-9 3-15,-5 9 10 0,5-8 5 0,-5 8 5 16,7-6 5-16,-7 6 7 0,6-5 0 0,-6 5 22 16,0 0-8-16,8-3 6 0,-8 3 13 0,0 0 8 15,9 4 7-15,-9-4-4 0,5 7 1 0,-5-7-9 16,5 4-4-16,-5-4 0 0,5 9-3 0,-5-9 5 15,4 7-12-15,-4-7 6 0,4 6-12 16,-4-6 8-16,4 6-14 0,-4-6 4 0,0 0-18 16,5 6 7-16,-5-6-23 0,0 0-9 0,0 0-5 15,0 0-11-15,11-3-2 0,-11 3 2 0,8-6 7 16,-8 6 10-16,8-7 3 0,-8 7 15 0,6-3 3 16,-6 3 1-16,6-5 16 0,-6 5 1 0,8-6 9 15,-8 6 12-15,8-2 15 0,-8 2 4 0,0 0-6 16,0 0-1-16,13 1-3 0,-13-1-7 0,8 7-3 15,-8-7-8-15,8 6-4 0,-3-1-83 0,-1 1-25 16,0-1-84-16,0-1-39 0,2 3-78 0,-2-1-148 16,0-1 74-16</inkml:trace>
  <inkml:trace contextRef="#ctx0" brushRef="#br0" timeOffset="-111510.23">33032 10766 523 0,'0'0'634'0,"4"-8"-148"15,-4 8-99-15,0 0-84 0,0 0-69 0,4-5-32 16,-4 5-17-16,0 0 6 0,0 0-31 0,5 7-32 16,-5-7-28-16,2 6-19 0,-2-6-23 0,4 10-26 15,-2-3-31-15,0-3-35 0,-2 3-45 16,3 0-44-16,-3-7-35 0,1 11-73 0,-1-11-48 15,1 11-65-15,-1-11-25 0,-1 6-291 0,1-6-167 16</inkml:trace>
  <inkml:trace contextRef="#ctx0" brushRef="#br0" timeOffset="-111365.23">33001 10673 331 0,'0'0'364'0,"-3"-10"-92"0,3 10-58 0,-2-9-50 0,2 9-22 15,2-5-47-15,-2 5-25 0,0-9-27 0,0 9-26 16,0 0-93-16,5-5-45 0,-5 5-106 16,0 0-181-16,0 0 129 0</inkml:trace>
  <inkml:trace contextRef="#ctx0" brushRef="#br0" timeOffset="-111032.53">33173 10665 342 0,'0'0'571'0,"0"0"-133"16,9 4-86-16,-9-4-35 0,7 5-36 0,-7-5-36 16,4 11-29-16,-4-11-20 0,5 11-32 0,0-2-16 15,-2-1-33-15,1 3-11 0,0-3-36 16,1 4 5-16,-2-2-32 0,1 1 5 0,-1-1-22 16,1 0-1-16,-2 1-8 0,1-3-4 0,-2 0-17 15,4 1-9-15,-2-4-21 0,-1 2-17 0,1-1-16 16,-3-6-8-16,4 7 8 0,-4-7 6 0,6 7 8 15,-6-7-7-15,0 0 8 0,12-3-13 0,-12 3 9 16,10-6-12-16,-10 6 24 0,10-5-6 0,-10 5 23 16,10-8-9-16,-10 8 25 0,13-5-15 0,-8 2 20 15,-5 3-13-15,14-2 18 0,-14 2-10 0,18-1 12 16,-18 1-17-16,23 1 24 0,-11 1-17 0,2 1 11 16,0 0-44-16,1 3-12 0,0-3-77 0,1 1-36 15,-2 0-73-15,4 1-69 0,-3 1-15 0,2-3-140 16,-6 1 53-16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8:54:46.633"/>
    </inkml:context>
    <inkml:brush xml:id="br0">
      <inkml:brushProperty name="width" value="0.05292" units="cm"/>
      <inkml:brushProperty name="height" value="0.05292" units="cm"/>
      <inkml:brushProperty name="color" value="#FF0000"/>
    </inkml:brush>
  </inkml:definitions>
  <inkml:trace contextRef="#ctx0" brushRef="#br0">13884 11925 17 0,'0'0'115'0,"0"0"-25"0,0 0-18 16,0 0-9-16,0 0-19 0,0 0-7 0,0 0-5 15,0 0-6-15,0 0-4 0,-9-2-8 0,9 2-1 16,0 0-4-16,0 0-3 0,0 0-1 0,0 0-2 16,-13 2-2-16,13-2-3 0,0 0-3 0,0 0-1 15,0 0-19-15,-10 1-41 0,10-1-83 0,0 0 41 16</inkml:trace>
  <inkml:trace contextRef="#ctx0" brushRef="#br0" timeOffset="3747.95">14961 12040 15 0,'0'0'107'0,"0"0"-21"0,0 0-18 0,0 0-7 16,-14-3-15-16,14 3 24 0,0 0 7 0,0 0-11 16,-10-2-13-16,10 2-14 0,0 0-10 0,0 0-7 15,-12 0-3-15,12 0-3 0,0 0 6 0,-12-2 3 16,12 2-8-16,0 0 0 0,-11-1-6 0,11 1-1 15,0 0 2-15,-10-3 5 0,10 3-4 16,0 0 1-16,-11-1-3 0,11 1-3 0,0 0 0 0,-12-3-3 16,12 3 1-16,0 0 4 0,-11-2 2 15,11 2-5-15,0 0 0 0,-12-1-1 0,12 1 2 16,-9-5 3-16,9 5-2 0,0 0 8 0,-14-3-5 16,14 3 4-16,-9-4 3 0,9 4 7 0,-9-3-1 15,9 3 3-15,-10-2 0 0,10 2 0 0,-9-2 0 16,9 2-2-16,-10-5-8 0,10 5-4 0,-13-4-3 15,13 4 3-15,-13-5-4 0,13 5 2 16,-10-3 4-16,10 3 6 0,-14-4-2 0,14 4 0 16,-13-6-2-16,13 6-2 0,-15-5 7 0,6 3-3 15,1-1-7-15,-2-1 0 0,1 1 6 0,0-1-1 16,-1 1-1-16,1-1-4 0,0 0 1 16,-1 1-4-16,-3-1-2 0,4 0-2 0,-1 0 0 15,-3 0-2-15,3 1 3 0,-4-1 1 0,1-2 19 16,-1 4-13-16,1-2-2 0,-1-1-5 0,-1 1 3 15,1 0-3-15,-3 0 0 0,3 1-2 0,-4-1-2 16,5 0 26-16,-3 1-30 0,0 1 0 0,-3-1 1 16,4 0 0-16,0 0 2 0,-3 1-1 0,1-1 1 15,-2 0 0-15,1 1 8 0,-1-1-1 0,0 0-9 16,1 1 5-16,-1 0-1 0,-2-1 2 0,2 0 2 16,0 1-4-16,0 1 10 0,-2-1-9 0,1-1-5 15,-1 1 0-15,0 0 0 0,-1-2 0 0,1 2 2 16,-3 1-2-16,4-2 1 0,-6 2 4 15,6 0 1-15,-2-2-2 0,-1 1-10 0,-1 1 6 16,2-3-4-16,-1 3 1 0,1-1 3 0,2 0 0 16,-2 1 0-16,-1 0-3 0,3 0 3 15,-1-1-2-15,1 1 2 0,-2 0-2 0,4 0 3 16,-2 0-3-16,2 0 1 0,-3 1 0 0,1-2 6 16,1 0 0-16,-2 2-1 0,2 0-8 0,0 0 1 15,-3 0 1-15,3 0-1 0,1 2 1 0,-1 0 1 16,0-1-1-16,0 1 0 0,-2-1-4 0,3 2 4 15,-1-1 0-15,1-1 2 0,-2 3-3 0,1 1 3 16,1-2 3-16,-3 2-8 0,2-2 4 16,1 3 11-16,-2-2-5 0,-2 3-8 0,3-2 4 15,-3 1-3-15,-1 2 1 0,4-1 1 0,-4 1 0 16,1 0 0-16,-1 1 1 0,0-2-3 0,-1 5-1 16,-3 0 2-16,2-1-23 0,-1 1 29 0,0-1-27 15,2 2 30-15,0-2-25 0,0 2 26 0,-2 2-26 16,3-3 34-16,-1 1-35 0,-2 0 30 0,3 1-26 15,1-1 27-15,-2 1-34 0,1 1 35 0,3 1-28 16,-2-2 29-16,0 2-30 0,1-3 29 0,0 3-27 16,1 1 26-16,2-4-2 0,1 0-4 0,-1 1-3 15,3 2 1-15,-2 0-6 0,3-1 4 0,-1 1 0 16,1 0-4-16,0 0 8 0,2 2-1 16,1 0-9-16,-2 1 0 0,3-1 1 0,1 3 25 15,-1-2-29-15,2 0 19 0,0 2-21 16,3-2 23-16,0 3-27 0,0-1 27 0,1-1-29 15,4-1 5-15,-1 2 0 0,2-3 3 0,-1 5 0 16,4-2 2-16,0 3 18 0,2-1-15 0,-1 0 2 16,3 0-7-16,0-1 2 0,2 3-25 0,1 0 32 15,2-1-22-15,1 2 23 0,0-3 2 0,3 1-2 16,-2 2-1-16,8 0-1 0,-1-2 0 0,2 3-1 16,-1-3 0-16,3-1-2 0,-1 3 0 0,2-3 0 15,1 0 0-15,4-1 0 0,-4 1 7 0,4 0-3 16,3-1 34-16,-2 0-52 0,0-1 35 0,6 0-32 15,-2 1 26-15,2-1-26 0,2 1 26 16,0-2-29-16,5 0 28 0,-4 1-26 0,12 0 4 16,-2 0-3-16,2 1 6 0,0-3 2 0,2 2 2 15,-1-1-1-15,1-1 0 0,3-1 2 0,0 0 2 16,2-2 4-16,-1 2-7 0,4-2-1 0,1 1 3 16,0 0 0-16,-1-2-1 0,0 1 1 0,1-3 1 15,-1 2-2-15,3 2 0 0,-1-3 24 0,3 2-26 16,0-3 21-16,0 1-28 0,3 0 26 0,-1 0-25 15,-2-2 25-15,4 1-27 0,0-1 31 0,1-1-18 16,-1-1 10-16,5 0-23 0,0-1 29 0,-3 0-33 16,7 1 27-16,-4-2-24 0,4-1 25 15,-3 1-23-15,4-4 21 0,0 2-21 16,-2 1 26-16,-1-3-26 0,3 0 26 0,2 2-28 16,-2-3 37-16,0 1-29 0,0 0 19 0,-4-2-26 15,4 0 32-15,-2 3-33 0,2-3 30 0,-3 1-27 16,2-2 27-16,1 2-29 0,0-2 27 0,-1-1-26 15,0 2 26-15,-2-1-29 0,2 2 32 0,-3-3-32 16,2 1 30-16,-2 0-28 0,0-1 34 0,-2 0-24 16,2-1 21-16,-2 1-35 0,1-1 33 0,-3 1-35 15,-1-3 31-15,2 0-28 0,-11 3 28 0,9-1-29 16,-14-2 30-16,4 1-28 0,8-3 28 16,-10 1-28-16,10 1 34 0,-11-2-27 0,-1 0 19 15,3-1-27-15,-3 1 34 0,-1 0-35 0,7-5 30 16,-8 3-27-16,-3-4 25 0,-2 3-22 0,-3-3 2 15,4-1 4-15,-3 3 2 0,-4-4 8 0,2 1 8 16,-6-2 0-16,3-1 8 0,-2 2 3 0,-1-2-11 16,-2 1-29-16,-1-1 50 0,-2 0-48 15,0-1 53-15,-1 1-55 0,-2-2 58 0,-2 2-5 16,0-2-4-16,-6 1-8 0,1 2 1 0,-1-2-7 16,0 0 4-16,-4 0-3 0,3-2-8 0,-5 2-3 15,2-4-1-15,-1 2-2 0,0 0 0 0,-3-1 0 16,-2 1-3-16,0-2 3 0,0 1-9 0,0 1 13 15,-6-2 5-15,3 2-17 0,-2-1 11 16,-1-1 1-16,-2 0-2 0,0 0 1 0,-1-1 2 16,1 2 1-16,-4-2-56 0,-1 1 73 0,-2-2-63 15,1 3 72-15,-2-1-54 0,-1 1 60 0,-1 0-54 16,-3-5 55-16,0 5-50 0,-1-2 62 0,-4 0-60 16,3 0 58-16,-3 1 1 0,-2-1-9 0,-1-5-6 15,-1 5-8-15,-2-1 1 0,-1 1-7 0,0 0-6 16,-1-3-3-16,-1 3-3 0,-1 0-2 0,0 1 2 15,-2 1-6-15,1-2-2 0,-2 2-3 16,-1-1 9-16,-4-1-13 0,-1 0 1 16,0-1-2-16,0 2 1 0,-4 1-1 0,3-1-1 0,-2 1 10 15,-1 1-12-15,0-1 1 0,0 1 0 16,-2 0 0-16,-1 3 2 0,-1-3 0 0,2 0-1 16,-2 1-1-16,-2 2-49 0,-2-3 58 0,0 1-49 15,1 0 64-15,-6 2-60 0,4 1 56 0,-5 0-48 16,4 0 51-16,-4-2-52 0,4 3 9 0,-3 1 4 15,-1-3 1-15,1 3 4 0,-2 1 1 0,1-3 2 16,-1 3 51-16,-1 1-57 0,-1-3 54 16,0 3-60-16,-1-3 52 0,-1 4-51 0,0-2 50 15,1-2-52-15,2 3 55 0,-7 0-62 0,6 0 57 0,-3-1-54 16,2 3 53-16,-1-4-53 0,0 5 54 16,-1-4-54-16,1 3 52 0,-1-2-53 0,2 3 62 15,-2-3-13-15,-1 3-7 0,2-2 3 0,-1 3-9 16,-2-4-3-16,2 4-1 0,-1-2 2 15,1 3-3-15,-2-4-51 0,3 4 58 0,-4-1-50 16,3-1 57-16,-2 2-58 0,4 1 62 0,-2-3-3 16,-2 4-1-16,4-2-9 0,-2 0-3 0,1 0-1 15,0 1 1-15,-2-1-3 0,2 1 3 0,0 0-1 16,0 0 2-16,0 2-8 0,1-2-46 0,-1 2 57 16,-3-1-51-16,7-1 58 0,-4 1-1 0,0 1-7 15,1 1 1-15,-1-1-1 0,1-1-4 16,-4 2-2-16,6 0 0 0,-2 1-3 0,0-1 10 15,0 1-7-15,7 0 0 0,-8 0-3 0,2 0-2 16,3 0-4-16,-3 0 6 0,5 0-49 0,0 0 60 16,1 0-2-16,-1 0-2 0,1 1-2 0,-2-1 0 15,3 1 1-15,-3-1-1 0,3 1-1 0,0-1-4 16,-3 2 0-16,4-2-2 0,-2 1 3 0,1-1 1 16,-2 0 0-16,2 2 0 0,1-2 1 0,-2 1 2 15,3-1 1-15,-1 0-3 0,3 1-54 0,-2 0 62 16,2 0-53-16,1-1 59 0,0 2-8 0,0-1 18 15,1 2-21-15,4-3-1 0,0 0 0 0,0 0-1 16,0 0-1-16,0 1 3 0,0-1-1 16,0 0 1-16,0 2-4 0,0-2 1 0,0 1 0 15,2-1 2-15,-2 0 0 0,2 1 3 0,0-1-3 16,0 1-7-16,2-1 13 0,0 1-4 0,0-1-1 16,1 2-5-16,4-2-53 0,0 1 62 15,0-1-51-15,0 0 58 0,4 1-54 0,-3 0 58 16,3-1-53-16,0 2 56 0,0-2-54 0,3 1 57 15,0-1-57-15,0 0 60 0,4 1-60 0,0 1 55 16,-2-2-53-16,14 0 50 0,-22 0-48 0,22 0 49 16,-16 1-53-16,16-1 55 0,-16 0-59 0,16 0 61 15,-12 0-61-15,12 0 45 0,0 0-16 0,-16 0-72 16,16 0 40-16,0 0-80 0,-14 0 41 0,14 0-78 16,0 0 6-16,0 0-25 0,-9 2-28 15,9-2-27-15,0 0-60 0,0 0-205 0,-2 6 14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8:42:47.338"/>
    </inkml:context>
    <inkml:brush xml:id="br0">
      <inkml:brushProperty name="width" value="0.05292" units="cm"/>
      <inkml:brushProperty name="height" value="0.05292" units="cm"/>
      <inkml:brushProperty name="color" value="#FF0000"/>
    </inkml:brush>
  </inkml:definitions>
  <inkml:trace contextRef="#ctx0" brushRef="#br0">18246 4439 228 0,'0'0'208'0,"-13"2"-66"16,13-2-16-16,-12 1-25 0,12-1-9 0,-14 2-9 15,14-2 0-15,-11 4-9 0,11-4 2 0,-13 1-16 16,13-1 10-16,-9 3-13 0,9-3 36 0,0 0-49 16,-13 3 24-16,13-3-33 0,0 0 25 0,-11 2-38 15,11-2 30-15,0 0-39 0,-8 2 34 0,8-2-39 16,0 0 47-16,0 0-49 0,-9 2 40 0,9-2-42 15,0 0 40-15,0 0-46 0,0 0 42 0,0 0-47 16,-8 2 43-16,8-2-48 0,0 0 53 0,0 0-56 16,0 0 51-16,0 0-56 0,0 0 48 15,0 0-46-15,0 0 45 0,0 0-54 16,0 0 49-16,0 0-43 0,0 0 54 0,0 0-57 16,0 0 52-16,0 0-55 0,0 0 48 0,0 0-48 15,0 0 51-15,0 0-51 0,0 0 48 0,0 0-44 16,0 0 58-16,0 0-55 0,11-1 51 0,-11 1-52 15,15-1 58-15,-2-1-57 0,0 2 60 0,6 0-52 16,0 2 9-16,9-1 6 0,0-1 10 0,12 3-5 16,-2-1-1-16,8 1 7 0,5 1 1 0,2 0 1 15,-1-1 1-15,2 1 1 0,-2 1-5 16,-2 0-13-16,1-3 5 0,-2 2 2 0,-10 0 1 0,1-2 8 16,-3 1 18-16,0 0-32 0,-6-2 2 15,-2 1 0-15,-3 0 1 0,-1-1-4 16,-3 2 4-16,-2-3 0 0,-3 2 1 0,-2-2-2 15,-2 1 5-15,1 0 2 0,-14-1 18 0,21 1 13 16,-21-1 13-16,16 3 15 0,-16-3-2 0,16 1-3 16,-16-1-5-16,12 1-10 0,-12-1-9 0,11 0-4 15,-11 0-11-15,0 0-8 0,11 1-8 0,-11-1-12 16,0 0-16-16,10 3-16 0,-10-3-12 0,0 0-16 16,8 3-17-16,-8-3-27 0,0 0-19 15,0 0-29-15,8 3-21 0,-8-3-33 0,0 0-37 0,0 0-50 16,0 0-160-16,0 0 68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2:49:12.103"/>
    </inkml:context>
    <inkml:brush xml:id="br0">
      <inkml:brushProperty name="width" value="0.05292" units="cm"/>
      <inkml:brushProperty name="height" value="0.05292" units="cm"/>
      <inkml:brushProperty name="color" value="#FF0000"/>
    </inkml:brush>
  </inkml:definitions>
  <inkml:trace contextRef="#ctx0" brushRef="#br0">17345 4486 63 0,'0'0'333'0,"0"-11"-50"0,0 11-48 15,0-11-23-15,0 3-27 0,0 0-24 0,0 8-39 16,0-13 24-16,0 13-42 0,1-11 12 16,-1 11-35-16,0-12 26 0,0 12-18 0,0-9-33 15,0 9 7-15,0-8-10 0,0 8-18 16,-1-7-11-16,1 7-33 0,0 0 20 0,0 0-33 15,0 0 28-15,0 0-26 0,0 0 29 0,0 0-22 16,2 11 24-16,-2-1-20 0,4 0 23 0,0 2-29 16,-2 4 7-16,2 1 5 0,0 1 2 0,-1 0-2 15,2 2 22-15,-3-2-35 0,2 1-6 0,0-2-67 16,1-1-21-16,-4 0-53 0,3-1-28 0,0-4-48 16,-1 1-265-16,-1-3 4 0</inkml:trace>
  <inkml:trace contextRef="#ctx0" brushRef="#br0" timeOffset="499.09">17255 4419 500 0,'-5'-8'422'16,"0"2"-16"-16,1-3-56 0,0 2-42 0,2-1-54 15,-1-2-43-15,1 1-57 0,2-1-39 0,2-5-7 16,2 3-29-16,2-2-20 0,2-2-13 0,5-2-9 15,-2 1-11-15,2 2-16 0,4 1-6 16,-3 2-20-16,1 0-18 0,-1 5-7 16,3 0-5-16,-2 1-7 0,-2 6-8 0,0 0-6 0,1 0 4 15,-4 6-1-15,2 3 4 0,-1-3-4 16,-3 6 6-16,-2-1 14 0,-2 3-14 0,-3 0 29 16,-1 0-17-16,-1 0 28 0,-3 2-18 0,0-2 33 15,0 3-26-15,-2-6 34 0,-3 2-28 0,5-1 39 16,-2-2-24-16,2-1 32 0,-1-2-26 0,2 2 29 15,-1-3-22-15,4-6 32 0,-6 8-34 16,6-8 29-16,-1 8-39 0,1-8 20 0,0 0-31 0,0 0 28 16,14-2-26-16,-14 2 15 0,14-6-35 0,-3 5 6 15,0 0-34-15,-11 1 32 16,21 1-21-16,-8 0 46 0,0 4-28 0,1-1 25 16,-1 2-25-16,1 3 27 0,-4-2-24 0,3 4 32 15,-7-3 6-15,3 7-28 0,-4-4 3 0,-1 3 38 16,-4-2-34-16,0 3 37 0,-2-2-25 0,-5 2 34 15,3 0-19-15,-3 1 33 0,-5-3-27 0,3 2 37 16,-1-2-33-16,-1 1 34 0,0-5-33 0,0 2 26 16,-1-3-33-16,2 0 33 0,0-2-42 0,-3-1 26 15,5 0-29-15,-2-1 22 0,0-3-32 0,10-1 20 16,-17 3-62-16,17-3-17 0,-15 0-97 0,15 0-26 16,-13-3-35-16,13 3-38 0,-10-4-196 15,10 4 66-15</inkml:trace>
  <inkml:trace contextRef="#ctx0" brushRef="#br0" timeOffset="1028.48">17793 4445 344 0,'3'-8'295'0,"-3"8"-16"0,0 0-60 16,0 0-1-16,0 0-71 0,0 0-5 0,-3-6-56 15,3 6 9-15,-6 4-44 0,6-4 18 0,-10 8-31 16,3-3 11-16,1 3-32 0,-1 0-5 0,0 1 2 15,-1 2 0-15,4-1-1 0,-1 2-2 16,1 0-5-16,0-1 17 0,1-1-14 0,0 3-1 16,3-3-10-16,0 2 0 0,0-2-4 0,0 1 2 15,3-4-2-15,0 1-9 0,0-4-12 0,-3-4 19 16,5 11-30-16,-5-11 11 0,9 6-39 0,-9-6 8 16,0 0-30-16,17-1 14 0,-12-4-11 15,-5 5 15-15,9-9-9 0,-5 4 18 0,-2-1-12 16,2-2 17-16,0 3 3 0,-3-3 26 0,-1 8 4 15,1-11 26-15,-1 11 0 0,4-11 29 0,-4 11-11 16,0-7 17-16,0 7-24 0,0-8 9 0,0 8-23 16,3-6 13-16,-3 6-15 0,0 0 16 15,0 0-16-15,0 0 19 0,0 0-12 0,9 6 11 16,-9-6-20-16,6 10 17 0,-2-6-13 0,1 1 12 16,0 3-14-16,-1-3 13 0,1 2-22 0,2 2-13 15,-2-5-49-15,0 3-47 0,0 0-63 0,0-4-138 16,-1 2 218-16</inkml:trace>
  <inkml:trace contextRef="#ctx0" brushRef="#br0" timeOffset="1383.25">17875 4564 135 0,'-4'-7'377'0,"4"7"-118"0,0 0-10 15,0-10-61-15,0 10-16 0,4-9-60 0,0 5 3 16,-4 4-50-16,6-11 11 0,-2 7-42 0,0-2 20 16,-4 6-43-16,9-7 22 0,-4 3-34 15,-5 4 21-15,15 0-28 0,-15 0 23 0,13 0-31 16,-3 0 26-16,-2 3-19 0,1 2 6 0,-4-1-17 16,5 2 26-16,-3 3-24 0,-1-1 21 0,-1 0-27 15,-1 0 24-15,1 1-23 0,-1 0 27 16,-3 0-17-16,2-2 18 0,-2 1-21 0,-1-8 34 15,1 12-14-15,-1-12 48 0,2 9-2 0,-2-9 35 16,0 8-24-16,0-8 1 0,0 0-8 0,0 0-4 16,0 0-7-16,-7-5-12 0,7 5-2 0,0-12-12 15,-1 3-7-15,1 1-3 0,0-2 24 0,0-1-36 16,1-1 23-16,-1 0-43 0,0-1 8 16,4 1-52-16,-3-1-43 0,2 3-54 0,-2-2-61 15,3 2-65-15,-1 1-180 0,2 1 44 0</inkml:trace>
  <inkml:trace contextRef="#ctx0" brushRef="#br0" timeOffset="1762.27">18149 4419 327 0,'0'0'342'0,"0"0"-104"0,0 0-19 0,0 0-70 16,0 0-9-16,0 0-48 0,1 9 9 15,-4-2-34-15,-2 1 9 0,1 1-38 0,-1 2 18 16,4-1-32-16,-3 1-4 0,1 0 21 0,0 1-33 16,0 0 20-16,2-1-34 0,0 0 25 15,-1-2-46-15,2 0 17 0,-1-2-39 0,1 1 9 16,0-8-31-16,1 11 19 0,-1-11-10 0,3 8 12 16,-3-8-20-16,0 0 15 0,0 0-8 0,11-3 20 15,-11 3 2-15,8-8 13 0,-7 3-3 0,3-3 18 16,0 1-5-16,-1 1 22 0,-1-3 44 0,3 3-24 15,-4-1 32-15,1 1-5 0,0-1 30 0,-2 7-30 16,4-8 14-16,-4 8-36 0,3-8 11 16,-3 8-27-16,2-6 9 0,-2 6-25 0,0 0 20 15,7-5-22-15,-7 5 25 0,0 0-29 16,6 5 27-16,-6-5-24 0,10 4 23 0,-10-4-19 16,7 8 25-16,-7-8-33 0,6 9 17 0,-2-5-53 15,-4-4-24-15,5 8-59 0,-5-8-49 0,6 7-260 16,-6-7 93-16</inkml:trace>
  <inkml:trace contextRef="#ctx0" brushRef="#br0" timeOffset="2211.42">18249 4358 442 0,'0'0'354'0,"2"-8"-78"0,-2 8-63 0,2-8-55 15,-2 8-33-15,4-7-23 0,-4 7-23 0,0 0-15 16,9-1-16-16,-9 1-12 0,13 3-9 0,-9 3-13 16,1 1-36-16,0 0 19 0,0 2-33 0,-1 1 12 15,0 1-28-15,-3 0 26 0,4 0-19 0,-1-1 15 16,-3 0-7-16,2 0 25 0,-1-2-16 0,0 0 51 16,-1 0-39-16,-1-8 26 0,1 10-21 0,-1-10 28 15,4 8-38-15,-4-8-7 0,0 0-39 16,0 0 13-16,0 0 3 0,8-7 5 0,-8 7-14 15,5-11 1-15,-3 3 3 0,1-1 9 16,-2 0 7-16,2 1 7 0,-1 2 8 0,-2-3 5 16,3 2 13-16,-2 2 2 0,-1 5 5 0,3-11-2 15,-3 11 1-15,1-9-7 0,-1 9-2 0,0-7 2 16,0 7 3-16,0 0 0 0,0 0 6 0,0 0-2 16,0 0 1-16,0 0 7 0,0 0-4 0,-1 12-2 15,1-12 1-15,1 9 0 0,-1-9 1 0,3 13 5 16,-2-6-3-16,0 1-1 0,4-3-7 0,-1 2 14 15,-3 2-11-15,6-5 19 0,-1 4-3 16,-1-1 12-16,5-4-13 0,-1 3 11 0,0-3-33 16,3 2-44-16,-1-2-92 0,1-3-149 0,3 1 251 15</inkml:trace>
  <inkml:trace contextRef="#ctx0" brushRef="#br0" timeOffset="3128.54">19051 4226 163 0,'-9'-2'179'0,"9"2"-12"0,-17-3-38 0,17 3 8 16,-20 3-55-16,8-1-10 0,1 2-8 0,-1 0-10 15,2 3-3-15,-1 0 2 0,0 2-8 16,2 1-4-16,2 1-2 0,0 1-13 0,2-2-3 16,4 4-3-16,0-3-2 0,1-1-2 0,2 1-2 15,1-1-16-15,2-2 21 0,0-1-13 0,5 0 8 16,-2-3-17-16,2 1 19 0,0-4 4 15,-10-1-5-15,21 0-1 0,-10-2 1 0,1-3-2 16,-2 2-3-16,0-4 8 0,-1 2 10 0,0-4-6 16,0 2 6-16,-4-2-6 0,0 0-2 0,-1-4-1 15,0 5 0-15,-3-4 4 0,-2 2 8 0,0 0-8 16,-3-1 0-16,0 2-1 0,-4 0 6 0,2-2-2 16,-3 2 0-16,0 0-4 0,0 1-1 15,-1 0 4-15,2 2-13 0,-1-2 12 0,4 2-7 16,-2 3 2-16,0-4 2 0,3 1-6 0,2 1-20 15,-1-1-26-15,2-2 6 0,1 3-3 0,1-3 8 16,2-2-4-16,-1 0 2 0,5 0 2 0,-2-1 7 16,1 2 1-16,-1-4 2 0,3 1 24 0,-2 2-6 15,1-3 7-15,-1 1 8 0,-1-1-25 16,0 3 38-16,-1 1-27 0,0-1 26 0,0 0-32 16,-3 1 28-16,2 2-27 0,-2 0 21 0,-1 7-30 15,0-13 23-15,0 13-31 0,-4-8 25 0,4 8-27 16,-6-4 30-16,6 4-31 0,0 0 32 15,-13 5-24-15,8 1 18 0,0 2 5 0,2 3-9 16,1 4 3-16,0 0-2 0,1 3 1 0,1 0-1 16,3 3 1-16,-1 4-9 0,2-3-20 0,1 1 39 15,0 0-34-15,2 2 30 0,-1-3-30 0,-1-4 33 16,4 1-32-16,-1 1 31 0,-2-4-27 16,1-4 31-16,-2 1-35 0,2 0 42 0,-3-2-40 0,1-3 30 15,-1 1-24-15,0-1 39 0,0-5-31 16,-4-3 26-16,7 8-32 0,-7-8 27 0,0 0-30 15,13-1 7-15,-13 1-34 0,9-7 16 0,-5-1-8 16,2 1-13-16,1 2-6 0,-2-4 2 16,0 0 12-16,0 2-3 0,3-1 5 0,-3 4 3 15,0-5-5-15,0 4 3 0,-5 5 1 0,13-6 3 16,-13 6 2-16,11-1 13 0,-11 1-13 0,11 3 12 16,-5 0-1-16,0 2 5 0,-2 3-1 0,3-2 3 15,-5 3 2-15,3-1 1 0,-2 2 0 0,-2 0-9 16,-1 2 16-16,0-3-19 0,0 2 29 0,-1-1-15 15,-2 0 29-15,-2-2-15 0,4 1 27 16,-3-2-16-16,0 1 42 0,0-3-26 0,-2-1 34 16,6-4-45-16,-6 6 23 0,6-6-46 0,0 0 15 15,-13-1-59-15,13 1-12 0,-7-9-44 16,5 2-43-16,-2-1-29 0,4-2-17 0,0 1-17 16,0-2-25-16,5 1-86 0,-2-1 231 0</inkml:trace>
  <inkml:trace contextRef="#ctx0" brushRef="#br0" timeOffset="3900.13">19297 4212 116 0,'4'-5'119'0,"4"1"-1"16,-8 4-23-16,8-4-14 0,-8 4-8 0,6-5-12 16,-6 5-6-16,0 0 11 0,0 0 29 15,10 5 25-15,-10-5 7 0,3 7-21 0,-6-1-19 16,3-6-18-16,0 13-11 0,-1-6-15 0,-2 3 0 16,3-2-10-16,-1 3-7 0,1-1 2 15,-1-2-14-15,-3 0-1 0,4 0-8 0,0-1-2 16,0-7-6-16,0 12-8 0,0-12-18 0,5 9-5 15,-5-9-12-15,4 4-14 0,-4-4-25 0,0 0-11 16,10-2-3-16,-10 2 6 0,9-8-9 0,-3 5 13 16,-2-4-3-16,0-2-11 0,1 3-5 0,-1-4 18 15,0 5 26-15,0-5 31 0,-3 4 36 0,4 1 18 16,-2-1 4-16,-3 6 1 0,2-8-1 0,-2 8-7 16,3-5 0-16,-3 5 15 0,0 0 29 0,0 0 6 15,0 0-7-15,0 0-8 0,6 4-4 16,-6-4-9-16,4 8-7 0,-4-8 0 15,0 10-13-15,3-5-2 0,-3-5-2 0,2 11 2 16,-2-11-4-16,4 7 2 0,-4-7 44 0,4 8-17 16,-4-8 42-16,1 6 20 0,-1-6-32 0,0 0 10 15,0 0-39-15,0 0 13 0,10-1-35 0,-10 1 19 16,7-10-15-16,-3 4-1 0,-2 0-15 16,6-4-13-16,-6 3-1 0,5-1-7 0,-5-2 3 0,5 2-4 15,-3 1-1-15,1-2-3 0,1 2 1 0,-1 2 14 16,0-1-15-16,-5 6-8 0,9-6 1 0,-9 6 5 15,13-3 2-15,-13 3 1 0,10 3 3 16,-10-3 0-16,9 6 2 0,0 0 9 16,-5 0-5-16,1 2 2 0,-1 0-1 0,0 0 1 15,-2 1-1-15,2-1-4 0,-1 0 3 0,-3-8 1 16,5 14 8-16,-5-14-4 0,2 10 4 0,-2-10 3 16,3 8-2-16,-3-8-8 0,0 0-4 0,0 0-10 15,0 0-10-15,0 0-13 0,0 0-5 0,6-8-18 16,-6 8-13-16,4-12 2 0,-1 5 1 0,-1 0 11 15,1-3 16-15,-2 3 7 0,5 0 12 0,-3 0 33 16,-3 7-24-16,4-11 19 0,-4 11-18 0,5-8 31 16,-5 8-24-16,0 0 24 15,9-3-21-15,-9 3 23 0,0 0-15 0,9 0 19 16,-9 0-23-16,5 6 24 0,-5-6-19 0,4 11-1 16,-4-11 0-16,4 10 1 0,-4-10-1 0,1 12 6 15,-1-12-9-15,0 11 6 0,0-11 0 0,1 9 5 16,-1-9 5-16,0 7 22 0,0-7 7 0,0 0-15 15,0 0-29-15,0 0-3 0,0 0-8 0,0 0-6 16,7-7-3-16,-5 2-14 0,1-2 10 0,0-1-25 16,0 1 25-16,1-2-14 0,-3 2 32 0,4-3-20 15,-2 4 23-15,-2 0-19 0,4 1 26 16,-5 5-10-16,7-7 14 0,-7 7-19 0,7-4 22 16,-7 4-23-16,0 0 23 0,13 1-15 15,-13-1 17-15,9 3-18 0,-9-3 5 0,10 7-60 16,-3-3-48-16,-2 3-67 0,1-3 49 0</inkml:trace>
  <inkml:trace contextRef="#ctx0" brushRef="#br0" timeOffset="4260.13">19915 4117 168 0,'0'0'292'0,"-8"5"-56"0,8-5-53 0,-5 6-33 0,5-6-27 15,-5 9-24-15,2-1-22 0,1-4-8 16,0 4-21-16,0-1-5 0,-1 1-12 0,3 1-8 16,0-3-22-16,-1 2-22 0,1-8-23 0,0 12-13 15,0-12-7-15,0 11 0 0,0-11-9 0,0 0-18 16,1 6-19-16,-1-6 11 0,0 0-3 0,0 0 29 16,9-4-7-16,-5-2 30 0,-4 6-8 0,5-9 27 15,-2 4-9-15,-2-2 68 0,4-1-10 0,-5 8 47 16,4-10-7-16,-4 10 28 0,5-11-24 15,-5 11 24-15,4-6-38 0,-4 6 18 0,4-6-30 16,-4 6 19-16,0 0-28 0,0 0 20 0,10-2-23 16,-10 2-2-16,9 4 6 0,-9-4-12 0,8 5-4 15,-8-5 0-15,7 7-2 0,-3-2-3 16,-4-5-4-16,10 9-1 0,-6-5 5 0,-4-4 2 16,9 5-14-16,-9-5-17 0,9 6-15 0,-9-6-37 15,10 4-60-15,-10-4-196 0,17 0 213 0</inkml:trace>
  <inkml:trace contextRef="#ctx0" brushRef="#br0" timeOffset="4929.3">20303 3734 212 0,'0'0'273'16,"0"0"-67"-16,0 0-43 0,0 0-40 0,-9 5-22 15,8 5-33-15,1-1 6 0,1 6-32 0,-1 3 6 16,0 2-9-16,4 4-7 0,0 3-6 16,0-4 2-16,0 3-12 0,-1 0-4 15,1-4 0-15,1 0-2 0,-1-1-2 0,-1-5-1 16,1 1 0-16,-2 0 1 0,1-7 13 0,-2-1-4 16,3 1 28-16,-2-2 21 0,1-2-13 0,-3-6-27 15,6 4-27-15,-6-4-9 0,8-5-7 0,-3-1 10 16,3-1-22-16,-2 0-5 0,-1-1-5 0,4-2-3 15,0 0-3-15,0 1 1 0,0 1 7 0,0 0 7 16,1 1 2-16,-1 5 10 0,0-3-5 0,1 1 4 16,-10 4 2-16,18 0 7 0,-18 0-2 0,17 4 4 15,-11 2 3-15,2-2 8 0,-3 2 19 16,-1 5 7-16,-2-5 21 0,-2 6 18 0,0-5 14 16,-2 4 9-16,-2-1 11 0,-1-2-5 15,0 2 4-15,0-1-36 0,-2-2 27 0,-3 1-45 16,4-2 25-16,-1-2-41 0,1 1 21 0,6-5-87 15,-14 3-62-15,14-3-73 0,-9-3-68 0,5-3-77 16,3 0-132-16,1-3 78 0</inkml:trace>
  <inkml:trace contextRef="#ctx0" brushRef="#br0" timeOffset="5578.46">20671 3901 130 0,'0'0'289'0,"0"0"-28"0,-1 10 0 15,1-10-29-15,-5 13-56 0,2-6-38 16,1 3-22-16,-1 1-19 0,3-1-17 0,-1 2-17 16,-2-2-17-16,3 1 1 0,3-1-12 0,-3-1-4 15,1 1-11-15,-1 0-3 0,3-5-5 0,-2 2 2 16,2-1 0-16,-3-6 0 0,2 7 4 0,-2-7-9 16,0 0-4-16,0 0-7 0,13-1 1 0,-13 1 1 15,6-8-5-15,-2 0 4 0,0 1-1 16,-3-1 1-16,2-1-21 0,1 3 25 0,-3-3-25 15,2 2 24-15,-2 0-20 0,0 0 26 0,-1 7-36 16,6-10 28-16,-6 10-26 0,4-8 34 0,-4 8-9 16,0 0 2-16,13-2 1 0,-13 2-4 15,9 4 0-15,-9-4 4 0,10 9-8 0,-5-5 4 16,-1 1 8-16,3 3-7 0,-5-4-3 0,3 5-2 16,0-1 0-16,-1-5 3 0,-4-3-2 0,5 10 6 15,-5-10 2-15,4 8 5 0,-4-8 12 0,5 6-5 16,-5-6 0-16,0 0-16 0,0 0-6 0,10-3-3 15,-10 3 4-15,4-8 0 0,-4 8-2 16,7-12 5-16,-5 7-10 0,2-3 8 0,0 0-28 16,-3 4 31-16,3-2-3 0,0 0-1 0,-4 6-2 15,5-8-4-15,-5 8 3 0,5-6 8 0,-5 6-7 16,0 0 6-16,9-3-3 0,-9 3 0 0,8 3 1 16,-8-3 3-16,7 5 0 0,-7-5 0 15,8 7 15-15,-8-7-20 0,5 7 10 0,-5-7-7 16,8 10 2-16,-8-10 0 0,5 4 14 0,-5-4-11 15,6 5 1-15,-6-5 8 0,4 5-3 0,-4-5 7 16,0 0-14-16,0 0-7 0,12-1-13 0,-12 1-11 16,6-6-12-16,-6 6-8 0,10-7 4 15,-5-1 11-15,-1 3-8 0,1 1 6 0,-1 0 7 16,0-2 3-16,-4 6 4 0,10-8 4 16,-10 8 3-16,12-5 3 0,-12 5 9 0,6-5-3 0,-6 5 4 15,0 0 0-15,17 0 5 0,-17 0-1 0,10 5 2 16,-10-5 1-16,11 4-1 0,-11-4 6 0,11 7-7 15,-11-7 0-15,9 8-1 0,-9-8 0 16,10 7-4-16,-10-7-18 0,6 8-41 0,-6-8-49 16,8 7-65-16,-8-7-189 0,6 4 178 0</inkml:trace>
  <inkml:trace contextRef="#ctx0" brushRef="#br0" timeOffset="6763.74">20831 3916 320 0,'0'0'385'0,"0"0"-15"0,0 0-44 15,0 0-12-15,0 0-46 0,0-8-20 0,0 8-65 16,5-6-21-16,-1 3-43 0,-4 3-11 0,9-9-37 16,-9 9 0-16,13-5-30 0,-13 5 2 0,18-1-28 15,-18 1 18-15,20 0-27 0,-10 4 16 16,2 1-17-16,-1 3 11 0,2-1-30 0,-4 4 12 16,1-1-21-16,-1 0 20 0,-2 3-22 0,-2-2 24 15,0 1-20-15,-3-2 21 0,2 1-2 0,-4-2 3 16,4 0 0-16,-4-1-2 0,1 1 7 0,-1-9 6 15,3 10 15-15,-3-10 5 0,1 11 20 0,-1-11-21 16,0 0 6-16,0 0-20 0,0 0 17 16,3-12-23-16,-2 6 11 0,0-6-21 0,2 3 14 15,1-8-20-15,1 3 14 0,0 0-20 0,0 1 10 16,-1-3-33-16,2 3-14 0,-2 0-48 0,4 1-26 16,-3 0-69-16,0 2-24 0,-1 0-45 0,1 5-26 15,0-4 6-15,-5 9-3 0,6-7-191 16,-6 7 39-16</inkml:trace>
  <inkml:trace contextRef="#ctx0" brushRef="#br0" timeOffset="7128.89">21098 3891 74 0,'0'0'387'0,"0"0"-123"0,0 0-21 0,0 0-42 16,0 0 44-16,7-7-30 0,-7 7 27 0,5-7-45 16,-5 7 13-16,6-9-53 0,-6 9-15 0,5-4-48 15,-5 4 0-15,5-8-36 0,-5 8-2 16,8-2-30-16,-8 2 12 0,0 0-24 0,15 5 12 15,-15-5-23-15,9 9 14 0,-2-2-18 0,-5 2 7 16,3 0-23-16,0 3 3 0,-2 1-28 0,-2-2 16 16,3 1-42-16,-1 0 21 0,-2-1-27 15,0 2 30-15,2-3-26 0,-2-1 42 0,-1-1-20 16,1 2 38-16,1-6-22 0,-2-4 32 0,1 11-29 16,-1-11-1-16,0 0-46 0,0 0 34 0,0 0-26 15,9-6 49-15,-7 0-28 0,1 1 36 0,-1-5-32 16,1 1 36-16,1-2-21 0,0 4 33 15,0-4-11-15,-2 4 35 0,3-1-16 0,-1 1 38 16,0 2-40-16,-4 5 29 0,6-10-38 0,-6 10 31 16,7-6-35-16,-7 6 36 0,0 0-34 0,0 0 26 15,16 3-32-15,-16-3 31 0,9 7-35 0,-2-3 32 16,-2 2-30-16,2-1 25 0,0 2-52 0,-1-3-44 16,2 2-83-16,-1 0-78 0,1-1-78 15,1-2-163-15,-1-1 33 0</inkml:trace>
  <inkml:trace contextRef="#ctx0" brushRef="#br0" timeOffset="7327.16">21529 3809 337 0,'0'0'259'15,"10"-2"-37"-15,-10 2-64 0,0 0-15 16,10 6-45-16,-3-2-4 0,-7-4-13 0,7 11-24 16,-3-5-45-16,0 3-73 0,1-2-70 0,-1 2-272 15,0-1 138-15</inkml:trace>
  <inkml:trace contextRef="#ctx0" brushRef="#br0" timeOffset="7479.2">21522 3717 137 0,'-5'-10'490'0,"-1"3"-123"0,2 2-75 0,0-3-72 15,-1 2-49-15,5 6-59 0,-2-10-141 0,2 10-120 16,0 0-140-16,-2-5-130 0,2 5 117 16</inkml:trace>
  <inkml:trace contextRef="#ctx0" brushRef="#br0" timeOffset="7895.48">21654 3831 465 0,'0'0'464'16,"5"-6"-88"-16,-1 0-15 0,1 1-39 0,-5 5-12 15,8-9-69-15,-2 0-36 0,1 5-59 0,-1-1-24 16,3-1-35-16,0 1-3 0,0 2-37 15,2 0 2-15,-2 3-29 0,-9 0 1 0,22 1-30 16,-12 3 13-16,-1 0-22 0,1 4 1 0,-2-2-24 16,-3 2 14-16,2 2-27 0,-5 1 10 15,4 1-9-15,-4-1 31 0,-1 0-15 0,0 0 22 0,-1 1-12 16,0-4 22-16,0 0-11 0,0-8 7 16,0 13-1-16,0-13 22 0,0 11-17 0,0-11 15 15,0 0-20-15,0 0 16 0,0 0-36 0,0 0 14 16,5-8-12-16,-2 2 23 0,-2 0-16 0,3-4 22 15,0 3-24-15,0-4 29 0,0 4-19 0,2-2 34 16,-2 0-4-16,0 3 21 0,-2 0-20 0,3 0 13 16,-1 2-21-16,0-1 13 0,-4 5-17 0,10-5 20 15,-10 5-21-15,13-2 16 0,-13 2-18 0,15 2 18 16,-6 2-19-16,-1 0 16 16,2 1-16-16,-1-1 11 0,1 2-29 0,3 2-52 0,0-4-132 15,-3 1-116-15,4 0-469 0,-2-1-308 16</inkml:trace>
  <inkml:trace contextRef="#ctx0" brushRef="#br0" timeOffset="9055.58">22381 3613 197 0,'0'-10'286'0,"0"10"-56"0,0 0-85 16,0-7-2-16,0 7-51 0,0 0 10 0,4 7-35 16,-1 1 16-16,-1 1-33 0,2 5-6 15,1 1 8-15,0 2-17 0,3 3-29 0,-3 1 20 16,0 3-5-16,3-3-6 0,-1 2-4 15,0 0-2-15,-1-2-16 0,-2-2-36 0,1-1-30 16,-1-2-45-16,2-1-41 0,-2-3-227 0,-1-3 159 16</inkml:trace>
  <inkml:trace contextRef="#ctx0" brushRef="#br0" timeOffset="9243.75">22531 3632 65 0,'0'0'431'0,"0"-12"-129"0,0 12-70 16,1-8-54-16,-1 8-48 0,0-7-2 0,0 7-47 16,0 0-20-16,0 0-8 0,4 8-11 15,-2-1-7-15,1 3-5 0,1 1-8 0,-3 4-31 16,4-2 3-16,-2 3-49 0,-2 0-34 0,4 1-36 16,-4-1-36-16,1 1-48 0,-1-4-150 0,-2 0 183 15</inkml:trace>
  <inkml:trace contextRef="#ctx0" brushRef="#br0" timeOffset="9411.58">22426 3829 100 0,'-5'-4'482'0,"1"-2"-130"0,4 6-45 16,-4-9-94-16,4 9-19 0,0-12-65 16,4 6 4-16,1-1-51 0,2-1 5 0,4 1-42 15,-1-2 19-15,3 1-16 0,6 0-21 0,0-2-63 16,3 3-81-16,0 0-67 0,-2 0-71 0,2 2-268 15,2-1-24-15</inkml:trace>
  <inkml:trace contextRef="#ctx0" brushRef="#br0" timeOffset="10079.84">22816 3645 2 0,'0'0'368'0,"0"0"-104"0,0 0-51 0,0 0-30 0,-12 3-23 16,12-3-28-16,-5 7-20 0,5-7-15 15,-2 8-10-15,2-1-49 0,-2 0 26 0,4 1-42 16,-1 0 23-16,0 0-20 0,2 4 5 0,-1-4-33 16,2 3 16-16,1-5-38 0,-2 2 9 0,1-1-46 15,-2-1 6-15,1 1-11 0,-3-7 29 0,6 7-6 16,-6-7 14-16,8 4-21 0,-8-4 8 16,0 0-1-16,0 0 24 0,0 0-6 0,0 0 17 15,6-3 13-15,-6 3 5 0,-4-4 11 0,4 4 21 16,-10-7 24-16,10 7 14 0,-9-7 1 0,9 7 36 15,-13-5-17-15,13 5 26 0,-12-8-30 0,12 8 25 16,-11-4-39-16,11 4 15 0,-9-5-37 0,9 5 9 16,-7-6-33-16,7 6 9 0,-4-5-39 15,4 5 11-15,0-7-32 0,0 7 29 0,4-9-38 16,0 5 25-16,2-3-2 0,0 4-2 0,1-3-1 16,-2 0 1-16,4 2-1 0,-3-4 1 0,2 2-1 15,0 0 0-15,0 1 8 0,0-1-8 0,-3 2 4 16,3 0 1-16,-3-2 1 0,3 2 2 15,-3 0 0-15,-5 4 3 0,6-5-1 0,-6 5 2 16,9-7-4-16,-9 7 3 0,8-6-6 0,-8 6-2 16,0 0-1-16,6-5-2 0,-6 5-5 0,0 0-2 15,7-5 2-15,-7 5-1 0,0 0 6 0,7 5-3 16,-7-5 8-16,8 6-3 0,-3-1-1 16,-1 3 0-16,1-2-26 0,0 5 30 0,0-3-27 15,-1 3 25-15,1-1-19 0,-2 1 14 0,-1-2-23 16,2 1 25-16,-1-1-28 0,-1 0 33 0,-2-1-29 15,3 1 6-15,-2-3 35 0,-1-6-32 0,1 12 43 16,1-8-33-16,-2-4-4 0,1 8-1 0,-1-8 20 16,0 0 6-16,0 0-38 0,0 0 22 15,0 0-30-15,0 0 25 0,1-10-26 0,-1 10 28 16,0-13-26-16,3 9 31 0,-2-6-2 0,4 2-2 16,-1-1 1-16,-3 2 1 0,4 2 5 0,-1-4-4 15,0 3 6-15,-4 6-6 0,5-10-2 0,-5 10 0 16,10-7 2-16,-10 7-1 0,9-3 4 15,-9 3 3-15,0 0-3 0,13 3 5 0,-13-3-3 16,10 7-3-16,-3 0-21 0,-2-2 28 0,0 1-48 16,0 1-20-16,1-2-58 0,-2 2-30 0,1 0-55 15,-1-4-250-15,0 2 65 0</inkml:trace>
  <inkml:trace contextRef="#ctx0" brushRef="#br0" timeOffset="10418.4">23222 3603 393 0,'0'0'434'16,"0"0"-93"-16,0-10-74 0,0 10-66 0,0 0-47 15,0 0-18-15,0 0-27 0,-14 3-15 0,14-3-18 16,-6 10-15-16,1-3-15 0,2 1-12 0,-1 1-35 16,3-1 26-16,0 2-50 0,1-1 11 0,-2 0-45 15,2 0 25-15,2-2-28 0,-2 0 48 16,1 0-30-16,0 0 35 0,-1-7-30 0,4 11 37 15,-4-11-36-15,5 5 31 0,-5-5-30 0,0 0 31 16,12 2-14-16,-12-2 19 0,6-5 6 0,-6 5-8 16,5-7 0-16,-5 7 3 0,5-10 3 0,-2 6 3 15,-2-4 0-15,-1 8 14 0,0-10 4 0,0 10 11 16,0-14 4-16,0 14 8 0,-4-11-8 0,4 11-8 16,-6-8-7-16,6 8-3 0,-9-6-10 15,9 6 0-15,-13-4-6 0,13 4-2 0,-9-4-42 16,9 4-70-16,0 0-41 0,-11-3-11 0,11 3-49 15,0 0-8-15,0 0-224 0,0 0 89 16</inkml:trace>
  <inkml:trace contextRef="#ctx0" brushRef="#br0" timeOffset="11309.84">23453 3611 324 0,'0'0'862'0,"0"0"-151"0,9 2-88 15,-9-2-112-15,0 0-42 0,0 0-59 0,0 0-64 16,0 0-70-16,0 0-64 0,8-2-43 0,-8 2-83 15,0 0-69-15,0 0-122 0,0 0-155 0,9-5-176 16,-9 5-184-16,10-5-506 0,-1-1-742 0</inkml:trace>
  <inkml:trace contextRef="#ctx0" brushRef="#br0" timeOffset="11463.84">23700 3532 698 0,'8'3'691'0,"-8"-3"-86"0,0 0-69 0,0 0-46 15,10 2-29-15,-10-2-43 0,0 0-66 0,0 0-84 16,0 0-71-16,13-3-98 0,-13 3-150 0,10-6-126 16,-5 2-106-16,7-3-134 0,-2 1-143 0,4 1-477 15,5-5-652-15</inkml:trace>
  <inkml:trace contextRef="#ctx0" brushRef="#br0" timeOffset="11596.84">24100 3422 644 0,'0'0'551'0,"0"0"-98"0,12 2-54 16,-12-2-52-16,0 0-67 0,0 0-57 16,11-1-74-16,-11 1-112 0,13-4-129 0,-5 1-144 15,1 1-154-15,2-5-361 0,-2 3-262 0</inkml:trace>
  <inkml:trace contextRef="#ctx0" brushRef="#br0" timeOffset="21294.24">17807 5513 9 0,'0'0'250'0,"0"0"-47"0,-1-9-45 16,1 9-28-16,0 0-42 0,0 0-11 0,-1-6-29 15,1 6 0-15,0 0-21 0,0 0-5 0,-3-5-13 16,3 5 4-16,0 0-10 0,0 0 11 16,0 0-15-16,0 0 5 0,0 0-9 15,0 0 9-15,0 0-11 0,0 0 7 0,0 0-4 16,0 0 9-16,4 7-6 0,-1 1 9 0,-1 4 12 16,2 2-12-16,2 1-9 0,1 4 9 0,-1 1-8 15,1-1 9-15,1 1-9 0,-1 1 9 0,-1-2-11 16,3 0 10-16,0-1-15 0,-4-1-10 0,2-3-62 15,-2-1-63-15,1-1-144 0,-2 0 257 0</inkml:trace>
  <inkml:trace contextRef="#ctx0" brushRef="#br0" timeOffset="22011.4">17789 5549 74 0,'0'0'63'0,"0"0"-10"15,-2-8 7-15,2 8-1 0,0 0 1 0,-5-6-9 16,5 6 11-16,0 0-2 0,0 0 16 15,-3-5-11-15,3 5 8 0,0 0-10 0,0 0 3 0,0 0-15 16,0 0 7-16,-5-5-15 0,5 5 7 16,0 0-13-16,0 0 3 0,0 0-15 0,0 0 12 15,0 0-12-15,0 0 18 0,0 0-10 0,0 0 20 16,0 0-11-16,0 0 29 0,0 0-17 0,-5-5 1 16,5 5 7-16,0 0 7 0,0 0 4 0,0 0 1 15,0 0-3-15,0 0 23 0,0 0-49 16,0 0 7-16,0-5-18 0,0 5-9 0,1-8-1 15,-1 8-13-15,4-9-4 0,1 3-4 0,3-4 0 16,-3 5-3-16,3-4-5 0,-1 2-8 0,5 0-2 16,-2 0-25-16,2 1 0 0,0 2 0 15,0-1 3-15,2 3 4 0,-1 2-4 0,-2 1-4 16,3 3 16-16,2 1-32 0,-4 0 19 0,1 4-30 16,-4 0 16-16,1 3-4 0,-2-2 20 0,-2 3-9 15,-2 1 19-15,-4-3-7 0,3 2 17 0,-3 0-5 16,-3-2 18-16,3 1-13 0,-2 1 23 0,0-3-5 15,0 0 40-15,-2-2-2 0,1-1 34 16,2 0-25-16,-3-2 16 0,4-5-22 0,-4 10 18 16,4-10-27-16,-6 3 16 0,6-3-35 0,0 0 15 15,0 0-32-15,0 0 22 0,0-6-28 0,0 6 28 16,6-7-35-16,-6 7 30 0,8-5-39 16,-8 5 28-16,10-4-25 0,-3 1 25 0,-7 3-26 15,15-2 23-15,-15 2-22 0,18 5 34 0,-8-1-34 16,-1-3 28-16,0 5-31 0,0 2 30 0,0-2-24 15,-4 1 25-15,3 3-25 0,-2-2 29 0,-2 3-4 16,0-3 10-16,-3 3-31 0,-1 0 27 0,-1-1-23 16,-2 4 27-16,-1-5-24 0,-2 2 28 0,0 1-28 15,-1-1 26-15,-2 0-21 0,2-6-3 16,-1 2 17-16,0 1-22 0,2-5-30 0,-4 0-30 16,10-3-55-16,-14 2-36 0,14-2-44 0,-13-4-217 15,5 1 113-15</inkml:trace>
  <inkml:trace contextRef="#ctx0" brushRef="#br0" timeOffset="22364.62">18333 5482 32 0,'10'-6'430'0,"-10"6"-106"0,5-8-53 0,-5 8-46 16,0 0-50-16,0 0-29 0,0 0-37 0,0 0-20 15,-4 7-19-15,-1-3-13 0,1 5 15 0,2 1-21 16,-2 3-30-16,0-1 26 0,1 3-35 0,2 1 26 16,0 1-41-16,2 0 34 0,0-3-40 15,2 1 18-15,2 0-38 0,0-2 34 0,3-3-32 0,-2 1 30 16,3-4-28-16,-1 0 35 0,3-3-28 16,-2 0 6-16,0-4-1 0,-9 0 4 0,22-2 6 15,-13 0 2-15,1-2 4 0,-1-3-2 16,-1 1 5-16,-2-2 16 0,2-1-5 0,-3 1 1 15,-3-3-7-15,0 0-3 0,-2-1-2 0,-2-1-7 16,-3-1 3-16,0 3 1 0,-2-4 0 0,-4 3 11 16,1 3-9-16,-1-2 2 0,-2 3-4 0,-1 0-3 15,0 3 0-15,-3 2-3 0,4 1-3 0,0 3-14 16,-2-1-31-16,5 2-39 0,-3 2-91 16,4 4-66-16,3-2-258 0,1 1 3 0</inkml:trace>
  <inkml:trace contextRef="#ctx0" brushRef="#br0" timeOffset="23227.91">22420 4723 430 0,'2'-7'354'15,"-2"7"-78"-15,0-11-43 0,4 5-28 0,-4 6 27 16,1-11 2-16,1 5-8 0,-2 6-22 0,1-9-33 16,-1 9-36-16,1-9-20 0,-1 9-23 0,3-7-20 15,-3 7-16-15,0 0-17 0,1-5-15 0,-1 5-9 16,0 0-7-16,0 0-6 0,0 0-2 0,0 0 3 15,0 0 0-15,6 8 16 0,-2 1-20 16,-1 1 21-16,-1 4-23 0,2 2 14 0,1 0-19 0,-1 1 5 16,4 2-40-16,-2 2 2 0,-1-1-43 15,2-2-7-15,-2-2-59 0,2-2-4 0,-3 0-64 16,3 0-33-16,-2-2-46 0,-1 0-276 0,-2-4-88 16</inkml:trace>
  <inkml:trace contextRef="#ctx0" brushRef="#br0" timeOffset="23515.27">22573 4585 293 0,'0'0'345'0,"0"-10"-77"0,0 10 2 0,0-11-63 15,0 11-27-15,1-7-31 0,-1 7-34 16,0 0-29-16,0-10-23 0,0 10-5 15,0 0-18-15,0 0-6 0,0 0-8 0,12 3-5 16,-12-3-2-16,10 11 1 0,-5-4-7 0,0 2 5 16,2 0-10-16,-1 3 8 0,3 3-10 0,-3-2 2 15,1 2-10-15,-1 0 37 0,2 0-39 0,-2 2 30 16,-1-2-34-16,2 0 12 0,-2 1-72 0,1-1-14 16,-2 0-71-16,0-2-25 0,-2-2-49 0,1 3-277 15,-2-5 3-15</inkml:trace>
  <inkml:trace contextRef="#ctx0" brushRef="#br0" timeOffset="23743.23">22533 4776 228 0,'0'0'417'0,"-11"-3"-98"16,11 3 22-16,-9-3-38 0,9 3 17 0,-8-6-35 15,8 6-21-15,-5-1-62 0,5 1-20 0,0 0-45 16,-6-6-17-16,6 6-42 0,0 0-3 0,-3-7-29 16,3 7 2-16,8-10-23 0,-2 4-7 0,2 0-8 15,2-2-22-15,4-2-27 16,-1 2-30-16,5-3-39 0,-3 1-43 0,4-1-64 16,-2 2-58-16,1 0-73 0,0 0-353 0,-2-2-206 15</inkml:trace>
  <inkml:trace contextRef="#ctx0" brushRef="#br0" timeOffset="26060.89">22942 4602 6 0,'0'0'231'16,"0"0"-44"-16,0 0-39 0,0 0-21 0,0 0-30 16,0 0-23-16,0-7-12 0,0 7-13 0,0 0-16 15,0 0-10-15,0 0-6 0,0 0-4 0,0 0 5 16,0 0-9-16,-4 7-3 0,4-7 10 0,-5 8-11 15,3-4 12-15,-2 3-13 0,0 3 11 16,3-5-11-16,-2 6 8 0,1-3-7 0,-1 1 11 16,2 1-16-16,1-2 15 0,-1 1-10 0,1-1 10 15,1 0-14-15,0-1 16 0,-1-7-12 16,4 11 19-16,0-7-13 0,-4-4 11 0,10 6-19 16,-10-6 14-16,10 2-12 0,-10-2 12 0,12-2-14 15,-12 2 17-15,14-4-6 0,-14 4 17 0,9-7-7 16,-9 7 25-16,6-10-29 0,-6 10 28 0,8-8-27 15,-8 8 26-15,1-11-23 0,-1 11 17 0,-5-11 9 16,5 11 9-16,-4-10-13 0,4 10 5 0,-5-7-1 16,1 1 4-16,4 6 5 0,-6-9-7 15,6 9-4-15,-5-5-7 0,5 5-2 0,-8-8-3 16,8 8-1-16,-1-7-7 0,1 7-2 0,-3-5-7 16,3 5-5-16,0-8-65 0,0 8 60 0,4-8-52 15,1 3 54-15,-1 1-2 0,-4 4-4 16,10-9-4-16,-5 3 3 0,2 3 0 0,2-1-2 15,-2 1 4-15,-7 3-11 0,13-3-6 0,-13 3-1 16,19 0-1-16,-19 0 0 0,17 3 1 0,-17-3 7 16,15 5-5-16,-7 0 1 0,-3 1 0 0,4-1-3 15,-3 2 4-15,-2 1-3 0,0-4 7 0,0 4 0 16,-3-1-2-16,4-3 13 0,-2 3 1 0,-3-7-8 16,5 9-1-16,-5-9 2 0,4 8 2 15,-4-8 7-15,4 7 7 0,-4-7 15 0,0 0-1 16,0 0-15-16,5 3-21 0,-5-3-6 0,2-6-7 15,-2 6 0-15,4-8 2 0,-1 4 3 0,0-4-2 16,0 0 1-16,1 3-3 0,0-3 9 16,-2-1-13-16,2 3 6 0,1 0 2 0,-1-1 0 15,1 2 27-15,-1-1-31 0,0 1 2 0,-4 5 0 16,6-8 8-16,-6 8-1 0,7-5-2 0,-7 5-2 16,0 0 5-16,11-2 0 0,-11 2 3 0,9 3 2 15,-9-3-1-15,9 7 3 0,-9-7 5 16,9 8-5-16,-3-3 0 0,-1 3-3 0,-1-4-14 0,3 3-22 15,-3 0-14-15,1-3-62 0,1 3-27 0,-2-1-50 16,0-4-64-16,-4-2-136 0,7 10 150 16</inkml:trace>
  <inkml:trace contextRef="#ctx0" brushRef="#br0" timeOffset="26519.22">23397 4529 138 0,'0'0'238'0,"-10"-5"-71"0,10 5-15 0,0 0-33 15,-13 0 10-15,13 0-27 0,-11 1 7 0,11-1-29 16,-14 5 8-16,14-5-28 0,-12 7-1 0,6-3-15 16,-2 1-10-16,6 1-3 0,-2-1-8 0,0 0 17 15,4-5-29-15,-3 15 23 0,3-15-33 0,-1 10 23 16,2-2-27-16,1-4 8 0,-2-4-22 0,5 9 26 16,-5-9-23-16,6 6 24 0,-6-6-25 15,10 2 20-15,-10-2-20 0,0 0 29 16,17-2-34-16,-17 2-2 0,9-1 5 0,-9 1 3 15,9-7-4-15,-9 7-2 0,5-9 5 0,-5 9 2 16,4-11 21-16,-4 11-12 0,0-9 13 0,0 9-19 16,-3-11 23-16,-1 5-16 0,2 1 20 0,-2-2-15 15,-2 0 27-15,2 2-14 0,-1-2 23 0,0 1-12 16,-2 2 26-16,3-2-47 0,4 6 24 0,-6-8-32 16,6 8 14-16,-4-6-35 0,4 6-24 0,-5-7-48 15,5 7-6-15,0 0-38 0,-4-8-11 0,4 8-22 16,3-7-147-16,-3 7 218 0</inkml:trace>
  <inkml:trace contextRef="#ctx0" brushRef="#br0" timeOffset="27627.76">23353 4421 16 0,'0'0'204'15,"2"-9"-3"-15,-2 9-7 0,3-7-25 0,-3 7 6 16,3-11-23-16,-3 11 28 0,3-7-41 0,-3 7 14 16,1-11-45-16,-1 11 20 0,3-6-52 0,-3 6 15 15,2-9-44-15,-2 9 16 0,4-6-49 0,-4 6 22 16,0 0-36-16,8-5 28 0,-8 5-34 0,0 0 26 15,13 2-23-15,-13-2 23 0,10 6-31 0,-5 0 30 16,0 3-33-16,0-2 31 0,0 2-30 16,-1 2 1-16,1 0 9 0,-1 1-2 0,1 0 7 15,-2 0-2-15,-2-1-2 0,3 0-2 16,0 2 1-16,-2-6 2 0,1 4 0 0,-2-4 0 16,0 0 2-16,1-1-3 0,0 1 8 0,-2-7-13 15,0 10-3-15,0-10-9 0,4 5-32 0,-4-5-22 16,0 0-15-16,0 0 0 0,14-4 5 15,-14 4 42-15,5-9-24 0,-1 3 28 0,0 0-7 0,-3-1 30 16,4 0-5-16,-2 3 35 0,-2-3 2 0,-1 7 44 16,8-8-2-16,-8 8 46 0,4-10-36 0,-4 10 34 15,2-8-57-15,-2 8 18 0,4-5-45 0,-4 5 17 16,0 0-29-16,0 0 21 0,0 0-27 16,0 0 6-16,0 0-8 0,9 3 3 15,-9-3-7-15,3 11 7 0,-3-11-7 0,2 10 6 16,2-3-2-16,-4-7-4 0,6 10-7 0,-6-10 1 15,4 11-17-15,-4-11-9 0,4 10-1 0,-4-10 2 16,5 7 7-16,-5-7 9 0,5 6-2 0,-5-6 1 16,0 0-4-16,10-4 8 0,-10 4-8 0,8-5 2 15,-8 5 27-15,5-10-26 0,-1 3 13 0,-1-1-30 16,-1 1 32-16,1-2-17 0,-2 4 33 0,3-3 0 16,-4 8 38-16,2-14-11 0,-2 14 36 0,3-11-26 15,-3 11 21-15,1-8-44 0,-1 8 24 16,4-9-41-16,-4 9 26 0,3-4-40 15,-3 4 48-15,0 0-47 0,0 0 27 0,6-4-33 16,-6 4 32-16,0 0-35 0,5 4 1 0,-5-4-4 16,8 4-8-16,-8-4 2 0,5 5-18 0,-5-5 0 15,5 6-3-15,-5-6 28 0,0 0-21 0,8 3 29 16,-8-3-21-16,0 0 26 0,12-2-19 0,-12 2 8 16,7-9-35-16,-2 3 34 0,-1-1-25 0,0-2 28 15,1-1-27-15,-4-1 32 0,5-1-21 0,-3-3 28 16,-2 3-14-16,3-6 23 0,-4 5-17 0,1-2 35 15,1 1-4-15,-2 0 45 0,0 2-24 0,-2 1 46 16,2-1-24-16,0 1 41 0,0 2-22 16,-1 2 28-16,1-1-32 0,0 2 4 0,0 6-38 15,-1-12-1-15,1 12-33 0,0-6 19 16,0 6-29-16,0 0 22 0,0 0-27 0,0 0 27 16,-3 6-27-16,3-6 24 0,0 15-27 0,0-4 29 15,3-1-29-15,-2 2 18 0,-1 2-19 0,1 0 25 16,1 0-22-16,0 2-2 0,1-1-1 0,-1-1-4 15,1-3 14-15,-2 3-6 0,4-4 6 0,-1 0-11 16,-3-2-8-16,3 2-25 0,0-4-13 0,-1 0 1 16,-1 1-1-16,-2-7 6 0,9 5-22 0,-9-5-28 15,0 0 29-15,17 1-35 0,-17-1 27 0,10-4-10 16,-10 4 28-16,10-7-6 0,-5 1 40 16,-1 2-18-16,0-1 44 0,-4 5 3 15,6-12 58-15,-6 12-9 0,4-7 51 0,-4 7-20 16,5-8 38-16,-5 8-30 0,5-7 19 0,-5 7-48 15,0 0 6-15,4-4-31 0,-4 4 15 0,0 0-39 16,0 0 11-16,0 0-21 0,0 0 14 0,8 3-23 16,-8-3 31-16,4 8-33 0,-4-8 28 0,4 9 1 15,-4-9-11-15,6 7-25 0,-6-7-5 0,6 11-17 16,-6-11-17-16,5 5-9 0,-5-5 5 0,7 4 33 16,-7-4-21-16,0 0 18 0,10 3-42 0,-10-3 20 15,9-3-22-15,-9 3 18 0,6-4-10 0,-6 4 26 16,7-8-20-16,-7 8 44 15,5-9-22-15,-5 9 47 0,5-7-10 0,-5 7 50 0,5-8-12 16,-5 8 38-16,4-7-34 0,-4 7 21 16,4-3-41-16,-4 3 23 0,0 0-37 0,6-5 34 15,-6 5-35-15,0 0 34 0,0 0-39 0,14 7 24 16,-14-7-32-16,10 3 24 0,-4 0-47 0,-1 2-22 16,0 0-84-16,-5-5-38 0,10 7-68 0,-10-7-65 15,10 7-156-15,-3-3 58 0</inkml:trace>
  <inkml:trace contextRef="#ctx0" brushRef="#br0" timeOffset="57561.28">12906 3074 35 0,'0'0'318'0,"-4"-7"-41"16,4 7-55-16,-5-5 17 0,5 5-43 0,0 0 15 15,-4-5-57-15,4 5-5 0,0 0-27 0,-6-6-26 16,6 6-12-16,0 0-16 0,0 0-15 0,-1-6-11 16,1 6-12-16,0 0-12 0,0 0-9 0,0 0-1 15,0 0 7-15,0 0-8 0,7 7 32 0,0-2-34 16,-1 4 22-16,3 1-35 0,1 1 33 0,3 5-34 15,1 0-11-15,-1 0-74 16,-3 0-50-16,4 3-62 0,-2-5-72 0,-3 2-250 16,1-3-33-16</inkml:trace>
  <inkml:trace contextRef="#ctx0" brushRef="#br0" timeOffset="58045.28">12777 3098 86 0,'-9'-4'480'0,"-1"-2"-89"0,2 1-46 16,3 0-62-16,0 2-47 15,-4-4-39-15,5 0-42 0,-1-1-37 0,4 0-34 16,-2-3 8-16,6-1-42 0,-2 1 9 0,3-4-33 16,1 0 10-16,4 0-27 0,0-1 12 0,0 1-3 15,2 0-1-15,1 3-12 0,-2 2-6 0,0 0-9 16,3 3-1-16,-4 2-4 0,4 0-4 0,-4 3 5 15,1-1 0-15,-10 3-2 0,18 0 17 0,-10 4-35 16,-2-2 28-16,0 2-25 0,1 2 34 0,-3 0-25 16,-2-1 30-16,1 2-24 0,-3-7 29 15,1 13-20-15,-1-13 22 0,0 13-25 0,0-13 25 16,1 9-30-16,-1-9 26 0,0 9-31 0,0-9 18 0,3 6-36 16,-3-6 37-16,6 5-17 15,-6-5 25-15,12 4-27 0,-12-4 33 0,21 1-37 16,-9 2 33-16,2-3-26 0,4 3 22 0,-4 1-27 15,5 0 38-15,-1 2-32 0,-1-3 11 0,-1 4-8 16,0-1 7-16,-4 1-1 0,4 1 29 0,-5 0-29 16,1-2 34-16,-6 1-23 0,2 0 42 0,-1 3-26 15,-3-1 34-15,-4 2-27 0,0 1 26 0,0 1-21 16,-4 2 17-16,-3-1-20 0,-1 1 17 0,2-3-19 16,-6 4 14-16,3-4-21 0,0-1 14 15,0-1-26-15,-1-2-4 0,1-2-72 0,0-1-41 0,9-5-99 16,-14 2-66-16,14-2-85 0,-14-6-234 15,9-1-105-15</inkml:trace>
  <inkml:trace contextRef="#ctx0" brushRef="#br0" timeOffset="58396.28">13265 2809 116 0,'0'0'379'0,"7"-5"-111"15,-7 5-59-15,0 0-28 0,0 0-20 0,5 9-13 16,-5-9-21-16,1 12-43 0,-1-2 18 16,3 3-43-16,-1 1 23 0,6 0-49 15,-6 1-3-15,7 3-6 0,-1 0-5 0,1 0 30 16,1-1-41-16,-1-2 30 0,3-3-42 0,-1-1 28 16,1-2-33-16,0-2 4 0,0-1 1 0,1-1 1 15,1-2 9-15,-3-2-6 0,3-1-6 0,-2-1 18 16,-2-2 13-16,4-2 15 0,-5 2 7 0,0-4 6 15,1-1 29-15,-1-1-24 0,-2-1 26 0,-2 0-29 16,-3-1 14-16,2 0-26 0,-4-1 19 0,-4-2-32 16,-1 0 16-16,1 1-24 0,-5 1 18 0,0-3-23 15,-1 4 29-15,-1-1-11 0,-6 2-13 16,4 2-5-16,-3 0-5 0,-1 2 6 0,-1 2-16 16,3 2-1-16,-3-1-8 0,4 0-28 15,-1 3-57-15,3-1-89 0,-2 2-96 0,4 0-88 16,-2 2-297-16,6 0-172 0</inkml:trace>
  <inkml:trace contextRef="#ctx0" brushRef="#br0" timeOffset="59249.88">14114 2278 178 0,'-4'-6'361'15,"0"3"-89"-15,4 3-61 0,-6-9-47 0,6 9-44 16,-4-5-31-16,4 5-18 0,0 0-6 16,0 0-21-16,4 10 2 0,0 0-8 0,2 3-9 15,7 5-2-15,-2 2-4 0,7 3-5 0,-4-1-3 16,4 3 6-16,-4-1-11 0,5-1 5 0,-3-2-8 16,0 1-1-16,-3-6 0 0,1 1 0 0,-2-1 1 15,-2 0-2-15,0-5 11 0,-2-1 5 0,-2 0 24 16,1-1 18-16,-2-1 31 0,1-1 24 0,-1-3 15 15,-5-4-8-15,5 9-25 0,-5-9-21 16,0 0-20-16,0 0-27 0,0 0-16 0,0 0-11 16,0-10-31-16,0 2 8 0,0-3-41 0,0-2 24 15,3 0-33-15,-2-2 40 0,3-1-35 16,1 2 35-16,1 1-27 0,2 1 14 0,0 1-32 16,1 4 31-16,2-1 4 0,1 3 2 0,-2 2 8 15,3 3 2-15,0 2 14 0,-1 2 11 0,1 5-15 16,2-2 2-16,-4 5 2 0,-2-3 4 0,1 5 1 15,-5-3 14-15,1 4-8 0,-3-4 8 0,-2 1-3 16,2-1 15-16,-3 2-2 0,-3-2 13 16,2 0 9-16,-3 0 5 0,0-2 2 0,0 0-4 0,-2-2-5 15,2-1-13-15,4-6-13 0,-10 8-28 16,10-8-67-16,-12 1-15 0,12-1-34 0,-15-6-32 16,10 2-36-16,0-1-27 0,0-2-221 15,-3-1 74-15</inkml:trace>
  <inkml:trace contextRef="#ctx0" brushRef="#br0" timeOffset="59948.88">14758 2276 179 0,'0'0'393'16,"0"0"-120"-16,0 0-52 0,0 0-47 0,-8 6-43 16,6 0-10-16,-2 2-14 0,0 3-15 0,-1-1-17 15,4 3-11-15,-2 1-15 0,2-1-2 0,0 6-15 16,1-7-7-16,1 3-5 0,0-2-10 0,-1-2 0 16,4 2-3-16,0-3 4 0,-3-2-9 0,0 0 2 15,2-1-7-15,-2-2 2 0,2 1-2 16,-3-6 7-16,2 7-1 0,-2-7-3 0,0 0 12 15,0 0-24-15,7-5 27 0,-7 5-13 16,2-11 1-16,-2 2-3 0,-1 1 0 0,1-2 0 16,-1 0-2-16,-2-2 1 0,3 2 7 0,0-2 7 15,-1 3-44-15,1-1 31 0,0 2-29 0,-3-1 29 16,3 3-24-16,3-3 28 0,-2 4-29 0,3-1 39 16,0 1-38-16,2 0 37 0,-6 5-33 0,9-6 29 15,-9 6 0-15,14-1 0 0,-14 1-3 0,14 1-1 16,-14-1 8-16,13 1-13 0,-13-1 9 0,13 5-6 15,-13-5 0-15,10 5-1 0,-10-5 1 0,9 4 0 16,-9-4 0-16,8 3 9 16,-8-3-5-16,0 0 7 0,10 2-1 0,-10-2 2 15,0 0-4-15,0 0-7 0,9-2-12 0,-9 2-11 16,1-7 1-16,-1 7-12 0,0-10 26 0,3 4-31 16,-3 6 36-16,1-11-33 0,-1 11 38 0,1-8-10 15,-1 8 0-15,0-8-1 0,0 8-5 0,4-6 6 16,-4 6 4-16,4-6 0 0,-4 6 0 0,0 0 0 15,9-2-27-15,-9 2 31 0,0 0-1 0,10 2-3 16,-10-2 3-16,8 2-2 0,-8-2 8 0,7 4-10 16,-7-4 3-16,9 2-4 0,-9-2 0 0,0 0-9 15,9 4 8-15,-9-4 4 0,0 0 1 16,0 0 11-16,12-3-13 0,-12 3-34 0,5-7 32 16,-5 7-6-16,4-9 0 0,-4 9 6 0,2-13-3 15,1 7 2-15,-2 1-2 0,-1 5 20 0,5-12-25 16,-5 12-2-16,4-8 5 0,1 4-1 0,-5 4 1 15,8-7 2-15,-8 7-3 0,9-5-3 0,-9 5-17 16,10-2-35-16,-10 2-47 0,15 0-49 0,-15 0-71 16,13 4-162-16,-13-4 155 0</inkml:trace>
  <inkml:trace contextRef="#ctx0" brushRef="#br0" timeOffset="60145.88">15263 2020 385 0,'0'0'385'15,"0"0"-68"-15,0-8-98 0,0 8-25 0,0 0-54 16,0 0-20-16,0 0-20 0,0 0-22 0,6 8-13 16,-2-2-10-16,-3-1-17 0,3 1-59 0,3 2-62 15,-5 0-47-15,4 2-86 0,-2-3-56 0,0 3-162 16,-1-5 95-16</inkml:trace>
  <inkml:trace contextRef="#ctx0" brushRef="#br0" timeOffset="60292.88">15148 1905 69 0,'0'0'105'0,"-7"-5"-45"0,7 5-71 15,0 0-66-15,0 0 26 0</inkml:trace>
  <inkml:trace contextRef="#ctx0" brushRef="#br0" timeOffset="60628.88">15351 1910 10 0,'0'0'367'0,"0"0"-80"15,0 0-90-15,13-1 17 0,-13 1-37 0,6 5-3 16,-6-5-58-16,9 7 4 0,-1-2-50 0,-2 1 16 16,-1 1-44-16,4 0 21 0,0 2-33 0,0 0 11 15,-1 2-38-15,-2-3 30 0,4 1-33 0,-3-2 26 16,-2 1-38-16,1-1 30 0,-2-1-34 0,4 0 3 16,-8-6 33-16,6 7-27 0,-6-7 8 0,8 6-1 15,-8-6-1-15,0 0 27 0,0 0-26 16,10-2 12-16,-10 2-23 0,6-9 22 0,-6 9-25 15,4-12 27-15,-4 12-29 0,4-13 24 0,-1 6-25 16,-3 7 25-16,2-14-24 0,5 9 25 0,-5-1-24 16,2-1 30-16,2 3-16 0,-2-1 29 0,4 2-21 15,0-1 1-15,2 1-1 0,-1 0 23 0,1 2-30 16,1-1 24-16,2 1-29 0,-1 1 19 0,3-1-66 16,-2 0-32-16,2 0-105 0,-1 1-74 0,0-2-234 15,2 0 12-15</inkml:trace>
  <inkml:trace contextRef="#ctx0" brushRef="#br0" timeOffset="61159.74">16013 1512 279 0,'0'0'290'0,"0"-11"-51"16,0 11-90-16,-1-7-20 0,1 7-51 0,0 0 10 16,0 0-40-16,0 0 15 0,10 6-28 0,-5-1 18 15,5 4-34-15,-1 4 20 0,4 0-30 0,2 1 20 16,1 2-29-16,3 1 19 0,-3-3-29 0,1-1 25 15,-2 0 3-15,3-2-10 0,-1-1-23 0,-4-3 27 16,2 0-23-16,-5-2 31 0,3-1-24 16,0-3 43-16,-13-1-17 0,15-1 42 0,-5 0-45 15,-2-6 31-15,-3 1-22 0,0-1 47 0,-2-2-38 16,-2-2-2-16,-2 0-5 0,-2-2-11 0,-2-2 0 16,-1 0-20-16,-2-2 18 0,-5 0-17 0,2 1-2 15,-2 0-32-15,0 0 28 0,0 2-47 0,1 1 6 16,0 3-51-16,2 0-4 0,1 1-67 0,0 3-36 15,1 0-218-15,2 1 111 0</inkml:trace>
  <inkml:trace contextRef="#ctx0" brushRef="#br0" timeOffset="62043.5">16607 1191 319 0,'0'0'306'16,"-2"-9"-24"-16,2 9-29 0,-7-8-40 0,7 8-24 16,-6-7-20-16,6 7-7 0,-10-4-22 0,10 4-28 15,-12-3-20-15,12 3-22 0,-13 3-19 0,3-2-9 16,1 2-7-16,0 3-5 0,-1-1-8 0,4 1-5 16,-2 2-18-16,3 1 17 0,0 2-21 15,-3 0 21-15,6 0-18 0,0 0 15 0,1 1-16 16,2-2 15-16,2 3-14 0,2-3 13 0,1 1-15 15,3-2 16-15,4 1-21 0,1-2 18 0,0 1-20 16,3-2 14-16,-2-1-23 0,2 1 13 0,-2-2-22 16,2 0 19-16,-3-1-20 0,1 2 23 0,-5-2-25 15,2 0 4-15,-3 0 8 0,0 2 1 0,-3-2 7 16,0 1 2-16,-2 1 5 0,0 1 6 16,-4 2-3-16,-1-2 5 0,-3 4 10 0,-2-3 3 0,-1 3 3 15,-2 1 0-15,-2-1 2 0,-2-1-6 0,0 1-6 16,2-3-7-16,-2 2-40 0,3-4-75 15,-2 0-80-15,2-1-142 0,2-1-217 0,-2-1-62 16</inkml:trace>
  <inkml:trace contextRef="#ctx0" brushRef="#br0" timeOffset="63460.37">13389 4009 180 0,'0'0'181'0,"0"0"-45"0,0 0-27 15,9 5-12-15,-5 0-26 0,4 5-1 16,-1 1-26-16,2 1 9 0,3 4-19 0,-1 0-1 16,2 0-12-16,2 1 4 0,-2 0-34 0,0-1-39 15,1-2-59-15,-2 3-171 0,-2-7 267 0</inkml:trace>
  <inkml:trace contextRef="#ctx0" brushRef="#br0" timeOffset="63909.58">13456 4118 420 0,'-7'-6'318'0,"0"1"-15"0,2-2-74 0,1 1-45 16,0 0-29-16,-1-2-22 0,1-1-30 0,1 0-19 16,-3 0-21-16,6-2-16 0,-1 1-8 0,2-4-11 15,-1 4-7-15,5-2-4 0,-1 1-7 0,1 1-5 16,0-1-25-16,0 4-13 0,2-1-6 0,0 3-2 15,1 0 0-15,-3 3 2 0,-5 2 6 0,17-2 3 16,-17 2 10-16,11 3 9 0,-4 1-14 0,-7-4 7 16,11 10 8-16,-6-5 18 0,-2 1-21 15,-1 0 26-15,2 2-28 0,-1-4 26 0,-1 2-20 16,1 0 15-16,-3-6-32 0,4 6 20 16,-4-6-22-16,7 6 23 0,-7-6-20 0,9 4 27 15,-9-4-21-15,19 0 30 0,-7-2-27 0,-2 0 26 16,7 1-25-16,-2-1 21 0,4 0-20 0,0 1 22 15,-3 1-20-15,0 1 24 0,1 1-24 0,1 0 32 16,-3 3-3-16,-1 0-5 0,-1 2-21 0,2 1 23 16,-4 1-15-16,-5 2 35 0,3-1-15 0,-3 2 37 15,-2 3-13-15,-4-3 24 0,0 1-26 0,-1 3 3 16,-2-1-5-16,-3-1 1 0,1-1-2 16,1 2-4-16,-1-5-3 0,0-1-8 0,-2 0-14 15,1-2-43-15,0-3-50 0,6-4-25 16,-13 3-50-16,13-3-24 0,-13-3-47 0,13 3-225 15,-5-12 68-15</inkml:trace>
  <inkml:trace contextRef="#ctx0" brushRef="#br0" timeOffset="64254.03">13916 3900 37 0,'0'0'371'0,"2"-8"-84"0,-2 8-46 15,0 0-40-15,2-5-15 0,-2 5-39 16,0 0-32-16,0 0-22 0,0 0-22 0,0 0-8 16,-4 6-20-16,4-6-4 0,-3 13-14 0,3-6-5 15,0 1 22-15,3 2-38 0,1 1 23 0,-2-1-37 16,6 1 28-16,-3 1-38 0,5-5 11 0,-1 3-35 16,-1-6 29-16,1 2-23 0,1-4 33 0,0 1-25 15,-10-3 32-15,22-2-23 0,-12 0 36 0,0-3-31 16,-1 2 25-16,0-5-21 0,0 2 3 0,-4-1 6 15,2-1 7-15,-5-1 12 0,1 1 8 0,-2 0 16 16,-2-1-10-16,-2 0-6 16,-2 0 0-16,1 2 17 0,-6 1-5 0,1-3-5 15,-1 5-3-15,-4 0-4 0,1 2-8 0,-2 2-2 16,-2 0-9-16,2 2-11 0,-3 1-30 0,1 1-17 16,2 0-44-16,1 2-41 0,2-4-77 0,5 4-52 15,-2-1-166-15,5 1 98 0</inkml:trace>
  <inkml:trace contextRef="#ctx0" brushRef="#br0" timeOffset="65208.39">15024 3371 490 0,'0'0'371'15,"0"0"-55"-15,0 0-107 0,0 0-21 0,0 0-67 16,-3-5-5-16,3 5-54 0,0 0 11 0,0 0-40 15,0 0 24-15,8 5-41 0,-4 1 28 0,1-2-30 16,0 3 38-16,4 1-52 0,-3-1-3 0,2 1-65 16,-3-2-26-16,3 1-60 0,-2 3-35 15,-2-5-50-15,0 2-208 0,-3-1 80 0</inkml:trace>
  <inkml:trace contextRef="#ctx0" brushRef="#br0" timeOffset="65343.2">14878 3208 116 0,'0'0'16'0,"-5"-6"-61"16,5 6 15-16</inkml:trace>
  <inkml:trace contextRef="#ctx0" brushRef="#br0" timeOffset="65726.67">15172 3040 142 0,'-5'10'128'0,"1"1"-21"16,2-1-13-16,-2 4-14 0,-1-1-3 15,1 1-19-15,1-2-12 0,-1-1-5 16,4 0-11-16,-1 2-5 0,2-2-6 0,-1-1 0 16,4-1-5-16,-1 0 0 0,3 0-7 0,1-3 0 15,-1 0 2-15,7 0-6 0,-2-3 2 0,3-1-5 16,2 0 0-16,0 0-2 0,2-1 3 0,1 0-8 16,0 0-1-16,-2 0-1 0,1 2 5 0,-1-1-4 15,-1 0 2-15,-2 1 3 0,-1 0 0 0,-3 1 6 16,2 0 0-16,-3 0 6 0,-2 0 14 0,0 2 42 15,-2 1-31-15,-1 0 8 0,-3 0 10 0,-1-1 6 16,0 2 18-16,-1 1-16 0,-3-1-4 16,0-1-13-16,-1 2-5 0,-3-4-14 0,3 2-18 15,-4-1-33-15,3-2-43 0,-2 0-36 16,8-4-42-16,-14 3-37 0,14-3-107 0,-10-1 253 16</inkml:trace>
  <inkml:trace contextRef="#ctx0" brushRef="#br0" timeOffset="66131.83">15627 2835 174 0,'-6'-3'514'0,"6"3"-142"16,-9-5-74-16,9 5-70 0,-9-5-42 0,9 5-49 16,-8-4-36-16,8 4-25 0,0 0-18 0,0 0-40 15,0 0 32-15,0 0-44 0,5 13 41 0,3-7-47 16,1 5 30-16,1-1-63 0,4 4-6 0,0 2-67 16,0-2 1-16,2 3-49 0,-1-1-21 15,-1 2-56-15,-1-1-227 0,-2 0 65 0</inkml:trace>
  <inkml:trace contextRef="#ctx0" brushRef="#br0" timeOffset="66759.81">15650 3127 165 0,'0'0'530'0,"-13"-3"-125"15,13 3-121-15,0 0-35 0,-4-7-78 0,4 7-5 16,2-11-60-16,-1 3-13 0,3-1-24 15,2-3-9-15,1-1 9 0,-1 0-47 0,4 0 9 16,-1-3-58-16,0 0-7 0,1-1-61 0,-1 0-16 16,0 0-23-16,1 0-11 0,-3 4-3 0,-2-4-6 15,-1 3 4-15,-3 1 7 0,2 2 32 0,-6-2 16 16,3 2 64-16,-1 0 13 0,-2 1 50 0,1 3-22 16,-1-1 22-16,-1 2-30 0,4 6 17 15,-4-10-27-15,4 10 38 0,-6-5-33 0,6 5 6 16,0 0 6-16,-4 6 6 0,4-6 1 0,4 11 2 15,0-1 3-15,1-1 0 0,0 2-3 16,3 2 4-16,-2 0-22 0,4-1 12 0,1 2-12 16,0-1 15-16,-1 0-15 0,2-1 20 0,-3-2-7 15,2 0 24-15,-2-1-15 0,-1-1 15 0,-3-2-20 16,5-1 30-16,-5 1-21 0,2-4 29 0,-7-2-23 16,9 3 3-16,-9-3 17 0,0 0-28 0,11-4 11 15,-11 4-32-15,4-8 21 0,-4 8-25 0,1-9 21 16,-1 9-28-16,0-8 18 0,0 8-28 15,4-6 23-15,-4 6-28 0,3-6 37 0,-3 6-34 16,5-3 26-16,-5 3-23 0,0 0 29 0,0 0-24 16,16 0 27-16,-16 0-27 0,13 3 35 15,-13-3-37-15,14 4 33 0,-14-4-33 0,14 3 29 16,-6 0-30-16,-8-3 30 0,15 2-28 0,-15-2 29 16,18 0-19-16,-18 0 20 0,14 0-31 0,-6-2 34 15,-8 2-26-15,14-6 20 0,-6 1-26 0,-3-2 27 16,0-1-27-16,0 1 27 0,1 0-21 0,-2 0 31 15,0-1-44-15,0 0 24 0,0 4-26 0,0-3 23 16,-4 7-23-16,7-10 23 0,-7 10-22 0,5-8 33 16,-5 8-30-16,9-7 27 0,-9 7-27 15,12-1 28-15,-12 1-27 0,14 1 28 0,-14-1-32 16,15 5 5-16,-5-2-37 0,1 0-27 16,-2 2-41-16,1 0-45 0,0 0-59 0,-1 1-120 15,1-3 197-15</inkml:trace>
  <inkml:trace contextRef="#ctx0" brushRef="#br0" timeOffset="67192.81">16279 2752 486 0,'0'0'346'0,"-4"-8"-79"0,4 8-64 16,0-6-49-16,0 6-26 15,0 0-17-15,4-6-13 0,-4 6-45 0,0 0 17 16,11 6-43-16,-4-4 25 0,-1 3-37 0,4 1 27 15,2 2-29-15,-2 2 18 0,0-1-31 0,3 2 25 16,-4 1-33-16,5 0 32 0,-4-1-34 0,0 0 35 16,-2-1-33-16,1-1 37 0,-4 0-31 0,4-2 34 15,-4-1-28-15,-2 0 29 0,1 0-30 0,-4-6 29 16,1 7-35-16,-1-7 32 0,0 0-27 0,-5 6 40 16,5-6-41-16,-13-2 24 0,4-1-24 0,0-2 17 15,-5-3-28-15,3-1 24 0,-6-1-20 0,2-4 20 16,-3 1-30-16,1-2 40 0,2-1-12 15,1 1 44-15,0 0-26 0,1-3 13 16,1 0-5-16,2 1-13 0,1-1-7 0,3 1-6 16,-1 1-1-16,1 0-3 0,6 1-2 0,-1 0-3 15,1 3-4-15,1-1 0 0,2 2 2 0,0 1 1 16,1 1-4-16,4 2 1 0,-3 0 0 0,3 3-1 16,-1 2 0-16,-7 2 0 0,16-2 0 0,-16 2-2 15,14 2 7-15,-8 2 2 0,-1 1-9 0,3 1 5 16,-3 0-3-16,0 0-4 0,-1 1-19 0,-3 1-39 15,3-2-42-15,-1 1-46 0,-3-7-53 0,2 11-43 16,-2-11-62-16,3 9-175 0,-3-9 27 0</inkml:trace>
  <inkml:trace contextRef="#ctx0" brushRef="#br0" timeOffset="67897.45">16753 2496 182 0,'0'0'416'16,"0"0"-111"-16,0 0-53 0,0 0-39 0,-3 7-25 16,3-7-26-16,-5 10-17 0,1-4-26 0,2 2-18 15,-3 0-20-15,2 1-22 0,2 0-14 0,0 1-6 16,1 0-23-16,1 1-28 0,0 1 19 16,3-1-56-16,0-2 26 0,1 1-44 0,-1-4 31 15,0 3-28-15,-2-4 25 0,5 0-3 0,-7-5-10 16,10 9 11-16,-10-9-7 0,9 3 9 0,-9-3 4 15,6-3 8-15,-6 3 6 0,7-5 2 0,-7 5 9 16,2-9 5-16,-2 9 8 0,0-10-5 16,0 10 6-16,-2-11 8 0,0 4 22 0,0 1 6 15,-1 1 10-15,3 5 2 0,-5-9 7 0,5 9 5 16,-4-9-47-16,4 9 31 0,-4-6-52 0,4 6 22 16,-2-6-8-16,2 6-7 0,0 0 3 0,0 0-6 15,1-7-1-15,-1 7 2 0,0 0-17 16,8-4-8-16,-8 4-13 0,9-3-5 0,-9 3 3 15,10-7 1-15,-4 2 1 0,2-1 10 0,-3-2 6 16,3-1-6-16,-1-1 5 0,1-2 1 16,-3 0 4-16,3-1 3 0,-3 0-16 0,1-3 30 15,-2 2-20-15,1-2 35 0,-1-1-34 0,-4 1 28 16,3-2-22-16,-3 0 24 0,0 0-4 0,-3 0 2 16,2 0 20-16,0 2 32 0,-2 2 8 0,2-2 10 15,-2 4 4-15,2 2-2 0,-2-1-7 0,2 3-11 16,0-1-18-16,-3 4-16 0,4-1-13 0,0 6-2 15,0-8-1-15,0 8-1 0,0 0-16 0,10 8 33 16,-3-1-27-16,2 4 28 0,3 3-24 0,1 7 34 16,6 3-17-16,2 2 25 0,-1 5-14 0,6 2-4 15,-2 0-5-15,-1 1-2 0,4 0-1 16,0 0-7-16,-2 0-6 0,1 0-21 0,-2-3 17 16,-2 1-45-16,1-3-12 0,-3-1-75 0,-4-5-38 15,-1 0-85-15,-5-5-64 0,-2 0-231 16,-3-5-56-16</inkml:trace>
  <inkml:trace contextRef="#ctx0" brushRef="#br0" timeOffset="68060.75">17125 2696 511 0,'0'0'442'0,"-3"-11"-76"0,3 4-85 0,0-2-43 16,3-1-43-16,-2-1-38 0,4-5-32 15,-1 1-28-15,2-2-35 0,1-3-56 16,-1-3-121-16,3 2-108 0,1-3-124 0,2-2-213 16,-3-1-74-16</inkml:trace>
  <inkml:trace contextRef="#ctx0" brushRef="#br0" timeOffset="68626.64">17474 2007 95 0,'-4'-11'480'0,"0"3"-83"0,0 0-75 0,3 1-38 15,-2 1-50-15,1-1-10 0,-1 2-31 0,3 5-33 16,-5-10-41-16,5 10-23 0,-5-7-32 0,5 7-12 16,0 0-18-16,0 0 0 0,0 0-10 0,0 0 3 15,15 3-9-15,-7 4-4 0,5 2-4 0,-2 0-5 16,5 3-5-16,0 0-8 0,3 0-14 0,-2 1 5 16,5-2 3-16,-4 0-20 0,1-2 30 0,-1 0-22 15,-3-1 27-15,2-4-2 0,-2-1-2 0,-1 0 10 16,-2-2 0-16,-1-2 0 0,2-2-3 15,-4 0 3-15,0-1-1 0,0-4 1 0,-3 1-1 16,-1-3-1-16,-1 0 4 0,-1-1-3 0,-3 1-5 16,-3-3 4-16,-1-1-2 0,0 1-2 0,-1 0-1 15,-2 1 4-15,-1 1-20 0,0-1-9 0,2 1-42 16,-1 3-11-16,0-1-74 0,2 2-36 0,0 1-94 16,1-1-49-16,0 2-202 0,4 5-37 0</inkml:trace>
  <inkml:trace contextRef="#ctx0" brushRef="#br0" timeOffset="68959.95">17958 1590 68 0,'0'0'443'0,"0"0"-121"15,-10-1-71-15,10 1-43 0,-15 6-42 0,7 0-26 16,-1-1-2-16,0 2-6 0,0-2-22 0,0 3-24 15,1 0-22-15,2-1-9 0,1 2-15 0,1 0-6 16,4 2-8-16,0-4-2 0,0 1-8 0,5 2 14 16,3-2-22-16,-2-1 8 0,6 2-30 0,-2-2 9 15,5-2-35-15,-2 1 17 0,5-3-31 0,-4 2 41 16,5-1-32-16,-2-1 32 0,-2 1-25 16,3-2 31-16,-4 3-25 0,1-1 21 0,-3-1-12 15,-2 1 31-15,3-1-30 0,-3 3 39 0,-1-2-31 16,0 1 55-16,-4 4-11 0,3-5 39 0,-3 3-8 15,-1 2 25-15,-3 0-11 0,-1-1 6 0,0 2-16 16,0-1 2-16,-2 1-20 0,-1 0 3 0,-1 1-20 16,-1-1-7-16,1 0-22 0,0-1-59 0,0-1-99 15,-2 0-135-15,1 0-428 0,0-3-226 0</inkml:trace>
  <inkml:trace contextRef="#ctx0" brushRef="#br0" timeOffset="72175.63">13201 2496 60 0,'0'0'267'0,"0"0"-79"0,0 0 2 0,0 0-50 16,0 0 19-16,0 0-46 15,0 0-7-15,0 0-18 0,0 0-8 0,0 0-6 16,0 0-6-16,0 0 0 0,0 0 1 0,0 0 10 15,0 0-16-15,0 0 18 0,0 0-7 0,0 0-10 16,0 0-11-16,0 0-14 0,0 0-9 0,-10-1-10 16,10 1 4-16,0 0-13 0,-9-1 3 0,9 1-10 15,0 0-2-15,-10-2 0 0,10 2-1 0,-10-3 0 16,10 3 1-16,-12-1-5 0,12 1 2 0,-14-1-1 16,14 1-8-16,-14 0 4 0,14 0-1 0,-19 1-1 15,19-1 8-15,-19 0-3 0,6 1 0 0,3 1 5 16,-2-1 8-16,0 1-8 0,-1-1-10 15,-1 2 3-15,1-1-1 0,0 0 0 16,-2 2 2-16,1 0-1 0,-3 0 8 0,3 0-9 16,-1 3 7-16,-1-4-4 0,1 2-8 0,1 0 9 15,0 2 0-15,0-1-4 0,-1-2 1 0,2 3 7 16,-1 0-5-16,1-3 6 0,0 3-6 0,-1 1-2 16,1-2-1-16,2 0 2 0,-1 1-1 0,2 0-1 15,-1 0 4-15,0 2-5 0,1-1 3 0,-1 2-3 16,2-1 1-16,0 1 2 0,0 0-8 0,0 0 8 15,1 3 2-15,2-1-7 0,-2 1 16 16,2 0-34-16,-1 1 29 0,2 1-25 16,1 0 30-16,-2 1-26 0,2 0 31 0,3 2-31 15,0-1 31-15,-2 0-20 0,3 1-5 0,0 1 6 16,0 1 22-16,4 0-27 0,-3 1 31 0,3 2-34 16,2-1 32-16,-2 1-29 0,4-2 32 0,0 2-34 15,-1 0 34-15,2-1-38 0,0-2 33 0,0 2-35 16,1-3 31-16,2 0-29 0,-2-1 38 0,5 0-37 15,-2-1 38-15,1 0-50 0,2-3 49 0,3 4-34 16,0-4 27-16,-1-1-28 0,5 0 30 0,-3-3-28 16,6 1 27-16,2 0-18 0,0-2 16 15,0-2-29-15,4-2 31 0,-1 2-30 0,-3-4 27 16,1 2-25-16,2-2 28 0,-2-3-28 16,3 2 25-16,0-2-22 0,-1 0 25 0,-2 0-42 15,2 0 31-15,-2-2-24 0,-2-1 27 0,4-2-28 16,-3 0 29-16,1 0-26 0,2-3 38 0,-2-2-37 15,-3 2 34-15,1-2-36 0,-3-4 32 0,0 2-27 16,-1-3 27-16,-1-4-25 0,0 1 26 0,-2-1-20 16,1-1 20-16,-1-2-28 0,-2 0 23 0,0-1-16 15,-3-2 22-15,2 2-26 0,-2-2 27 0,-2-1-31 16,1 0 29-16,-4 1-21 0,2-1 35 16,-3-1-46-16,-3 4 29 0,-2-1-2 0,0 0 1 15,-3 0-1-15,-1 0-4 0,0 1 1 0,-4-3 4 16,2 1-7-16,-5-3 4 0,-3 1-2 15,1 1 1-15,-4-1 3 0,-2 0-7 0,1 2 14 16,-8-4 7-16,3 8-21 0,-3 0 24 0,1 0-32 16,-5 6 31-16,-1 0-24 0,-1 1 26 0,-4 5-32 15,0-2 26-15,-1 5-35 0,-3 1 39 0,-1 3-10 16,0 1 5-16,-4 1-11 0,4 1-3 0,-4 1 4 16,3 2-2-16,-9-1 3 0,3 3-2 0,-2 3 0 15,5-2-4-15,5 0-1 0,-4 3-10 16,1 0-22-16,6-1-24 0,0 1-31 0,1 0-24 15,-4 3-44-15,-1 5-2 0,5-4-56 0,0 3-16 16,0 2-163-16,9-3 159 0</inkml:trace>
  <inkml:trace contextRef="#ctx0" brushRef="#br0" timeOffset="73592.36">16478 822 115 0,'-13'4'135'0,"-2"-1"46"0,2 1-82 0,-2 0 7 16,-2 0-11-16,3 0-5 0,-4-1-4 0,2 1-13 15,-1 1 1-15,-2-2-9 0,1 2-11 0,-1 1 3 16,-3 0-17-16,2 1 4 0,-1 1-4 0,1-1-3 16,-2 0-6-16,4 0-1 0,-5 1-7 0,4 1-1 15,1 0 3-15,-1-1-11 0,1 2-1 0,0-1-5 16,-1 1-2-16,4-1-2 0,-3 2 0 0,1 0-1 15,1 1-1-15,0 1 4 16,0 1-6-16,0 2 3 0,-3 2 0 0,0 0-3 16,4 3 1-16,-2 0 1 0,0 2-2 0,1-3 0 15,-1 4 8-15,3-1-24 0,0 0 27 0,0 0-27 16,1 0 24-16,2-1-20 0,-1-1 28 0,3-1-24 16,3 2 27-16,-2-2-19 0,1 2 25 0,0-2-32 15,3 2 30-15,-1-2-29 0,4-1 26 0,-2 0-26 16,3-1 26-16,0 0-9 0,0 0 11 0,4-1-34 15,0 1 27-15,1 3-23 0,3-2 25 0,2 1-27 16,-1-3 31-16,5 5-22 0,3-3 35 16,-2 0-29-16,7-1 34 0,-2 0-33 15,4-1 30-15,-2-2-30 0,8-2 26 0,-2 0-27 16,1-1 1-16,4-1 27 0,1-3-32 0,0 0 31 16,4 1-43-16,-2-4 37 0,1-1-35 0,0 0 34 15,-2-2-36-15,4-1 27 0,-3 2-14 0,1-6 18 16,2 2-27-16,-5-1 26 0,4 0-31 0,-2-3 31 15,-1 1-29-15,-2-3 28 0,-2 1-29 0,2 0 22 16,-1-2-18-16,-3 1-1 0,2-3-2 0,-2 2 7 16,-1-3-1-16,-1 0 3 0,0-1 1 0,-4 0 28 15,0-1-28-15,3-2 11 0,-5 0 13 16,1-1-14-16,0-2 1 0,-2-1 8 16,-2 0-2-16,3-4 8 0,-2 2 1 0,-4-1 9 15,3-1 6-15,-4-1-1 0,1 0 20 0,-2-2-14 16,0 0 11-16,-3 0-30 0,-1-2 16 0,0 1-24 15,0-1 13-15,-4 0-18 0,-1 2 14 0,-3 1-5 16,2-1-6-16,-3 0 4 0,-3 2 2 0,1-3-6 16,-5 4 4-16,2-5 1 0,-5 2 3 0,0 2-15 15,-4-1 14-15,-2 0-21 0,-3 3 9 0,1 1-4 16,-7-3 10-16,-2 2-16 0,3 4 14 0,-8-1-13 16,4 5 3-16,-4-3-6 0,-3 3 8 15,3 3-10-15,0 1 2 0,-2 1-1 0,-2 2 4 16,0 0-14-16,-2 0 6 0,1 3-6 15,-2-1 12-15,0 1-5 0,-2 2 2 0,1 0-18 16,2 2 3-16,-3 2-22 0,3 2-7 0,-1 0-56 16,-4 4-27-16,-3 5-48 0,1 2-62 0,-1 3-13 15,-6 7-328-15,3 3-90 0</inkml:trace>
  <inkml:trace contextRef="#ctx0" brushRef="#br0" timeOffset="75028.64">13884 3638 213 0,'-13'-4'201'0,"13"4"-42"0,-9-2 4 15,9 2-28-15,-13-4 11 0,13 4-51 0,-14-1 7 16,14 1-41-16,-18-2 11 0,18 2-32 0,-19 0 19 16,19 0-25-16,-23 0 16 0,9 1-33 0,0 1 22 15,0 1-30-15,-4 0 19 0,0 2-28 0,2 0 21 16,-5 0-25-16,-2 3 0 0,3-2-1 0,-3 1 3 16,1 2 10-16,0-1-5 0,-1 1-3 15,4-1 2-15,-3 2 0 0,1-2-4 0,0 4 2 16,2-4-1-16,-1 3 0 0,0 0-2 15,1 1 6-15,0 1-5 0,4 1-3 0,-2 0 20 16,2 0-22-16,-2 1 17 0,3 2-19 0,0-1 14 16,4 0-16-16,-2 2 28 0,2 0-30 0,1 1 23 15,0 0-24-15,3 1 20 0,-2 0-20 0,3 2 22 16,1-1-20-16,3-3 19 0,0 3-12 0,1 0 16 16,2 2-22-16,2 4 21 0,1-5-19 0,4 7 1 15,0-3 3-15,0 2 2 0,5 0 0 0,0-2 2 16,1 2 5-16,2-1-16 0,5 2 16 15,-4-6-12-15,5 2 16 0,1-1-14 0,-4-2 10 16,6-1-10-16,2 1 13 0,3-3 15 0,-2-1-16 16,3-1-8-16,4 0-1 0,-8-6 4 15,10 1-1-15,-6 1 0 0,3-5 1 0,-1-1 0 16,1 0-1-16,1-1 6 0,1-2-6 0,1-1 2 16,-1-1 0-16,0-4 1 0,0 0 2 0,-1-1-18 15,2-2 16-15,-1 0-13 0,-2-3 14 0,-2-1-17 16,-1-1 21-16,5-2-18 0,-7-4 21 0,3 0-17 15,-4-2 16-15,1-2 6 0,-5-2 4 0,1-2 12 16,-5 1 23-16,1-4-13 0,-3-2-1 16,-2 4 3-16,-3 1 4 0,-4-5 7 0,4 3-1 15,-5-3-1-15,-1 1-9 0,-3-1 2 0,1 2 5 16,-2-1 0-16,-1 2-5 0,-3 1-5 16,-3-3-20-16,2 3 10 0,-2-3-10 0,-4-1-61 15,-1-1 67-15,-1 2-6 0,-1-1-6 0,-4 0-2 16,-2-2-3-16,-3-2 7 0,0 4-11 0,0 1 6 15,-3 2 0-15,-1 0-9 0,3 5 20 0,-6 3-30 16,1 2 26-16,-5 2-32 0,2 3 25 0,-5 0-28 16,-2 4 26-16,-2 2-27 0,-1 0 32 0,0 4-30 15,-2 0 25-15,0 3-27 0,-2 3 2 0,-4-1 0 16,0 1 11-16,5 5-12 0,-1-2 5 16,1 3-16-16,8-4-23 0,-4 6-28 0,5-2-32 15,-1 5-40-15,5-1-33 0,-3 3-41 0,0 2-64 16,3 1-146-16,5 2 98 0</inkml:trace>
  <inkml:trace contextRef="#ctx0" brushRef="#br0" timeOffset="76008.98">11871 3762 67 0,'0'0'391'0,"-9"7"-86"0,9-7-51 0,-6 2-45 16,6-2-45-16,0 0-32 0,-7 5-26 0,7-5-27 16,0 0-22-16,0 0 0 0,0 0-16 0,0 0-3 15,9-7-8-15,-1-1-2 0,3-2 19 16,6-4-36-16,2-6 30 0,9-2-40 0,0-3 28 15,3-1-32-15,0 1 24 0,-1-3-27 0,2 3 22 16,0-4-29-16,-1 3 30 0,-2 2-31 0,-2-2 26 16,-1 2-36-16,-6 4 6 0,2 3-62 0,-7 3 10 15,-1 2-9-15,-5 0-7 0,3 2-30 0,-5 1-39 16,-3 0-15-16,3 2-6 0,-5 1 14 16,-2 6 9-16,0-9 12 0,0 9-78 0,-2-10 70 15</inkml:trace>
  <inkml:trace contextRef="#ctx0" brushRef="#br0" timeOffset="76192.07">12284 3266 115 0,'0'0'152'0,"-8"-6"10"0,8 6-14 0,-10-5 7 16,10 5-5-16,-8-5 7 0,8 5-9 0,0 0-7 15,-6-6-15-15,6 6-39 0,-4-5 8 0,4 5-43 16,0 0 14-16,0 0-43 0,-5-4 16 0,5 4-39 16,0 0 28-16,0 0-26 0,0 0 28 0,10-1-29 15,-10 1 31-15,13 5-30 0,-3 1 33 16,0 0-37-16,2 5 35 0,-1-2-39 0,1 2 33 15,-2 2-30-15,3 1 28 0,-3 3-30 0,-1 1 22 16,1 0-55-16,-3 2-61 0,-5 4-84 16,1 2-101-16,-3-2-166 0,-5 7 73 0</inkml:trace>
  <inkml:trace contextRef="#ctx0" brushRef="#br0" timeOffset="76675.13">11058 4309 346 0,'0'0'319'0,"-9"-3"-49"0,9 3-17 16,-10-4-26-16,10 4-17 0,-9-4-23 0,9 4-20 16,0 0-24-16,-9-5-33 0,9 5-24 0,0 0-29 15,-4-8-5-15,4 8-19 0,3-6-15 0,-3 6-4 16,9-6-2-16,-3 1-1 0,7 3-8 0,0-1 0 16,1 2 3-16,1 2-8 0,4 0 2 15,-2 2-4-15,3 1 6 0,-3 0-3 0,2 1-2 16,-2 0 4-16,-2 3 0 0,0-3-2 0,-3 0 1 15,-2 1 4-15,0-1 13 0,-1-1 11 0,-2 1 22 16,-7-5 20-16,9 8 17 0,-9-8 6 16,6 3-8-16,-6-3-6 0,0 0-8 0,0 0-6 15,0 0-9-15,-14-2-16 0,6-5-3 0,-1-1-6 16,-1 0-7-16,0-3-5 0,0-3-9 0,-4-1-3 16,2-1 6-16,1 0-15 0,2-1-3 0,0-1-1 15,2 1-4-15,0 3-23 0,3 0-35 0,-1 0-37 16,2 0-48-16,3 2-49 0,-1 1-52 0,2-1-39 15,2 2-76-15,-2 1-228 0,4 3-111 0</inkml:trace>
  <inkml:trace contextRef="#ctx0" brushRef="#br0" timeOffset="76891.23">11453 3924 471 0,'9'-3'444'15,"-9"3"-103"-15,0 0-85 0,9-1-64 0,-9 1-45 16,0 0-32-16,10 1-19 0,-10-1-18 0,13 11-12 16,-3-1-11-16,4 5-5 0,7 7-10 0,2 7-6 15,4 3-5-15,6 8 11 0,0 2-18 16,4 0-11-16,0-1-14 0,-1-2-73 0,-3-2 30 16,-1-5-52-16,-4-4 18 0,0 0-20 0,-1-4-32 15,1 0-25-15,-10-2-50 0,4-3-42 16,-4 0-175-16,-4-2 110 0</inkml:trace>
  <inkml:trace contextRef="#ctx0" brushRef="#br0" timeOffset="77542.05">12147 5099 223 0,'0'0'561'16,"-4"-6"-150"-16,4 6-102 0,-1-6-73 16,1 6-46-16,-1-8-44 0,2 2-28 0,0 0-29 15,3-3-19-15,2 3-15 0,1-3-12 0,3 0-12 16,3 2-7-16,1-2-8 0,1 4-19 0,2-1-10 16,1 4-12-16,0-1-7 0,-2 3-11 0,0 0 0 15,3 2 1-15,-4 0 4 0,2 1 16 16,-6 1-2-16,2-1 6 0,-3 1-38 0,-1 1 53 15,0-1-32-15,-1 1 51 0,-8-5-33 0,9 9 85 16,-9-9-53-16,6 6 71 0,-6-6-69 0,0 0 62 16,0 0-6-16,0 0-4 0,-9 3-19 0,4-7-7 15,-3-2-11-15,1-1-1 0,-5-1-17 0,3-5 1 16,-2 3 2-16,-1-4-6 0,3-2 2 16,-2 2-9-16,2-3 3 0,1 4-4 0,3-3-14 15,-1 1-18-15,2 0-31 0,1 1-47 0,2 1-40 16,1 1-32-16,1-1-49 0,2 2-35 0,1 2-46 15,1 0-144-15,1 3 69 0</inkml:trace>
  <inkml:trace contextRef="#ctx0" brushRef="#br0" timeOffset="77880.11">12520 4747 180 0,'9'-2'166'0,"-9"2"-42"0,12 0-21 0,-12 0-11 16,15 4-10-16,-7-1-8 0,2 3-8 0,1 0-10 16,0 5-7-16,0 0-10 0,3 5-4 0,-2-1-7 15,2 0-2-15,0 8 7 0,0-1 8 0,-1-1 15 16,-2 1 20-16,-1-1 5 0,-1-2 19 0,0-1 0 15,0 0-41-15,-4-5 36 0,3 1-57 0,-3-2 32 16,0-2-51-16,-1-2 74 0,2 2-91 16,-2-5 50-16,3 0-54 0,-7-5 61 0,11 1-63 15,-1-5 55-15,-1-2-61 0,3-6 53 16,3-1-12-16,-1-2-8 0,3-4-10 0,1-2-36 16,1 0-62-16,-1 1-63 0,0 0-48 0,-2-1-50 15,2 3-238-15,1 0 28 0</inkml:trace>
  <inkml:trace contextRef="#ctx0" brushRef="#br0" timeOffset="78629.42">13015 4560 163 0,'0'0'181'0,"0"0"-51"0,0 0-24 0,0 0-22 16,0 0-17-16,0 0-14 16,5-4-10-16,-5 4-8 0,6-9-8 0,2 3-2 15,0-1-7-15,3-2-7 0,-2 1-4 0,5-3 2 16,-1 2 11-16,-3-3-18 0,4 3 6 0,-1-1-20 16,0 2-19-16,-2 0-33 0,-2 3-26 0,0-3-31 15,-1 3-92-15,-2 2 66 0</inkml:trace>
  <inkml:trace contextRef="#ctx0" brushRef="#br0" timeOffset="78864.82">13144 4400 47 0,'0'0'223'16,"-13"-4"-15"-16,13 4-42 0,0 0-6 0,-5-4-37 15,5 4-5-15,0 0-43 0,0 0 0 0,-5-4-35 16,5 4 1-16,0 0-23 0,0 0 9 0,0 0-15 15,0 0 6-15,0 0-16 0,0 0 13 0,15 0-14 16,-10 5 19-16,3 0-18 0,0 2-5 0,2 0 1 16,-1 2 7-16,0 1-3 0,0 2 1 15,1 1-2-15,-1-1 2 0,-1 4-8 0,-1-3-27 16,-2 2-40-16,2 1-52 0,-5-1-64 0,2 2-118 16,1-2 234-16</inkml:trace>
  <inkml:trace contextRef="#ctx0" brushRef="#br0" timeOffset="80743.57">18108 1377 30 0,'0'0'189'0,"-18"-3"-12"0,9 0-14 15,-3 2-15-15,0 0 24 0,0-1-2 0,-2-1-16 16,-3 2-1-16,-2 0-49 0,1 1 13 0,-1-2-43 16,1 1 20-16,-5 1-44 0,3 1 14 0,-6 1-41 15,3 1 29-15,-4 2-46 0,3 2 17 0,-5 1-21 16,-1 3 26-16,2 0-35 0,3 2 32 0,-2 1-28 15,2 3 18-15,1 0-25 0,0 4 27 0,2-1-33 16,4 1 35-16,-1 0-36 0,4 0 30 16,1 2-29-16,1 2 31 0,0-1-28 0,4 2 34 15,3-4-35-15,-1 1 29 0,1 1-32 0,2 0 33 16,2-2-26-16,2-2 23 0,1 2-20 16,0 0 25-16,3 0-27 0,2 1-1 0,-2-2-9 15,5 1 18-15,0 0-4 0,4 0 9 0,0 2 1 16,2-3 7-16,2-1-30 0,-1-1 39 0,5 1-36 15,-1-2 35-15,3-1-28 0,0-2 30 0,0 1-13 16,3-3 17-16,-1 1-36 0,2-1 38 0,1-3-40 16,0 2 36-16,3-2-36 0,1-1 31 0,0 0-30 15,1-2 29-15,-1-1-31 0,3 0 32 0,-1-1-27 16,1 0 24-16,-1-4-31 0,-3 1 30 16,-2-2-33-16,1 0 29 0,-2-2-32 0,-3 1 27 15,3-4-34-15,-2 0 34 0,-3-1-32 0,1-2 33 16,-1-2-36-16,0-1 31 0,-1-2-3 15,1-3 0-15,-1 1-2 0,-2-3 1 0,-2 0 4 16,0-1 3-16,-3-2 15 0,2-1-2 0,-4 2 2 16,1-5-1-16,-3 2 11 0,-2-1 6 0,4-1-1 15,-4 0-1-15,-3 1-4 0,1 1 2 0,-1-2 6 16,-2 1 6-16,-3-1 3 0,3-3 5 0,-3 4 0 16,-2-3 5-16,0 1-2 0,-3-4 2 0,-5 0-6 15,3 0 4-15,-3 1 5 0,-3 0-11 0,-6-3-4 16,-1 2-13-16,-3 0-1 0,-2 2-8 0,-4 2-1 15,-4 2-8-15,-4 1-1 0,-3 2-2 0,-5 5-5 16,1 2 2-16,-7 4-2 0,0-1 0 0,-1 5-2 16,-4 4-2-16,0-1-1 0,-1 6-3 15,-3 0-1-15,5 5-7 0,-1 0-16 0,-7 5-32 16,2 3-22-16,1 2-59 0,3 2-61 0,2 3-47 16,4 6-96-16,2 2-306 0,0 1-160 0</inkml:trace>
  <inkml:trace contextRef="#ctx0" brushRef="#br0" timeOffset="150222.87">13102 2458 42 0,'0'0'71'0,"-4"-5"-9"0,4 5-3 0,0 0-4 16,-8-4-7-16,8 4-9 0,0 0-3 0,-6-5 6 15,6 5 1-15,0 0 7 0,-7-5-6 0,7 5-4 16,0 0 4-16,-6-4-11 0,6 4 0 0,0 0 1 16,-6-3 4-16,6 3-3 0,0 0 2 0,0 0-6 15,0 0 1-15,-8-4-9 0,8 4-5 16,0 0-2-16,0 0-6 0,0 0 5 0,0 0-9 15,0 0-3-15,0 0-2 0,0 0 1 0,-10 3-3 16,10-3 0-16,0 0 0 0,-3 9-2 16,3-9 7-16,-5 16-5 0,5-6 4 0,0 1-2 15,0 6 4-15,0 2-4 0,0 1 1 0,3 6 1 16,-1 3 1-16,1 3 4 0,-1 3-5 0,2 0-8 16,1 0 12-16,-1 6-5 0,4-1 0 0,-1 0 8 15,0 1-10-15,-2-9 9 0,0 0-10 0,3-1 15 16,-1 0-18-16,-3-6 11 0,1 0-8 15,-1-2 7-15,3 0-11 0,-5-2 12 0,3-5-9 16,0 2 6-16,-1-2-7 0,-1-1 7 16,-1 0-8-16,2-4 12 0,-1 2-17 0,-1-3-7 15,1 1-24-15,-2 0-21 0,3-3-29 0,-2 0-30 16,0 1-129-16,0-1 80 0</inkml:trace>
  <inkml:trace contextRef="#ctx0" brushRef="#br0" timeOffset="150623.97">13201 2551 72 0,'0'0'118'0,"0"0"-27"0,0-12-19 15,0 12-23-15,0 0-11 0,0 0-8 0,-1-7-15 16,1 7 1-16,0 0-6 0,0 0 3 0,0 0 1 16,1 11 8-16,-1-3 8 0,4 3 11 0,-4 3 5 15,5 4 2-15,-1 4 4 0,3 6 0 0,0 3-2 16,2 7-19-16,4 2 9 0,0 3-8 15,1 4-6-15,2 8 11 0,2 0-24 0,0 0 9 16,0 0-11-16,0-9 9 0,-4-4-15 0,3 0 9 16,-6-4-12-16,3-3 9 0,-2-7-10 0,-3-3 8 15,-2-2-10-15,2-3 11 0,-2-2-12 16,-2-2 1-16,2-1-49 0,-3-3-30 0,0-1-40 16,0-2-164-16,0-1 260 0</inkml:trace>
  <inkml:trace contextRef="#ctx0" brushRef="#br0" timeOffset="151223.51">12938 2163 69 0,'0'0'373'0,"0"0"-68"16,-9-3-50-16,9 3-49 0,0 0-50 0,0 0-36 16,0 0-31-16,-14-2-13 0,14 2-25 0,0 0-12 15,0 0-20-15,0 0-7 0,0 0-4 0,0 0 3 16,0 0-5-16,0 0 3 0,0 0-1 0,13-1-8 16,-13 1-1-16,14-5-5 0,-4 1-3 0,-1-2-3 15,0-2-2-15,0-3-17 0,1-2 10 0,2 1-30 16,-3-3 15-16,-2 1-25 0,0-2 18 15,-2 1-17-15,-1 0 26 0,-2 0-13 16,-2 1 29-16,-1 0-14 0,-3 0 29 0,0 1-22 16,-1-1 29-16,0 3-4 0,-4 1 24 0,3-1-22 15,-2 4 24-15,-1 1-17 0,0-1 18 0,0 2-23 16,0 3 12-16,9 2-21 0,-19-2 21 0,19 2-24 16,-15 5 22-16,6 1-11 0,0 1 9 0,1 4-24 15,2 2 30-15,-2 2-27 0,7 4 28 0,0 4-25 16,1 1 6-16,2 2-2 0,2 5 9 0,5 0-14 15,-1 0 19-15,2-3 2 0,1 0-9 0,2-3 2 16,2-1 1-16,1-1 1 0,0-5-2 16,4-1-2-16,-4-4-1 0,5-2-6 0,-2-4-20 15,0-2-53-15,-1-1-53 0,1-4-73 16,0-2-148-16,-1-3 196 0</inkml:trace>
  <inkml:trace contextRef="#ctx0" brushRef="#br0" timeOffset="151412.41">13297 2014 220 0,'0'0'236'0,"0"0"-46"0,0 0-68 16,0-7-5-16,0 7-39 0,0 0 14 16,8 7-29-16,-3-1 23 0,3 1-48 0,2 4-5 0,0 3-5 15,5 2-4-15,2 5-2 0,5 6-17 16,2 3 17-16,-1 0-17 0,4 3-11 0,0-1-61 15,-2 0-74-15,2-3-230 0,0 0 176 0</inkml:trace>
  <inkml:trace contextRef="#ctx0" brushRef="#br0" timeOffset="152656.68">15729 626 154 0,'0'0'207'0,"0"0"-113"0,0 0-19 16,0 0-13-16,0 0 32 0,0 0-72 15,0 0-5-15,0 0-4 0,0 0 51 0,0 0-66 16,0 0 56-16,4-6-59 0,-4 6 54 16,5-4-58-16,-5 4 55 0,8-10-56 0,-3 5 56 15,0-2-54-15,0 0 51 0,-1-2-62 0,0 1 53 16,0 1-57-16,-2-2 57 0,0 2-61 0,-1 0 53 16,0 0-56-16,-2 0 46 0,1-1-56 0,-3 2 55 15,3 6-50-15,-6-10 53 0,6 10-52 0,-9-8 55 16,9 8-49-16,-13-5 62 0,13 5-58 15,-11-2 55-15,11 2-52 0,-13 3 51 0,5 1-55 16,-1-1 55-16,4 5-52 0,-1-1 57 0,-2 3-59 16,4 2 58-16,-1 1-56 0,4 3 11 15,-2-1 1-15,3 1 5 0,0 0 2 0,0 1 2 16,3 0 12-16,1 1-6 0,-2-2 3 0,2 0 1 16,4-2-3-16,-2-1 2 0,2 0-1 0,1-2 2 15,1 0 10-15,0 0-14 0,2-4-4 0,2-1-9 16,-3-2-40-16,2-2-50 0,-3-1-45 15,3-1-94-15,1-1 76 0</inkml:trace>
  <inkml:trace contextRef="#ctx0" brushRef="#br0" timeOffset="153009.43">15935 617 76 0,'0'0'89'0,"0"0"46"16,5-7-81-16,-5 7 33 0,5-4-72 0,-5 4 54 16,9-1-67-16,-9 1 56 0,0 0-63 0,17 1 2 15,-17-1 10-15,10 4-2 0,-5 2-3 0,3-1 4 16,-1 2-3-16,0 2 4 0,-1 1 1 16,-2 3 2-16,4-1 2 0,-3 1 14 0,0 0 7 15,-1 2 9-15,-2-2 13 0,1 0 10 16,-2-1 11-16,2 0 1 0,-2-1 3 0,-1 1-10 15,3-3-4-15,-2 1-12 0,-1-3-16 0,1 1-9 16,-1-2-3-16,3-1-5 0,-3-5 0 0,1 10-7 16,-1-10-2-16,4 6 5 0,-4-6-4 0,0 0-28 15,10-2 24-15,-5-4-27 0,2-3 15 0,0-1-43 16,2-3 7-16,0-3-28 0,0-2-52 0,4 0-51 16,-3 0-4-16,-1-2-87 0,4 1 82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2:52:21.466"/>
    </inkml:context>
    <inkml:brush xml:id="br0">
      <inkml:brushProperty name="width" value="0.05292" units="cm"/>
      <inkml:brushProperty name="height" value="0.05292" units="cm"/>
      <inkml:brushProperty name="color" value="#FF0000"/>
    </inkml:brush>
  </inkml:definitions>
  <inkml:trace contextRef="#ctx0" brushRef="#br0">4336 7154 28 0,'0'0'133'0,"0"0"-8"16,0 0-20-16,0 0-18 0,0 0-16 15,0 0-10-15,0 0-10 0,0 0-8 0,0 0-4 16,0 0 1-16,0 0 0 0,0 0 4 0,0 0-1 15,9-2 2-15,-9 2 2 0,0 0-1 0,0 0-3 16,0 0-6-16,0 0-3 0,0 0-6 0,0 0-6 16,0 0-4-16,0 0-4 0,0 0-1 0,0 0-8 15,0 0 29-15,0 0-39 0,0 0-2 0,0 0 2 16,0 0 0-16,0 0 1 0,0 0 1 0,0 0-1 16,0 0 1-16,0 0 2 0,14 1 1 0,-14-1-6 15,10 1 6-15,-10-1 0 0,17 0-1 0,-17 0 1 16,27 2 4-16,-11-2-1 0,2 0-2 15,5 0-1-15,5 3-2 0,4-2 3 0,5 0-1 16,3 2 2-16,1-2 2 0,6 1 1 0,4 1-1 16,3 1 1-16,1 0-3 0,0 0 0 0,2-2-3 15,1 0 4-15,-1 1-1 0,3-1-1 0,-1-1 2 16,1-1 0-16,0 0 2 0,0 0-6 0,0-1 5 16,-1-1 2-16,1-1-6 0,-1 1-2 0,1 0 5 15,3-5-1-15,-3 3 2 0,0-1-2 0,-1 2-1 16,1-1-1-16,-3-1 4 0,3 3-5 0,-1-1 3 15,1 2 0-15,-1 1-1 16,-2 0 2-16,2 1 1 0,-1 2-1 0,-1-1-7 16,1 3 9-16,-1 0-6 0,-2-2 0 0,4 2 1 15,-3 2 2-15,-2-2 1 0,-2 1 3 0,3 3-3 16,-5-4-3-16,0 2 3 0,-3 2-3 0,2-3 2 16,-3 4 27-16,-3-5-34 0,1 3 3 0,-6-1 0 15,-2-2 1-15,-2 1-1 0,2 1 5 0,-1-4-9 16,-2 0 6-16,-4 0 1 0,-2 0-2 0,1-1-2 15,0 1 2-15,-2-2 3 0,-3 0 1 0,-1-1-4 16,-1 2 4-16,0-2-3 0,-3 0 0 0,-3 1-1 16,-1-1 2-16,1 0-3 0,-2 1-2 0,-1-1-5 15,-12 0-11-15,19 0-1 0,-19 0-24 16,15 1-8-16,-15-1-29 0,12 5-21 0,-12-5-58 0,10 8-112 16,-6-4 83-16</inkml:trace>
  <inkml:trace contextRef="#ctx0" brushRef="#br0" timeOffset="1408.28">19577 8042 260 0,'0'0'213'16,"0"0"-27"-16,0 0-31 0,-1-7-8 0,1 7-5 16,0 0-11-16,0 0-47 0,0 0 9 0,-3-6-43 15,3 6 4-15,0 0-29 0,0 0 12 0,0 0-26 16,0 0 12-16,0 0-20 0,3-5 14 16,-3 5-17-16,0 0 20 0,13 0-9 0,-13 0-3 15,20 0 0-15,-4 0 0 0,4-2 1 0,8 1-1 16,3-1 2-16,7 0-2 0,12 0 6 15,1-1 2-15,7 0-29 0,3 2 25 0,14 1-21 16,5-1 27-16,3 1-5 0,2 1-1 0,1 2-1 16,5 1-3-16,-3 2-4 0,0-2-21 0,-1 0 30 15,-3 1-31-15,1 1 35 0,0-3-32 0,0 1 30 16,-4 0-4-16,1-1 0 0,-1 0-1 0,-3-1-7 16,0-1-21-16,-3 2 28 0,7-5-32 0,-3 1 37 15,-2 0-30-15,2 1 29 0,-2 0-28 16,-1 0 30-16,-12 2-32 0,-4 1 31 0,3-1-30 15,-6 3 37-15,-3 2-39 0,0-1 30 0,-6 0-26 16,1 4 28-16,-6-4-28 0,-7 2 29 0,-3-1-29 16,-1-1 26-16,-4 3-22 0,-3-3 30 15,-5-1-37-15,3 2 29 0,-5-4-28 0,-1 1 3 16,-2 0 4-16,-1 0-1 0,-2 1 4 0,0-4-1 16,-1 1-1-16,-11-2 6 0,16 5-24 0,-16-5-29 15,13 3-33-15,-13-3-74 0,9 5-296 0,-9-5 66 16</inkml:trace>
  <inkml:trace contextRef="#ctx0" brushRef="#br0" timeOffset="2974.36">5029 10914 37 0,'0'0'227'0,"-7"-4"-47"0,7 4-6 15,0 0-64-15,-5-4-18 0,5 4-22 0,0 0-14 16,-5-5-13-16,5 5-15 0,0 0-4 16,0 0-7-16,0 0 5 0,-3-4-12 0,3 4 0 15,0 0-3-15,0 0-2 0,8-5-2 0,-8 5 0 16,12-2-2-16,-12 2 1 0,16-4 7 0,-3 3-3 16,2-1-3-16,6 2 2 0,2-1 1 0,6 1 6 15,7-1-2-15,5 0 4 0,6 0-2 0,8 1-3 16,0-3 2-16,5 1-3 0,1 0-3 0,16-5 5 15,2 6-6-15,6-3 1 0,2-2 0 0,2-2 1 16,3 4 1-16,3-1 3 0,-1-4 2 16,2 4-3-16,5 1 1 0,-1 0-3 0,-2-1 2 15,3 3-2-15,-1 2 2 0,-7-3-2 0,3 5-1 16,-4-1 2-16,0 6-2 0,-3-3 0 0,-3 0-5 16,0-2 17-16,-6 2-25 0,-2 0 14 0,-4 0-9 15,-14-2 8-15,0 1-12 0,-6-3 8 0,1 2 2 16,-4 0-3-16,-7-2 0 0,-5 0 8 0,-2 0-9 15,0 1 0-15,-7 3 0 0,-2-2 0 0,-3-1-1 16,-3 1 1-16,-3-1-4 0,2 0-4 16,-6 1-34-16,3 0-37 0,-4 0-52 0,-5 3-62 15,5-1-103-15,-4 1 243 0</inkml:trace>
  <inkml:trace contextRef="#ctx0" brushRef="#br0" timeOffset="4191.2">15313 10724 142 0,'0'0'171'0,"0"0"-42"16,0 0-30-16,0 0-18 0,0 0-12 0,0 0-8 15,0 0 6-15,6-4 3 0,-6 4-5 0,19-5-5 16,-2 3-2-16,-2 0 4 0,11-1 1 16,-1 0-9-16,10-3 1 0,2 3 1 0,10-1-5 15,2-1-4-15,4 1 0 0,2-1 22 0,5 2-31 16,13-1 16-16,3 1-31 0,4-2-2 0,3 0-4 15,3 1-3-15,1 2-6 0,5-1-2 0,1-5 26 16,5 3-25-16,1 0-2 0,2-3-1 0,0 2 1 16,1 1-4-16,-2-2 0 0,-3 2 1 0,-1 2 5 15,-2-1 11-15,-7 3-18 0,1 0-5 0,-3 2 5 16,-7 1-3-16,-2 2 1 0,-13-2 1 0,-3 2 21 16,-5 3-25-16,1-2 21 0,-3 0-27 15,-2 0 17-15,-5 0-24 0,0 0 12 0,-9-1-34 16,-3 0 20-16,2 1-47 0,-8-3 10 15,2 1-56-15,-5-3-11 0,2 3-71 0,-8-2-191 16,4-1 159-16</inkml:trace>
  <inkml:trace contextRef="#ctx0" brushRef="#br0" timeOffset="15874.18">4750 7313 260 0,'0'0'243'0,"0"0"-39"16,0 0-21-16,0 0-4 0,0 0-13 0,-4-7-29 16,4 7-22-16,0 0-19 0,0 0-23 0,0 0-14 15,0 0-14-15,0 0-7 0,0 0-12 0,0 0-4 16,0 0-7-16,-4-4-7 0,4 4 5 0,0 0-4 16,0 0-6-16,0 0-4 0,0 0 0 0,0 0 3 15,0 0-7-15,12 2 2 0,-12-2-1 0,11-1 3 16,-11 1-1-16,16-4-24 0,-6 2 29 0,0-3-25 15,-1-4 30-15,5 4-28 0,-4-5 27 0,2 0-29 16,-1 1 22-16,-2-1-23 0,-1-2 21 16,2 3-27-16,-5-1 33 0,2 4-26 0,-2-4 19 15,-1 4-19-15,-2 2 12 0,-2-4-25 0,0 8 13 16,-1-7 2-16,1 7 4 0,0 0 0 0,-13-1 2 16,5 5 4-16,-2 1 4 0,1 4 5 0,-1 4 5 15,-4 0 9-15,1 4 4 0,2 1 0 0,-1 1 2 16,3 0 5-16,-1 4-30 0,5-1 26 0,1 1-22 15,0 0 16-15,4-1-23 0,3 4 9 0,1-3 6 16,1-2-5-16,2 1 4 0,1-1-2 0,5-2 0 16,-2-2 2-16,5-1-2 0,0-3 0 15,2-4-3-15,0 0-4 0,0-4-24 16,1-4-35-16,3-1-37 0,-3-1-54 0,3-4-63 16,-2-2-142-16,1 0 185 0</inkml:trace>
  <inkml:trace contextRef="#ctx0" brushRef="#br0" timeOffset="16033.19">5158 7394 211 0,'0'0'402'0,"0"0"-145"0,0 0-18 15,0 0-86-15,0 0 16 0,0 0-53 0,0 0 48 16,2 12-71-16,2-4 43 0,-3 6-76 16,3 1-11-16,1 6-10 0,4 0-2 0,4 7-6 15,1 5-1-15,4 1-24 0,1 1-63 0,4 0-73 16,0-2-99-16,1 1-325 0,-2-3-67 0</inkml:trace>
  <inkml:trace contextRef="#ctx0" brushRef="#br0" timeOffset="17190.27">21280 8290 246 0,'0'0'232'15,"-7"3"-58"-15,7-3-41 0,0 0-33 0,-10 6-12 16,10-6-14-16,-1 7-13 0,1-7-9 0,-3 5-7 16,3-5-8-16,4 6-9 0,-4-6-2 15,6 8-8-15,-6-8-7 0,11 4-2 0,-11-4-2 16,14 0 5-16,-3-2-1 0,-2 0-3 16,5-2-1-16,-2-3-1 0,-1 1-5 0,3-2-9 15,-2 0-8-15,-2 2-9 0,0-4-1 0,-3 3-15 0,-1-1 0 16,-1-1-3-16,-2 3 2 0,0-1 1 15,-3 7 6-15,-1-11 7 0,1 11 1 0,-7-8 5 16,7 8 21-16,-13-2-8 0,13 2 23 0,-19 4 8 16,8 3 28-16,0-1 10 0,-3 5 9 0,1 1 2 15,0 5 7-15,2 1 16 0,0 3-26 0,-1 3 14 16,4 2-22-16,0-3-9 0,7 1-1 0,-4 1-8 16,9-1-9-16,-2-1-2 0,5 0-10 15,2-2 1-15,3-2-6 0,1-4-8 0,6-2-2 16,2-2-10-16,2-4-36 0,1-4-32 15,-1-2-60-15,0-5-90 0,4 1-238 0,-1-6 63 16</inkml:trace>
  <inkml:trace contextRef="#ctx0" brushRef="#br0" timeOffset="17507.72">21672 8412 249 0,'0'0'326'0,"0"0"-81"0,0 0-52 0,0 0-32 15,0 0-31-15,0 0-26 0,0 0-21 0,0 0 2 16,1-8-30-16,-1 8-13 0,7-4-9 0,-7 4-5 16,9-6-8-16,-9 6-4 0,12-4-2 15,-12 4-4-15,12-1 0 0,-12 1-10 0,13 3 5 16,-13-3 22-16,12 8-25 0,-5-4-1 0,-2 6 1 16,0-2-1-16,-1 6 1 0,-2-1 7 0,1 3-8 15,-3 1 1-15,0 1 6 0,-1 1 10 0,-2-1 14 16,-2 2 7-16,4-2 8 0,-2 0-2 0,1-1-10 15,-1 0-5-15,3-4-1 0,-1-1-16 0,1 1-1 16,1-4-1-16,2 2 0 0,-1-6-2 0,6 1-1 16,-8-6-3-16,19-1-4 0,-4-6-18 15,7-3-23-15,6-5-37 0,4-6-38 16,4-4-41-16,1 1-60 0,0 0 23 0,0-3-42 16,0 0-133-16,5-4 177 0</inkml:trace>
  <inkml:trace contextRef="#ctx0" brushRef="#br0" timeOffset="18873.78">6537 10991 24 0,'0'0'385'16,"0"0"-87"-16,0 0-95 0,-12-2-13 0,12 2-56 15,0 0-4-15,0 0-49 0,0 0 13 0,0 0-49 16,-10-2 38-16,10 2-67 0,0 0 27 15,0 0-38-15,0 0 20 0,1-11-30 0,-1 11 0 16,9-8 6-16,-4-3-1 0,3 1 1 0,2-2 0 16,-1-2 2-16,-1 1-3 0,1-1-2 0,-2 1 0 15,1 3 24-15,-3-3-29 0,0 2 24 0,-1 3-27 16,1-2 27-16,-2 4-34 0,-3 6 25 0,0-15-26 16,0 15 1-16,-8-6 4 0,8 6 0 0,-9-2 4 15,0 4 0-15,3 1-2 0,-7 6 5 0,3 0 30 16,-3 6-24-16,0 2 31 0,-1 3-25 0,0 3 29 15,5 1-30-15,-2 3 36 0,3-1-38 0,4-1 34 16,0-1-37-16,3 0 1 0,2 1 5 16,3-1 0-16,3-1-5 0,3-2 3 15,0-2 0-15,0-3 0 0,7-1-3 0,-2-5 0 16,3-1-22-16,-1-5-36 0,3-3-51 0,-1-2-76 16,3-5-295-16,1-4 37 0</inkml:trace>
  <inkml:trace contextRef="#ctx0" brushRef="#br0" timeOffset="19028.8">6829 11029 234 0,'3'6'337'16,"-2"3"-106"-16,2 0-16 0,-1 4-62 0,2 1 0 0,1 2-58 16,5 5-22-16,-2-1-19 0,5 4-14 0,2 2-11 15,3 3-44-15,5 1-72 0,0-4-107 16,1 3-224-16,-2-2 119 0</inkml:trace>
  <inkml:trace contextRef="#ctx0" brushRef="#br0" timeOffset="20058.18">16487 9521 301 0,'3'7'305'16,"-3"-7"-93"-16,0 0-19 0,0 0-68 0,0 0-11 15,0 0-45-15,5 3-7 0,-5-3-18 16,0 0 6-16,0 0-27 0,6-3 12 0,-6 3-23 16,5-7 13-16,2-1-29 0,-2 2 0 0,2-4-18 15,-3 3 1-15,3-2-9 0,-2 0 0 0,-1-2-1 16,-2 3 5-16,2 2 4 0,0-4 0 0,-4 10 9 15,0-11 2-15,0 11 2 0,-5-9-4 0,5 9 9 16,-8-2-1-16,0 4 7 0,1 2 14 0,-6 6 9 16,3-1 26-16,-7 6-10 0,3 4 33 15,-1 2-29-15,-1 5 32 0,1-1-31 0,2 1 2 16,3 2 6-16,0 0-9 0,2 0-1 16,3-5 8-16,1 3-18 0,4-1 4 0,4-2-16 15,1-2 2-15,3-2-14 0,2-1 6 0,3-1-14 16,3-5 13-16,1-2-33 0,6-3-13 0,-1-3-70 15,-2-5-22-15,7-2-100 0,-1-5-275 0,3-1 9 16</inkml:trace>
  <inkml:trace contextRef="#ctx0" brushRef="#br0" timeOffset="20390.47">16827 9599 15 0,'0'0'409'0,"0"0"-119"0,0 0-75 0,0 0-10 15,-4-7-74-15,4 7-35 0,0 0-16 0,0 0-13 16,4-6-16-16,-4 6-8 0,9-5-11 16,-9 5-4-16,13-5-10 0,-4 3-1 0,-9 2-10 15,20-2 29-15,-7 2-36 0,0 4 29 0,-2 1-34 16,2-1 30-16,-3 4-31 0,3 3-2 0,-3 0 3 16,-1-1 1-16,-1 5-4 0,-3 2 9 0,1 0 0 15,-2 2 5-15,-4-1 3 0,0 2 30 0,0 3-6 16,-1 1 30-16,-3 1-5 0,-1 0 20 15,1-4-4-15,0 1 2 0,2-3-12 0,-1-2-17 0,2-1-11 16,0-2-14-16,1 0 2 0,1-3-4 0,0 1-2 16,6-5-2-16,-1 0-5 15,4-3-2-15,3-4-10 0,2-6-28 0,3-2-40 16,5-5-26-16,4 0-71 0,4-6-55 0,-2-1-15 16,-1-3 0-16,0 2-208 0,2-2 79 0</inkml:trace>
  <inkml:trace contextRef="#ctx0" brushRef="#br0" timeOffset="28458.15">7476 7277 150 0,'0'0'177'0,"-9"-5"-52"0,9 5-28 0,0 0-19 16,-6-5-19-16,6 5-14 0,0 0-10 0,0 0-10 15,-8-3-3-15,8 3-5 0,0 0-1 16,-1 10 0-16,1-10 10 0,2 11-15 0,1 1 4 16,1 1-7-16,2 1 13 0,4 4-2 0,-1 8-1 15,5-3 0-15,4 10-2 0,5-1 1 0,0 2-3 16,0 2-1-16,9 5-7 0,4 3 5 0,-2-1-4 16,6 2 1-16,1 2 4 0,2-1 2 0,2 2 4 15,2 0 5-15,2-1-3 0,1 1 6 16,2-1-7-16,2 2 3 0,2-1 27 0,13 11-34 15,-9-10 26-15,13 8-34 0,-3 0 0 16,3-2 18-16,1 0 13 0,2 1-3 0,0 0-4 16,0-1-4-16,0 0-7 0,4-1 23 0,0-2-34 15,3-1 27-15,2 1-30 0,4-7 25 0,-1 2-34 16,2-3 22-16,-1-2-27 0,2 2 24 0,1-5-22 16,0-1 30-16,4-2-36 0,2-3-1 0,2-3 10 15,3 1 0-15,2-5 3 0,0 1 0 0,2-3 28 16,3-3-33-16,-13-3 4 0,17 0 2 0,4 0-1 15,-1-2 1-15,-17-6 0 0,20 3 31 0,-19-3-34 16,23-2 0-16,-17-1-2 0,-2-2 3 0,6-1-1 16,-1-3 0-16,-1-2 30 0,2 0-37 0,21-3 5 15,-2-4 0-15,-1 3 0 0,4-3 4 0,-8 0 4 16,3 0 26-16,0-1-23 0,1 1 1 16,0-3 3-16,0 2 7 0,-4-3 8 0,-2-2 16 15,0 4-11-15,-2-4-3 0,-2 1 5 0,-17 4 13 16,18-5-4-16,-16 5 16 0,16-4 8 0,0-2-16 15,0 4-3-15,3-2-5 0,-2-1-10 0,1-1-9 16,0 0-4-16,1-6-6 0,0 3 0 0,-3-1 23 16,3-3-31-16,-2 0-10 0,-1-1-3 15,-1-5-1-15,-1 3-5 0,-1-6 2 0,1 3 1 16,-3-6 0-16,-3-1-3 0,3 0-8 0,-6-1 9 16,-2 0-5-16,-2 0 10 0,0 1-8 0,-7 1 13 15,1-2-10-15,-5-1 9 0,-15 6 0 0,-3 1-1 16,2 0-7-16,-3-2-10 0,1 1 18 15,-5-1 2-15,2 2-4 0,-6 1 12 0,-1-1-27 16,2 1 17-16,-6-1-14 0,2 0 11 0,-4 0-1 16,-1 0-8-16,-4 3 5 0,-1-3-4 0,-2 2 6 15,-3 0 1-15,-2 1 3 0,-7 4 2 0,-3-1-1 16,1 1 0-16,-5 3 4 0,-1-1 16 0,-1 3-15 16,-6 3-6-16,-3 1-2 0,-3 3 7 0,3-3-2 15,-8 6 0-15,5-3 0 0,-6 4 2 16,1-1 0-16,-4 3-1 0,1 0 6 0,-1-2-8 15,-1 2 0-15,-3 2 4 0,3-2 1 0,0-1-1 16,-3 2 2-16,2 0-1 0,-3 2 1 16,5-3-1-16,-3 1 18 0,-1 0-17 0,2 0-5 15,-1 1-1-15,1-3 5 0,0 2 9 0,-2 0-14 16,-6 4 13-16,14-4-13 0,-14 4 12 0,13-6-15 16,-13 6 26-16,9-5-27 0,-9 5 6 0,13-4-9 15,-13 4 20-15,10-2-15 0,-10 2 12 0,9-2-10 16,-9 2 10-16,9-3-12 0,-9 3 12 0,0 0-6 15,9-3 5-15,-9 3-18 0,0 0 6 0,0 0-52 16,8-3-35-16,-8 3-54 0,0 0-63 0,0 0-62 16,0 0-162-16,0 0 98 15</inkml:trace>
  <inkml:trace contextRef="#ctx0" brushRef="#br0" timeOffset="28840.31">19009 7488 157 0,'0'0'314'0,"0"0"-121"0,-3-5-64 15,3 5-30-15,0 0-16 0,0 0-16 16,0 0-20-16,13 0-4 0,-13 0-8 0,13 5-10 16,-6-1 0-16,5 4-5 0,-1-2 25 0,2 1-36 15,4 4 27-15,-2 1-35 0,3-3 27 0,-2 4-39 16,0-1 39-16,0 0-38 0,0 3 3 0,-2-1 9 16,-1 1 1-16,-2 0 3 0,-1 2 15 0,1 0 10 15,-4 2-1-15,-3-1 5 0,-1 1 1 0,-3 2-6 16,-3 4-1-16,-1-1 6 0,-2 2-1 0,-6 4-4 15,-2 1-8-15,-2 1-5 0,-6-1-26 16,-5-1-37-16,-5 0-36 0,0 1-5 0,-11 1-10 16,-3-4-17-16,5-6-42 0,-4-1-38 0,-7-1-98 15,3-4 253-15</inkml:trace>
  <inkml:trace contextRef="#ctx0" brushRef="#br0" timeOffset="29171.95">12722 8562 20 0,'-15'10'6'0,"-2"-3"-16"0,4 3 3 0</inkml:trace>
  <inkml:trace contextRef="#ctx0" brushRef="#br0" timeOffset="29806.26">12681 8290 212 0,'0'0'240'16,"-15"2"-35"-16,6 1-80 0,-1 1 6 0,-7 4-63 15,4 2 34-15,-3 4-22 0,-2 4 41 0,0 1-33 16,0 2 33-16,3 2-23 0,-2 2 4 0,7-2-31 16,1 4-1-16,0-3-31 0,5 1 7 0,4 0-23 15,0 3 9-15,4-4-22 0,2 5 16 0,3-4-21 16,3 0 12-16,3-2-19 0,-1-2 11 16,7-1-12-16,0-4 17 0,1-1-23 0,4-1 16 0,-1-1-25 15,3-3 23-15,-1 1-25 0,1-1 20 16,-1-1-27-16,-5-1 20 0,-2 1-16 15,2-1 14-15,-4 2-17 0,-3-2 22 0,1 5-12 16,-4-5 24-16,-1 5-23 0,-5 2 27 0,-1 0-2 16,0-1 1-16,-2 3 3 0,-6 2 9 0,1 0 7 15,-3 3 6-15,-2 1 10 0,-2-3 8 0,-1 0 4 16,0 0 5-16,-2-2 5 0,1-2-7 0,-1 0-14 16,3-7-11-16,2 4-20 0,0-7-19 0,1-2-32 15,6-4 8-15,-12 0-6 0,12 0 3 0,-10-9 3 16,9-2 8-16,0 1-2 0,1-5 7 0,1 0 4 15,0-2-3-15,3 1 2 0,1 0-2 16,0 0 3-16,0-1-9 0,3 2 14 0,0-3-9 16,2 3 20-16,-1 4-12 0,0-2 15 0,2 2-15 15,-2 4 15-15,4-1-12 0,0 1 10 0,-3 4-12 16,4 1 14-16,-14 2-9 0,23 0 11 0,-6 4-11 16,-3-1 7-16,1 5-1 0,-1-2-1 0,3 1 1 15,-2 3-9-15,3-1 8 0,0 1 1 0,-5 0-20 16,1 0-33-16,0-4-36 0,-3 3-53 0,2-3-67 15,-4-1-92-15,-1 3-165 0,-2-6 59 16</inkml:trace>
  <inkml:trace contextRef="#ctx0" brushRef="#br0" timeOffset="29968.55">13020 8835 17 0,'0'0'459'0,"-9"-4"-116"0,9 4-102 0,-5-6-34 16,5 6-79-16,0 0-50 0,-8-4-41 0,8 4-42 16,0 0-45-16,-4-4-30 0,4 4-29 0,0 0-54 15,0 0-186-15,7 4 196 0</inkml:trace>
  <inkml:trace contextRef="#ctx0" brushRef="#br0" timeOffset="30323.64">13195 8797 95 0,'0'0'437'0,"0"0"-148"0,6 7-44 16,-2-1-63-16,-1 2-30 0,-1 1-47 0,2 0-3 16,0 3-42-16,0-3 9 0,0 3-35 0,2-1 9 15,-1 1-23-15,3 2 16 0,-2-4-39 0,3 2 26 16,-1 2-11-16,-2-6-9 0,3 3-15 0,-1-4-12 15,-2-1 2-15,1 1 2 0,-2-3-31 0,-5-4 13 16,10 4-1-16,-10-4 36 0,0 0-31 16,14-4 33-16,-14 4-33 0,5-11 34 0,-1 4-31 15,-1-2 26-15,-2 0-21 0,0 0 34 0,2 0-30 16,-1 3 36-16,1-3-34 0,-2 3 33 0,-1 6-30 16,1-12 36-16,-1 12-31 0,4-6 35 0,-4 6-34 15,8-9 38-15,-8 9-34 0,6-3 29 0,-6 3-25 16,13 2 24-16,-13-2-38 0,13 3 41 0,-13-3-35 15,16 5 17-15,-7-3-64 0,2-2-10 0,-11 0-59 16,16 2-15-16,-16-2-60 0,18-1-119 0,-18 1 219 16</inkml:trace>
  <inkml:trace contextRef="#ctx0" brushRef="#br0" timeOffset="30789.67">13541 8779 233 0,'3'-7'278'0,"-3"7"-23"0,0 0-78 0,0-9 0 16,0 9-63-16,0 0-9 0,1-6-41 0,-1 6 10 15,0 0-44-15,0 0 22 0,0-9-37 0,0 9 25 16,0 0-37-16,0 0 29 0,0 0-37 0,9 3 24 16,-9-3-47-16,0 0 27 0,8 3-34 0,-8-3-2 15,0 0 7-15,0 0 2 0,11 2-1 0,-11-2 9 16,7-5 3-16,-7 5-3 0,2-6 10 0,-2 6-1 16,4-6 2-16,-4 6 7 0,4-12-4 15,-4 12 32-15,1-7-32 0,-1 7 26 0,4-10-31 16,-4 10 33-16,4-7-36 0,-4 7 32 0,2-8-27 15,-2 8 23-15,7-6-19 0,-7 6 1 0,0 0 9 16,15 1 2-16,-5 5 4 0,-1 1 1 0,9 5 3 16,-4 0 2-16,9 6-5 0,3 8-1 15,-2 0-5-15,2 2 33 0,-1 1-42 0,-2 4 8 16,4-3-14-16,-4 3 44 0,0 2-3 0,-1-2-35 16,-4 1 36-16,1-2-14 0,-4 1 38 0,-3-2-6 15,-2-5 30-15,-1 5 6 0,-3-8 16 0,-2 0 17 16,0-2 2-16,-3-1 11 0,-1-4 24 15,0 1 3-15,0-2-22 0,-2-5-25 0,-1 0-26 16,-1-4-23-16,4-6-9 0,-14 4-19 0,5-10-17 16,0-2-19-16,-2-8 11 0,-1-2-11 0,2-5-2 15,-1-6-9-15,-1-7-6 0,3 0 7 0,0-4-10 16,3-1 14-16,2 0-11 0,1-5 14 0,3 6-1 16,2-3-10-16,0-1-33 0,2-2-6 0,1 4-37 15,5-1-28-15,1-2-22 0,-1 5-36 0,1 0-28 16,2 3-37-16,1-1-73 0,0 4-242 0,-1-1-69 15</inkml:trace>
  <inkml:trace contextRef="#ctx0" brushRef="#br0" timeOffset="43372.63">7657 10824 182 0,'0'0'248'0,"0"0"-34"0,0 0-30 0,0 0-25 0,0 0-12 16,0 0-7-16,0 0-10 0,0 0-9 15,0 0-15-15,0 0-19 0,0 0-15 0,0 0-11 16,0 0-17-16,0 0-9 0,0 0-7 0,0 0-6 16,0 0-4-16,0 0-10 0,0 0 4 0,0 0-6 15,0 0-2-15,0 0-8 0,0 0 10 16,0 0-2-16,0 0-3 0,0 12-2 0,4-6-5 16,0-1 2-16,4 5 0 0,-2 2 5 0,7-1-1 15,-3 5 44-15,4-1-53 0,0 2 41 0,5 1-47 16,-2 3 45-16,5-2-49 0,-2 1 45 0,1 0-54 15,4 2 54-15,2 2-45 0,1 0 1 0,3-2 2 16,-2 1 7-16,2-3 4 0,-2 1 2 16,6 1-3-16,-1 0 17 0,2 0-19 0,0-1 13 15,0-1-15-15,3 1 24 0,2-2-19 0,0-1 19 16,5-1-23-16,0 0 23 0,3 0-26 0,7 2 24 16,1-3-3-16,5-2 73 0,-10-2 57 0,16-4 5 15,1 0-9-15,1-2-33 0,7-2-11 0,2 1-30 16,8-3-2-16,4-1-21 0,1 0 0 0,2 1-17 15,6-4-11-15,0 1 0 0,6-2-9 0,1 0-8 16,22-4-4-16,-19 3-2 0,19-1-7 16,4-5 9-16,-5 3-12 0,-3-4-3 0,4 0 4 15,-2-2 7-15,-1-3-6 0,-2-1 12 0,-1-1-9 16,-3-2 6-16,-1 0 15 0,1-2-13 0,-4-1 11 16,3-3 2-16,-4 2 2 0,0-2-9 0,-1-2 13 15,-3 2-10-15,0-4 11 0,-3 3-9 0,3-3 9 16,0 4-10-16,-5-4 11 0,3 5-14 0,-3-5 12 15,-4 4-9-15,4 0 7 0,-1 1-12 0,-17 2-3 16,16-6-1-16,-16 8 2 0,0-1 1 0,13-8 4 16,-15 6 1-16,-1 0 1 0,16-8-2 0,-18 6 3 15,3-2-8-15,-7 3 9 0,4-2-15 16,-4 2 17-16,-2-2-13 0,-4 1 10 0,2 2-7 16,-3-2 8-16,-3 1-8 0,0 3 8 0,-4 0-7 15,-1 0 2-15,-1 3-1 0,-3 0 10 0,-3 1-12 16,-9 5 12-16,0-2-12 0,-2 4 11 15,-1 1-8-15,-2 1 14 0,2 0-22 0,-4 1 18 16,-5 2-11-16,-2 1 12 0,1 2-18 0,-1-1 15 16,-7 2-10-16,1-3 11 0,2 3-14 0,-5 1 13 15,3-2-10-15,-2 2 7 0,-3 1-7 0,-3-3 8 16,2 2-8-16,0 0 10 0,-3-1-14 0,1 0 12 16,-2 0-3-16,-4 2 8 0,4-2-14 0,-4 1 8 15,-1 1-14-15,0-2 16 0,-13 2-8 0,20 0 11 16,-20 0-9-16,17 0 9 0,-17 0-8 15,15 0 8-15,-15 0-7 0,12 2 8 0,-12-2-12 16,10 3 11-16,-10-3-7 0,10 5 9 0,-10-5-17 16,8 3 10-16,-8-3-18 0,6 4-4 0,-6-4-14 15,9 4-6-15,-9-4-7 0,9 8-11 0,-9-8 9 16,10 7-7-16,-6-4 12 0,1 2 3 0,2 1 15 16,0-1 4-16,0 2 4 0,-2-1-6 0,1 1 8 15,2 2 2-15,-2-2 10 0,2 4-6 0,0-1 9 16,-2 2-10-16,4-2 15 0,-5 3-10 0,4-1 9 15,0 0-7-15,-1 1 7 0,-2 0-7 16,2-1 3-16,-3 3-16 0,3-1 5 0,-2-1-24 16,-2-1 14-16,1 3-24 0,-1-2 24 15,-3-4-30-15,3 3 19 0,0-3-41 0,-2 4 9 16,-2-5-64-16,0 2-19 0,0-3-78 0,0 3-198 16,-1-4 108-16</inkml:trace>
  <inkml:trace contextRef="#ctx0" brushRef="#br0" timeOffset="43921.85">16005 10293 174 0,'0'0'237'0,"0"0"-64"16,0 0-29-16,0 0-20 0,0 0-17 0,0 0-27 15,0 0-10-15,0 0-14 0,0 0 9 0,0 0 14 16,3 5 8-16,-3-5 21 0,6 7-38 0,1-2 12 16,-7-5-37-16,12 7 14 0,-4-2-31 0,1 1 14 15,-1 0-30-15,3-4 18 0,-2 2-26 0,0 3 19 16,1-3-29-16,-1 0 19 0,0-2-15 0,4-1 17 15,-4 2-19-15,1-1 22 0,-10-2-23 0,18 2 23 16,-18-2-22-16,18-4 1 0,-8 1 4 0,2 0-1 16,-3-1 1-16,2-5 1 0,-2 2-2 15,0-5 1-15,1 2 0 0,-1-2 0 0,-1 1 1 16,1 0 13-16,-3-1-20 0,2 2 8 0,-3-3-26 16,0 3 11-16,3-1-50 0,-6 1 19 0,2 0-50 15,1-1 2-15,-1 1-66 0,-1-1-12 0,-1 1-73 16,-2-1-94-16,0 1 204 0</inkml:trace>
  <inkml:trace contextRef="#ctx0" brushRef="#br0" timeOffset="44905.83">11204 10886 63 0,'-3'-7'238'0,"3"7"-38"0,-2-14 9 16,-1 9-61-16,1 0 21 0,-1-3-53 0,3 8 23 15,-5-8-45-15,5 8 13 0,-8-8-49 0,8 8 17 0,-6-5-37 16,6 5 15-16,-13 2-34 0,13-2 20 15,-11 9-32-15,3-4 26 0,-1 3-31 0,3 2 1 16,-1 1-1-16,1-1-1 0,1 5 0 0,-3-3 3 16,7 2-8-16,-2 1 1 0,3 1-4 0,3 0 2 15,2 0 7-15,1 2-2 0,6 0 2 0,-2-4-2 16,7 1-1-16,-2 1 0 0,4-3 0 0,0-2 0 16,-1 2 3-16,3-2-2 0,0-2-2 0,-1 3 2 15,0-3-1-15,-1 1 2 0,-1-2-1 0,-3 3 24 16,1-4-30-16,-2 3 3 0,-3-2 2 15,-2 2 1-15,1-2-3 0,-2 4 26 0,-3-4-23 16,-1 4 25-16,-1-2-26 0,-2 2 24 0,0-2-15 16,-2 2 27-16,0-3-24 0,-2 0 24 0,-1 0-6 15,3 0 2-15,-3-3-10 0,0 1-2 0,2-1-5 16,-6-4-27-16,8-2-2 0,-5 4 24 0,5-4-22 16,-8-5 14-16,8 5-12 0,-5-9 10 15,4-1-10-15,-2 0-6 0,3 0 8 0,3-3 1 16,-2 2 5-16,2-3-3 0,-1 0 2 0,2 3 1 15,1-2-1-15,4 1-1 0,-1 2-2 0,-2-1 4 16,3 5-1-16,1 1-1 0,-1-3 0 16,-1 6-1-16,5-2 4 0,-3 3-2 0,-10 1 3 15,22 0-1-15,-11 2-3 0,-2 1-4 0,4-1 6 0,-3 4-3 16,-1-1 24-16,4 0-30 0,-3-2 10 16,-2 4-53-16,2-4 4 0,-2 2-60 0,-8-5-22 15,11 4-26-15,-11-4-19 0,12 4-5 0,-12-4-144 16,0 0 213-16</inkml:trace>
  <inkml:trace contextRef="#ctx0" brushRef="#br0" timeOffset="45029.17">11546 11024 272 0,'0'0'255'0,"-5"-9"-63"0,5 9-46 0,0 0-31 0,-4-5-31 16,4 5-20-16,0 0-6 0,0 0-24 15,0 0-37-15,0 0-55 0,0 0-62 0,4 4-55 16,-4-4-95-16,7 7 82 0</inkml:trace>
  <inkml:trace contextRef="#ctx0" brushRef="#br0" timeOffset="45522.51">11682 10964 97 0,'10'7'305'0,"-10"-7"-83"0,4 11-55 0,-3-2-35 0,2-3-30 16,-2 5-24-16,0-2-16 0,3 3-6 15,-1-1-25-15,-1-3-3 0,6 4-6 0,-4-4-3 16,2 3-5-16,-1-4-19 0,2 3-32 0,-1-3-21 16,0-2-10-16,2 1-5 0,-8-6 4 0,12 5 8 15,-12-5 10-15,0 0 8 0,16 0 12 0,-16 0 6 16,9-5 13-16,-9 5-3 0,7-10 8 0,-7 10 2 16,5-7 6-16,-5 7 16 0,5-10 20 0,-5 10 5 15,2-6 8-15,-2 6-6 0,4-5-4 0,-4 5-7 16,3-7-15-16,-3 7 0 0,0 0-1 0,0 0 41 15,0 0 9-15,15 4-8 0,-6 2-17 0,-1 0-3 16,1 3-8-16,2 0-4 0,-1 2-8 0,6-2-4 16,-2 5-3-16,1-1-1 0,-1-1-5 15,0 2-4-15,0 1 6 0,-1-2-2 0,-3 1 27 16,2 1-37-16,-6-2 32 0,3-2-20 0,-1 2 35 16,-2 0-27-16,-2-4 37 0,0 3-16 0,0-5 27 15,-3 3-2-15,0-3 0 0,-1-7-2 0,3 11-11 16,-3-11-16-16,-3 7-7 0,3-7-9 0,0 0-23 15,-9-7 18-15,7-3-23 0,-5-3 17 16,3-2-13-16,-2-4 1 0,0-2-5 0,-1-1 2 16,2-1-3-16,1 3 5 0,2-3 5 0,-1 1 1 15,1-3 0-15,-1 7 8 0,3 0-12 0,0 0 16 16,0 3-37-16,3-1-6 0,-1 0-51 16,-2 3-28-16,4 1-28 0,-3 1-37 0,3-2-46 15,0 6-175-15,1-4 145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8:58:43.560"/>
    </inkml:context>
    <inkml:brush xml:id="br0">
      <inkml:brushProperty name="width" value="0.05292" units="cm"/>
      <inkml:brushProperty name="height" value="0.05292" units="cm"/>
      <inkml:brushProperty name="color" value="#FF0000"/>
    </inkml:brush>
  </inkml:definitions>
  <inkml:trace contextRef="#ctx0" brushRef="#br0">6810 6005 47 0,'0'0'142'15,"0"0"-19"-15,0 0-21 0,0 0-18 16,0 0-15-16,0 0-11 0,0 0-10 0,0 0-6 15,0 0 2-15,-6 4 1 0,6-4 3 0,0 0-8 16,0 0 9-16,0 0-3 0,0 0-3 0,0 0-7 16,0 0 0-16,0 0-13 0,0 0-5 0,0 0-2 15,0 0-3-15,6-7-2 0,-6 7 0 0,9-11-7 16,1 4 12-16,2-2-13 0,2-1 12 0,1-2-17 16,4 2 10-16,2-6-16 0,2 2 13 0,1 0-9 15,0 0 12-15,-2 0-12 0,5-1 34 0,-3 2-44 16,-1 2 13-16,0 0-10 0,-5 3-1 15,4-2-16-15,-4 2 0 0,-2 2-25 0,0-1-13 16,-1 3-23-16,-5 2-22 0,3-2-18 0,-3 2-100 16,-1-2 73-16</inkml:trace>
  <inkml:trace contextRef="#ctx0" brushRef="#br0" timeOffset="465.25">7137 6245 63 0,'0'0'105'0,"0"0"6"16,0 0-11-16,0 0-15 0,13-2-12 0,-13 2-10 16,15-7-6-16,-7 3-7 0,1-1-4 0,4-2 3 15,-2 0-7-15,2-1-4 0,6-2-10 16,-1 0 3-16,0-3-4 0,1 1-8 0,4-1-1 15,-1 0-7-15,1-3 0 0,1 1-5 16,-1 0 0-16,-1 2-3 0,1-3 0 0,1 0 8 16,-3 4-13-16,-1-2 14 0,-1 1-14 0,-1 0 7 15,3 3-9-15,-5-3 8 0,2 2-9 0,0 0 10 16,-4 1-14-16,1 1 7 0,-3 2-14 0,1-2-6 16,-2 5-19-16,-2-3-10 0,0 0-9 0,1 4-5 15,-2-2-16-15,0-1-11 0,-2 2-23 0,-6 4-46 16,13-5 40-16</inkml:trace>
  <inkml:trace contextRef="#ctx0" brushRef="#br0" timeOffset="916.9">7753 6192 27 0,'0'0'89'0,"12"-1"0"16,-12 1 0-16,14-3-6 0,-8-2-8 0,3 1-7 16,3-1 1-16,2-1 7 0,0-3-3 0,5 0-5 15,0-3-9-15,-1-1-11 0,6 0-10 0,2-3-7 16,-1 1-8-16,0 1 4 0,2-3-14 0,-2 3 6 16,2-2-16-16,0-1 13 0,-2 2-12 0,2 0 11 15,-1 2-15-15,1-3 46 0,-2 0-58 16,1 2 12-16,-2 0-8 0,-1 2 8 0,0-2-7 15,-4 3 13-15,3 1-17 0,-7-1 11 0,3 3-10 16,-1-4 11-16,-1 5-8 0,-3-4 6 0,1 4-17 16,0-1-1-16,-2 1-16 0,-1 1-7 15,1 0-18-15,-1-1-12 0,-3 2-19 0,-2-1-8 16,3 1-112-16,-1 0 66 0</inkml:trace>
  <inkml:trace contextRef="#ctx0" brushRef="#br0" timeOffset="1381.83">8864 6079 9 0,'0'0'170'0,"0"0"-33"0,1 9-34 15,-1-9-15-15,0 0-17 0,0 0-10 0,0 8-12 16,0-8-14-16,0 0-8 0,0 0-2 0,0 0-5 15,4 7-3-15,-4-7-3 0,0 0-1 0,0 0 0 16,10 1 0-16,-10-1-2 0,10-4-4 0,-10 4 4 16,12-3 8-16,-4 1 4 0,-2-1 9 0,7-3-4 15,-4-1-1-15,5 1-5 0,-3-3-2 0,7 0-2 16,-1-1 1-16,-1-2 0 0,4 0-1 16,-1 0-4-16,4-2-4 0,-3 2-2 0,3-4-2 15,0 1-1-15,-5 5 8 0,4-3-13 0,-2 4 16 16,-3-3-22-16,1 3 15 0,-4 0-19 0,1 1 14 15,-2 0-14-15,-2 2-11 0,2-1-30 16,-4 2-25-16,1 1-38 0,-2 1-36 0,-3-1-98 16,-5 4 79-16</inkml:trace>
  <inkml:trace contextRef="#ctx0" brushRef="#br0" timeOffset="1764.8">9348 6181 54 0,'9'-4'61'0,"0"0"-9"16,0 2-11-16,5-3-10 0,-1-1-3 0,2 0 13 15,1 1-27-15,0-4 16 0,6 2-11 0,-4-4-21 16,2 2 3-16,-2-4 1 0,5 5 2 0,0-7-7 15,1 2 1-15,-2-1-2 0,1 3 2 0,0-4-5 16,-5 4 1-16,1 0-5 0,0-3-6 0,1 3-2 16,-4 0-5-16,1 0-8 0,-2 1-9 0,-3 1-30 15,0 0 24-15</inkml:trace>
  <inkml:trace contextRef="#ctx0" brushRef="#br0" timeOffset="2517.14">8432 6073 58 0,'0'0'135'0,"0"0"-10"0,0 0-22 15,0 0-11-15,0 0-9 0,0 0-9 0,0 0-16 16,0 0-8-16,0 0-8 0,1-6-3 0,-1 6 2 16,5-6 1-16,-5 6-7 0,12-6-4 0,-2 1-3 15,0-3-1-15,3 1-7 0,5-4-4 0,1 3 10 16,-1-4-16-16,6 0 8 0,3 0-16 0,-3-2 12 15,3 0-14-15,-1 1 9 0,-2 1-4 16,3-1 8-16,-3-1-19 0,2 4 10 0,-6-2-19 16,2 4 5-16,-2-3-38 0,-2 2-41 0,4 0-51 15,-4 2-139-15,-3 0 267 0</inkml:trace>
  <inkml:trace contextRef="#ctx0" brushRef="#br0" timeOffset="3848.85">19089 6668 58 0,'0'0'128'0,"0"0"-17"0,0 0-13 15,0 0-15-15,0 0-1 0,0 0-10 16,0 0 0-16,0 0-17 0,0 0 7 0,0 0-17 15,0 0 0-15,0 0-13 0,0 0 6 0,3-5-14 16,-3 5 7-16,9-6-13 0,-3-1 19 0,4 2-28 16,-1-1 6-16,3-4-14 0,2 2 12 0,1-3-12 15,2 3 10-15,-2-4-14 0,4 2 11 0,3-2-11 16,-4 1 11-16,1 0-13 0,1 3 9 16,0-3-10-16,-1 1 13 0,-4 1-16 0,4 0 8 0,-3 1-12 15,-2 2-8-15,0-2-29 0,0 2-12 16,-1 2-33-16,-1-2-12 0,-3 3-22 0,2-1-82 15,-1 2 66-15</inkml:trace>
  <inkml:trace contextRef="#ctx0" brushRef="#br0" timeOffset="4249.09">19329 6897 108 0,'0'0'126'0,"0"0"-14"0,11-2-3 16,-11 2-26-16,10-5 5 0,0 1-16 0,-1 2-3 16,3-7-9-16,0 2 0 0,6 0-16 15,3-3-6-15,-1-3-5 0,6 2-7 16,-1-4-5-16,5 0-6 0,2-1 8 0,1-1-15 16,0 1 7-16,1-1-13 0,0 1 10 0,-2-1-11 15,-3 3 8-15,-1-2 14 0,-1 4-23 0,1-3-9 16,-1 2 12-16,0 1-8 0,0-2 5 0,-2 0-12 15,2-1 15-15,-4 4-30 0,-1-1-16 0,-2 3-38 16,-2-1-34-16,1 2-43 0,-3 0-69 0,-1 2 74 16</inkml:trace>
  <inkml:trace contextRef="#ctx0" brushRef="#br0" timeOffset="4665.76">19975 6944 13 0,'11'-5'147'0,"1"-3"-25"0,2 0-15 0,0 0-18 16,4-4 2-16,-3 0-14 0,4 1-4 0,4-4-6 15,3-1-14-15,-3 1-4 0,1-1-8 0,4 1-3 16,3-3-3-16,0 0-1 0,-6 2 8 0,7-1-20 15,-5 0 10-15,0 2-20 0,-3-1 5 16,4 2-14-16,-1 0 10 0,-1-1-11 0,-1 1 10 16,1 2-17-16,-3-1 11 0,0 0-15 15,-2 3-3-15,-1 0-31 0,1 0-12 0,-3 1-31 16,0 0-14-16,1 0-49 0,-1 2-84 0,-4-2 74 16</inkml:trace>
  <inkml:trace contextRef="#ctx0" brushRef="#br0" timeOffset="5013.06">20533 6853 61 0,'12'-1'114'16,"-12"1"-7"-16,14-4-25 0,-5 2-16 0,1-1-13 15,1-2-9-15,2 0-5 0,3-1-8 0,0-3 8 16,3 1 0-16,3-3-9 0,4 0-7 15,-1-4-6-15,3 2-1 0,-1 1 0 0,1-2-7 16,2-2 1-16,-6 2-8 0,4 1 3 0,-1 0-19 16,-3 0-19-16,3 2-35 0,-7 0-26 0,0 2-94 15,-4-2 54-15</inkml:trace>
  <inkml:trace contextRef="#ctx0" brushRef="#br0" timeOffset="5429.59">20979 6945 112 0,'0'0'108'0,"0"0"13"0,0 0-31 0,12-1-8 15,-12 1-20-15,6-4 6 0,-6 4-20 0,14-5 17 16,-4-1-11-16,1-2 2 0,0 2-22 16,3-5 3-16,-1 4-17 0,5-5-10 0,-3 1 4 15,3 2-6-15,-1-3-3 0,1 2-6 0,-2-2-14 16,2 3-6-16,1-2-21 0,-1 1-23 0,0-1-19 16,0 2-27-16,0-1-98 0,1 2 66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2:56:03.965"/>
    </inkml:context>
    <inkml:brush xml:id="br0">
      <inkml:brushProperty name="width" value="0.05292" units="cm"/>
      <inkml:brushProperty name="height" value="0.05292" units="cm"/>
      <inkml:brushProperty name="color" value="#FF0000"/>
    </inkml:brush>
  </inkml:definitions>
  <inkml:trace contextRef="#ctx0" brushRef="#br0">25341 11105 54 0,'0'0'201'0,"0"0"-25"0,-1-7-24 16,1 7-19-16,-3-7-17 0,3 7-6 0,0 0-14 15,0 0-13-15,0-6-2 0,0 6-12 0,0 0-4 16,0 0-4-16,-2-9-4 0,2 9-4 0,0 0-4 15,0 0-2-15,0 0-3 16,-2-7-7-16,2 7 0 0,0 0-13 0,0 0-4 16,0 0-7-16,0 0-4 0,0 0-4 0,0 0-5 15,-6-3-1-15,6 3-3 0,0 0 4 0,-1 6 3 16,0 1-6-16,-2 0 1 0,2 6 0 0,-3 3-21 16,1 6 22-16,1 2-18 0,-2 7 26 15,0 5-24-15,1 7 9 0,-3 2-2 0,4 5 22 0,-1 2-24 16,-1 2 19-16,4 0 6 0,-2 6-8 0,0 6-19 15,1 3 21-15,1-11-21 0,0 12 6 0,0-9 1 16,0 8 29-16,1-1-38 0,-1 1 28 0,2-12-2 16,-4 3-3-16,4-3-4 0,-2 3 1 15,1-2-21-15,-1-4 24 0,-1 0-24 16,-1-3 29-16,1 1-30 0,-2-5 4 0,1-1 13 16,-1-3-3-16,-2 2 3 0,0-8 23 0,4-3-26 15,-3 1 31-15,-1 0-28 0,0-1 34 0,-2-1-40 16,0-2 30-16,2 2-33 0,-2-3 29 0,3-2-5 15,-1 4-1-15,0-9-5 0,0 3-2 0,0-2 18 16,1-1-50-16,-1-2 35 0,2-2-37 0,-2-1 40 16,3 0-30-16,-2-2 25 0,0-1-26 0,3-4 16 15,-2 2-38-15,1-4-10 0,-1 1-40 0,2-4-50 16,0 2-53-16,1-8-211 0,-3 8 138 0</inkml:trace>
  <inkml:trace contextRef="#ctx0" brushRef="#br0" timeOffset="1516.25">25365 11141 126 0,'0'0'123'0,"0"0"-8"16,0 0-21-16,0 0-8 0,0 0-2 0,0 0 1 15,0 0-10-15,0 0 1 0,0 0-3 0,0 0-3 16,0 0 26-16,0 0-40 0,0 0-7 0,3-6-13 15,-3 6-4-15,0 0-8 0,0 0-2 16,0 0-10-16,0 0 1 0,0 0-6 16,0 0 2-16,6-5 2 0,-6 5-1 0,0 0-9 15,12-4 0-15,-12 4 3 0,11-3 1 0,-2 1-5 16,2 1 1-16,0 0 1 0,-1-1-2 0,4-1 4 16,4 3 0-16,0-6-8 0,1 6 2 0,3-3 2 15,2 2 3-15,3 0-4 0,0-1 0 0,1 0 0 16,3 0 1-16,-2 1 3 0,9-1-3 0,-2-1-2 15,1 1 0-15,2 0 5 0,-1 1-5 16,3 0 3-16,-3 1 0 0,3 0 1 0,5-1 1 0,4 1 3 16,1 0-6-16,1 0-2 0,2 0 5 15,-1 0-1-15,3 0-3 0,0 1 3 0,0-1-3 16,2 0 0-16,-2 0 3 0,0 0-1 16,-1 0 1-16,1 0-1 0,-1-1 1 0,0 0 0 15,0 1 0-15,0-3-1 0,3 2 2 0,-2-2-2 16,-1 3-1-16,1-4 8 0,0 0-8 0,-1 3-2 15,0-1 2-15,-1-1 5 0,1 1-9 0,-1 0 5 16,-2 1 2-16,-1-3-1 0,0 1 1 0,3 2 3 16,-4 1-8-16,1-1-1 0,1 1 21 0,-2 0-18 15,4 0 14-15,-2-1-19 0,-2 1 19 0,1 0-24 16,3 0 23-16,-4 0-16 0,1 0 16 0,-3-1-21 16,2 1 22-16,1-2-21 0,-8 1 19 15,0 1-19-15,-1-1 1 0,3 0 17 16,-3 0-19-16,0 0 26 0,0-2-30 0,-1 2 24 15,0-1-22-15,1 1 21 0,-3 0-23 0,0 0 26 16,-3 1-23-16,2-1 17 0,-6 1 18 0,-1 0-17 16,-2 0-27-16,1 0 19 0,-3 1-16 0,0 0 23 15,-2 0-21-15,-2 0 19 0,1 1-16 0,-3-1 16 16,-2 3-18-16,1-2 26 0,-2 0-26 0,1 1 19 16,-2-2-15-16,0 2 19 0,-1 0-23 0,0 1 23 15,-1 0-23-15,0 0 23 0,-2 1-17 0,2 0 23 16,-3 2-28-16,2-1 21 0,-4 2-20 0,3-1 20 15,-2 3-16-15,0 1 23 0,-1 2-16 0,1 3 4 16,-2 1 8-16,-1 2 4 16,2 2-1-16,-3 2 8 0,-1 4-18 0,-1 4 20 15,4 0-26-15,-4 3 25 0,0 1-5 0,-1 6-3 16,3 2-7-16,-2-1 0 0,0 4-3 0,-3-1 0 16,5-1-3-16,-5 4 1 0,2-2-1 0,-1 3 6 15,-1-1-32-15,0 1 27 0,-1 1-18 0,-1 1 23 16,1-2-2-16,-1 4 1 0,-1-2-6 0,0 2-3 15,-2-1 12-15,0 3 29 0,0-1 15 0,-1 1 1 16,-3 1 8-16,5-2 5 0,-6-2-59 16,4-2 69-16,-2 1-56 0,-1 2 16 0,1-5 57 0,-3 0-78 15,5 1 62-15,-2-3-6 0,-2 0-12 16,4 0-9-16,-3-4-11 0,2 3-2 0,0-3-7 16,-1-1-9-16,1 0-2 0,0-6-4 0,0 0 0 15,1-1-4-15,-1 1 0 0,1-2-4 0,0-1-55 16,-1 0 57-16,3 2-46 0,-6-4 60 15,6 2-9-15,-5-2-1 0,5-4-5 0,-1-1-5 0,-1 1-1 16,0-2 1-16,-1-1-5 0,3 0-1 0,-2-1 6 16,0 0-4-16,0-4-2 0,0 0 13 0,2-1-25 15,-3-3 17-15,0 2-40 0,2-5 21 16,1 2-52-16,-2-2-24 0,0-3-47 16,-1 0-39-16,-2-3-98 0,1 0-65 0,6-5-220 0,-14 2-73 15</inkml:trace>
  <inkml:trace contextRef="#ctx0" brushRef="#br0" timeOffset="2532.1">25221 13498 69 0,'0'0'205'0,"4"-8"-26"16,-4 8-24-16,5-7-14 0,-1 3-20 0,-4 4-12 16,11-8-16-16,-3 5-11 0,0 0-9 0,3 0-4 15,1 0 0-15,-1 2-7 0,8-1-9 0,0 1-3 16,1 1-16-16,4-3 1 0,3 6-9 0,3-2-6 16,6 0-4-16,4 3 1 0,8-3-8 0,1 5 1 15,5-3-4-15,2 0 3 0,1 2-3 0,2-2 8 16,1 1-12-16,12 2 2 0,-2-1 0 0,5-1 1 15,1 0-3-15,-1 2-1 0,5-1 14 0,-3 0-19 16,0-1 21-16,-3-1-13 0,3 1-9 16,-2-1 0-16,-11-1 5 0,10 1-1 0,2-2-2 15,-2 1 1-15,-1 0 0 0,-12 1-2 16,4 0 11-16,0-1 1 0,-2 0-11 0,0 1 3 16,-2-2 3-16,0 2 4 0,1-3 20 0,-4 0-20 15,1 1 48-15,0-1 6 0,1 0 5 0,-1 0-43 16,0 0 65-16,-2 0-8 0,2 1-2 0,-3-1-6 15,2 0-8-15,-6 1-9 0,4-1-13 0,-3 3-4 16,-2-3-1-16,0 2 12 0,-10-2-27 16,2 0-20-16,-2-1 39 0,1 0-59 0,-2 1 63 15,0-3-6-15,-2 3-9 0,0-1-5 0,2 0-5 16,-4 1-3-16,1-1-3 0,-5 1-5 0,0 0-2 16,-3-1-1-16,3 1-1 0,-1-2-4 0,-2 2 0 15,3 0-2-15,-2-1 1 0,-4 1-5 0,-1-1 6 16,-4 1-4-16,2 0-1 0,-1 0-16 0,0 0-10 15,-2 0-3-15,1 0-2 0,-1 0-8 0,-1 1-11 16,2-1-10-16,-2-1-5 0,-4 1-11 0,4 0 6 16,1 0 19-16,-4 0-32 0,1-2 2 0,-3 2 12 15,2 0 13-15,-3 0 12 0,1 0 9 0,0 0 7 16,-2 2-3-16,2-2-13 0,-14 0-2 16,19 0-12-16,-19 0-13 0,19 1-12 0,-19-1-9 15,13 3-5-15,-13-3-8 0,14 0-31 16,-14 0-35-16,10 1-112 0,-10-1 256 0</inkml:trace>
  <inkml:trace contextRef="#ctx0" brushRef="#br0" timeOffset="3188.93">25847 13451 68 0,'-1'11'215'16,"-3"3"-38"-16,0 2-33 0,2 0-26 0,-5 4-22 16,5 4-11-16,-3 0-17 0,1 0-8 0,-1 2 4 15,1 3-2-15,-1 2 5 0,-2-3-15 0,2 2-6 16,0-6 27-16,3 3-31 0,-5-2 11 0,6-2-31 16,-3-1 17-16,0 1-28 0,-1-3 26 15,0-2-38-15,1 1 21 0,2-5-24 0,-2 2 24 16,0-2-31-16,0-1 15 0,0-3-40 0,2 2 1 15,-1-6-44-15,-2 3-23 0,4-2-38 16,-3-5-47-16,4-2-143 0,0 0 213 0</inkml:trace>
  <inkml:trace contextRef="#ctx0" brushRef="#br0" timeOffset="3648.92">25767 13618 130 0,'2'-13'160'0,"1"2"-31"0,-1 2-21 0,1 1-2 16,-2 1-17-16,-1 0-9 0,0 7-6 16,3-9-4-16,-3 9-3 0,1-9-9 0,-1 9-16 0,0 0 9 15,-4-5-29-15,4 5-2 0,0 0-5 16,-10 4-3-16,6 2-1 0,-5-1-3 0,5 3 4 16,-2 0 5-16,-3 1 0 0,0 2-1 0,0-1 6 15,1 2-3-15,2-1 0 0,-3 0-3 0,3-1 0 16,1-2-5-16,-2 0-1 0,3-1-9 0,-2-2 8 15,2 2-10-15,4-7 3 0,-6 9-6 0,6-9 8 16,-4 6-12-16,4-6 1 0,0 0 0 16,0 0 9-16,0 0-19 0,1-9 4 0,-1 9 1 15,5-13 11-15,-1 8-4 0,0-5-1 0,1 2 5 16,0 0-2-16,0 0 3 0,-1-2 6 0,1 4-1 16,-1-4 5-16,4 2 11 0,-2 2 18 15,-1-1-9-15,2 0 0 0,-2 2 1 0,2-1 8 16,0 0-8-16,-1 2 10 0,2 0-14 0,-8 4 1 15,14-3-4-15,-14 3-1 0,14-2-4 0,-14 2-1 16,18 1-1-16,-9 1-2 0,0 2-1 0,2 0 9 16,-2-1-39-16,0 3 32 0,4 0-31 0,-3 1 30 15,2 1-32-15,-1 1 29 0,1 2-34 16,0-3 39-16,0 3-31 0,-2-1 34 0,3 0-37 16,-3-1 11-16,2 1-43 0,0-1-13 0,-1 2-39 15,-1-4-34-15,1 1-46 0,-3 0-231 0,0-2 129 16</inkml:trace>
  <inkml:trace contextRef="#ctx0" brushRef="#br0" timeOffset="4048.7">26724 13685 209 0,'0'0'265'0,"0"0"-55"15,0 0 2-15,6 5-32 0,-6-5 24 0,5 13-71 16,-5-4 38-16,2 4-78 0,-2 1 55 0,0 4-25 16,0 1-13-16,0 3-24 0,0 2-19 0,0 2-13 15,0 2-13-15,0-3-9 0,0 3-9 0,0-2-6 16,0 2-4-16,0-3 1 0,0-1-8 0,0-1-17 16,0-4-25-16,0 0-11 0,0-1-19 15,-2-3-13-15,2 0-12 0,0-3-10 16,0-2-14-16,-1 1-47 0,0-5-27 0,1-6-38 15,-3 8-181-15,3-8 130 0</inkml:trace>
  <inkml:trace contextRef="#ctx0" brushRef="#br0" timeOffset="4498.64">26716 13757 349 0,'0'-9'278'0,"0"9"-23"0,0-10-61 15,0 10 17-15,-1-12-71 0,1 12 26 16,-1-11-76-16,1 11 34 0,-3-6-80 0,3 6 39 16,0 0-61-16,-9-2 37 0,9 2-55 0,-9 4 49 15,4-1-55-15,-4 3 39 0,0 0-56 0,3-2 55 16,-2 5-56-16,-1-1 51 0,0 1-53 0,0 0 51 16,3-2-54-16,-2 1 53 0,2-2-50 0,1 1 50 15,-2-2-57-15,2 1 58 0,0-2-57 0,5-4 51 16,-6 8-56-16,6-8 42 0,-7 6-52 0,7-6 40 15,0 0 0-15,0 0-25 0,0 0-13 0,0 0-2 16,-1-9-20-16,5 3 21 0,0 0-24 16,0 0 41-16,1-3-10 0,2 2 20 15,-2-3-14-15,3 3 30 0,-1 0-23 0,1-2 22 16,1 0-13-16,0-1 21 0,2 3-17 0,0-1 19 16,-1 0-17-16,-1 2 21 0,0 1-19 0,0-2 26 15,0 3-17-15,1-2 43 0,-1 3-28 0,0 1 29 16,0-1-34-16,-9 3 49 0,17 1-48 0,-8 2 60 15,1 0-68-15,-1 2 34 0,0 1-48 0,2 1 49 16,1 3-33-16,-2-1 48 0,7 5-61 0,-4-2 49 16,2 0-60-16,-2 3 51 0,2-3-67 15,-2 1 13-15,2 2-41 0,-2-2-42 0,0-1-45 0,2 1-48 16,-2-1-51-16,-2-3-193 0,2 2 91 16</inkml:trace>
  <inkml:trace contextRef="#ctx0" brushRef="#br0" timeOffset="4848.42">27597 13787 64 0,'4'-3'230'0,"-4"3"-60"16,6-10-32-16,-6 10-28 0,8-8-26 16,-8 8-18-16,6-8-13 0,-6 8-15 0,5-7-11 15,-5 7 0-15,5-4 8 0,-5 4-8 0,0 0 13 16,0 0 38-16,13 1 26 0,-13-1 13 0,4 10 11 16,-2 0-14-16,0-1 5 0,0 4-14 0,1 2-4 15,-1 3-18-15,0 0-15 0,2 3-14 0,-2 3-11 16,3-2-8-16,0 3-8 0,-1-3-5 0,1 2-1 15,-1 0-7-15,1-1-2 0,0-1-27 0,0 1-23 16,-1-1-39-16,1-4-15 0,-2 0-20 0,1-3 3 16,-2 3-35-16,1-4 1 0,-2-1-23 15,-1-2-14-15,0 2-46 0,0-6-104 0,0 2 209 16</inkml:trace>
  <inkml:trace contextRef="#ctx0" brushRef="#br0" timeOffset="5333.02">27588 13798 41 0,'-3'-13'319'0,"3"0"-53"0,-1 3-48 16,0-1 1-16,-1 3-55 0,1-3 4 0,-1 5-72 15,-1-1 23-15,3 0-61 0,0 7 35 16,-1-11-60-16,1 11 34 0,-4-8-59 0,4 8 42 15,0 0-48-15,0 0 37 0,-13 3-50 0,8 3 51 16,-1 0-50-16,1 1 46 0,-2 4-51 0,2-2 50 16,-3 4-9-16,2 0-5 0,0-2 2 15,-1 3-10-15,2-2-2 0,0 1-6 0,0-2-1 16,0-1-3-16,1-1-1 0,0 0-1 0,0-4-1 16,3 2-7-16,0 0 6 0,1-7-18 0,-4 8-2 15,4-8 5-15,0 0-5 0,0 0-7 0,0 0-11 16,0 0-4-16,10-6 1 0,-5-1 3 15,0 1 15-15,3-2 1 0,-2-1 3 0,2 0 7 0,1-1-14 16,0 2 24-16,1-2-13 0,-1 1 22 16,1 0-12-16,-1 0 29 0,2 0-16 0,-1 2 44 15,-1-2-35-15,-2 5 52 0,2-3-36 0,0 1 50 16,0 1-54-16,0 5 56 0,1-3-61 16,-1 1-4-16,-9 2 2 0,22 0 9 0,-12 2 77 15,3 1-86-15,2 2 62 0,-2 1-85 0,2 1 60 16,2 3-73-16,1 0 63 0,-3 2-78 15,3-2 42-15,1 3-40 0,-3-1-76 0,0-1 3 0,2 2-34 16,-1-1-24-16,-2-1-15 0,3 2-48 16,-4-1-34-16,4-2-131 0,-5-2 158 0</inkml:trace>
  <inkml:trace contextRef="#ctx0" brushRef="#br0" timeOffset="5737.17">28530 13687 37 0,'0'0'356'0,"2"14"-63"0,-2-6-35 0,3 4 12 16,-3 0-34-16,1 3-30 0,-1 5-20 0,1-2-13 15,1 1-32-15,-1 6-28 0,1 0-4 16,1 0-48-16,0 1 14 0,-1 1-39 0,2-2 15 15,0 3-38-15,0-3 17 0,1 1-36 0,-3 0-13 16,3-3-16-16,-1 0-10 0,0 0-15 0,-1-4-8 16,-1-1-6-16,0 0-9 0,0-3-8 0,-2 1-2 15,0-4-17-15,0 0-11 0,0-1-43 0,-2-1-33 16,0-4-46-16,0-2-149 0,2-4 150 0</inkml:trace>
  <inkml:trace contextRef="#ctx0" brushRef="#br0" timeOffset="6215.17">28458 13747 311 0,'-1'-10'230'0,"-2"2"-44"15,3 8-34-15,-4-14-14 0,4 14-23 0,-6-8-27 16,1 3-23-16,5 5-12 0,-8-6-15 0,8 6-3 15,-11-1-8-15,11 1-16 0,-14 5 3 0,7-2 2 16,0 3 7-16,0-1 0 0,-3 4-6 0,5 1-1 16,-3 3-4-16,2-3-1 0,-2 2 17 0,3-3-23 15,0 1-8-15,1 1 23 0,0-4-30 16,2 4 22-16,0-4-29 0,1-1 20 0,1-6-23 16,1 11 17-16,-1-11-13 0,6 5 15 15,-6-5-25-15,0 0 13 0,15-2-25 0,-6-2-7 16,0-1-3-16,-1-2 3 0,3 0 4 0,-1-2 11 15,-1 0 6-15,4-1 5 0,-3-2 3 0,2 3 5 16,-1-1 5-16,-2-1 5 0,3 2 2 0,-1-2 5 16,-1 3 10-16,1-1 9 0,-1 4 12 0,-4-2 11 15,3 0 11-15,1 3 9 0,-1-1 3 0,-1 2-8 16,0-1-14-16,-8 4-28 0,16-1 34 0,-16 1-41 16,21 6 40-16,-12-3-38 0,0 4 48 0,3 0-51 15,-1 2 70-15,-1 2-79 0,1-1 48 0,2 6-14 16,-1-3-7-16,2 3-7 0,-3-1-6 15,3 0-3-15,-2 2 12 0,2 0-40 0,-1-2-25 16,-2 0-43-16,3-1-26 0,-4 1-60 0,-2-5-35 16,2 1-61-16,2 0-154 0,-2-2 118 0</inkml:trace>
  <inkml:trace contextRef="#ctx0" brushRef="#br0" timeOffset="7140.3">25327 14311 289 0,'0'0'270'0,"0"0"-49"0,-1-9-26 0,1 9-29 16,0 0-34-16,0 0-25 0,0 0-24 15,0 0-3-15,-5 7-9 0,3 2-12 0,0 2-1 16,-1 2-15-16,2 3-45 0,0 0 37 0,-1 2-38 16,1 0 27-16,1 1-3 0,0 0-6 15,0-1-5-15,1-2 4 0,1 0-8 0,0 1-21 16,1-5-8-16,-1-3-5 0,2 1-5 0,0-3-10 16,4-2-24-16,-8-5-13 0,11 4-13 0,-11-4-4 15,17-7 4-15,-11 3 30 0,3-2-7 0,-1-3 26 16,1 4-1-16,-2-3 9 0,0 1 8 0,-2 1 9 15,0-3 8-15,3 6 15 0,-8 3 16 0,7-8 9 16,-3 1 4-16,-4 7 1 0,7-4-13 0,-7 4 6 16,0 0 10-16,10-4 14 0,-10 4-1 15,0 0-17-15,11 5 4 0,-11-5-19 16,9 10 8-16,-5-6-6 0,5 2-5 0,-3 2-5 16,2-2-3-16,1-1-4 0,1 3 13 0,-1-3-23 15,0-1-8-15,4-1 0 0,-3 1 4 0,2-2-5 16,-12-2 3-16,23 0 2 0,-13-2 4 0,1-2 3 15,0 1 7-15,0-2-3 0,-3 0-1 0,-2-3 2 16,3 3 5-16,-4-3-2 0,0 1 0 0,-1 0 0 16,-1-3 1-16,-2 4 3 0,-1-1 1 0,-1 0-4 15,-3-1-6-15,0 0 0 0,-2 2 0 0,1 0-4 16,-2 0-3-16,2 2-3 0,0 0-8 16,5 4-18-16,-11-6-40 0,11 6-52 0,-8-3-55 15,8 3-119-15,0 0 234 0</inkml:trace>
  <inkml:trace contextRef="#ctx0" brushRef="#br0" timeOffset="7357.31">25754 14516 290 0,'0'0'378'0,"0"0"-132"15,1 10 11-15,-1-10-89 0,-1 10 42 16,0-2-98-16,-1 1 33 0,0 2-37 0,2 1-11 15,-3 3-18-15,6 1-21 0,-3 2-15 0,0 0-14 16,1 2-15-16,2-1-30 0,-2 0-40 16,0-1-2-16,3 1-73 0,0-1-15 0,0 0-41 15,-2-1-26-15,1 0-43 0,-1-2-115 0,1-2 172 16</inkml:trace>
  <inkml:trace contextRef="#ctx0" brushRef="#br0" timeOffset="8117.73">26709 14480 213 0,'0'0'390'0,"-2"-6"-31"0,2 6-101 0,0 0 35 16,-1-10-43-16,1 10-44 0,0 0-38 16,0 0-98-16,0 0 46 0,-8 7-83 15,6 1 51-15,-2-1-47 0,1 2 19 0,1 1 7 16,-2 1-34-16,0 1-11 0,4-1-18 0,-1 2-26 16,1 0-16-16,0-2-22 0,1 1-11 0,-1-2-10 15,3-1-2-15,-2-2 8 0,4 3-4 0,-5-10-16 16,5 7 14-16,-5-7-29 0,9 5 20 0,-9-5-9 15,13-4 26-15,-13 4 0 0,14-8 20 0,-8 3 12 16,1-2 9-16,0 2 9 0,-3-1 6 0,4-1 5 16,-8 7 6-16,9-7 7 0,-9 7 5 0,9-7 1 15,-9 7 21-15,6-7 13 0,-6 7 4 0,9-2 3 16,-9 2 2-16,0 0-8 0,13 2 0 16,-13-2-8-16,10 4-15 0,-5 1 0 15,-5-5-4-15,12 6-4 0,-12-6-2 0,11 6-3 16,-4-2-3-16,-1 0 0 0,-6-4 4 0,10 5-6 15,-10-5-1-15,9 4 7 0,-9-4 6 0,12 1 19 16,-12-1 13-16,0 0 8 0,10-4 5 0,-10 4-5 16,6-7 2-16,-6 7-19 0,8-8-51 0,-5 2 58 15,-3 6-94-15,2-12-22 0,-2 12-39 0,3-10-47 16,-2 3-57-16,-1 7-191 0,3-7 128 0</inkml:trace>
  <inkml:trace contextRef="#ctx0" brushRef="#br0" timeOffset="8400.94">27060 14590 308 0,'0'0'276'0,"9"3"-43"16,-9-3-25-16,8 2-42 0,-8-2-43 0,10 6-21 16,-10-6-20-16,9 7-17 0,-9-7-14 0,9 8-6 15,-4 0-16-15,-1-2 1 0,-2 3-14 0,2 0-20 16,-3 1-2-16,2 0 2 0,-2 1 1 0,-1 1 1 15,0 1-1-15,0-2 29 0,-1 0-29 16,-2 1 40-16,3 0-34 0,0 0 35 0,0 0-32 16,0-2 34-16,0 1-37 0,0-1-2 15,3 0 6-15,-2-2-1 0,2 0 0 0,1-3 6 16,-2 3-14-16,3-4-2 0,2 0 27 0,-7-4-43 16,16 3-8-16,-16-3-69 0,19 2-39 0,-19-2-62 15,20 0-254-15,-9-2 73 0</inkml:trace>
  <inkml:trace contextRef="#ctx0" brushRef="#br0" timeOffset="9016.77">27827 14518 553 0,'0'0'352'0,"0"0"-11"0,0 0-149 16,-3-4 31-16,3 4-89 0,0 0 60 0,-5 4-84 16,5-4 40-16,-4 10-36 0,4-10-8 0,-5 9-41 15,3 0-19-15,0-2-20 0,2 0-26 16,-1 2-28-16,0-2-25 0,1 1-21 15,0 1-17-15,0-2-18 0,0 0-6 0,0-7 28 16,2 11-23-16,-2-11 17 0,2 9-13 0,-2-9 17 0,0 0-13 16,7 3 18-16,-7-3-10 0,8-5 5 15,-8 5 5-15,10-9 6 0,-6 2 15 0,1 2 17 16,0-4 7-16,-1 4 19 0,0-1 14 0,1 2 17 16,-5 4 19-16,5-9 17 0,-5 9 11 0,5-7 12 15,-5 7 10-15,5-6 6 0,-5 6 12 0,0 0-11 16,0 0-16-16,11 2-12 0,-11-2-12 0,0 0-11 15,10 8-6-15,-10-8-6 0,6 5-9 0,-6-5-3 16,7 8 17-16,-7-8-26 0,7 7-8 0,-7-7-15 16,8 5 10-16,-8-5-6 0,0 0 5 0,10 4 4 15,-10-4 4-15,9-2 3 0,-9 2-1 0,8-2-1 16,-8 2-13-16,5-6-35 0,-5 6-47 16,4-11-47-16,-4 11-55 0,2-8-202 0,-2 8 144 15</inkml:trace>
  <inkml:trace contextRef="#ctx0" brushRef="#br0" timeOffset="9222">28081 14557 98 0,'0'0'310'0,"0"0"-81"0,0 0-42 15,0 0-25-15,10 1-26 0,-10-1-21 0,0 0-19 16,4 7-20-16,-4-7-20 0,3 7-20 0,-3-7-27 15,0 10-18-15,-3-3-18 0,3-1 2 0,0 3-32 16,0-1 4-16,0 1-19 0,0 1 1 16,0 0-18-16,0-3 3 0,0 4-11 0,0-4-17 15,4 4-141-15,-3-2 81 0</inkml:trace>
  <inkml:trace contextRef="#ctx0" brushRef="#br0" timeOffset="10115.98">28058 14620 411 0,'0'0'385'0,"0"0"-89"0,3-6-68 15,-3 6-36-15,4-3-38 0,-4 3-75 0,0 0 41 16,8-6-78-16,-8 6 45 0,0 0-19 16,11-4-66-16,-11 4 52 0,0 0-15 0,11-1-17 15,-11 1-17-15,0 0-9 0,13 2-14 0,-13-2-4 16,5 5-7-16,-5-5-6 0,1 7-2 15,-1-7 2-15,-1 10 6 0,1-10 14 0,-4 12-4 16,-1-5 4-16,1-2 3 0,-1 4 6 0,3-2-3 16,-2-3 1-16,1 4 1 0,3-8 0 0,-5 10 0 15,5-10 33-15,-4 11-42 0,4-11 35 0,-1 8-38 16,2 0 30-16,-1-8-32 0,3 9 27 16,-3-9-28-16,6 10 30 0,-2-5-28 0,0-1 39 15,0 0-34-15,2 2 31 0,-2-1-32 0,1 0 34 16,-1-2-26-16,0 3 32 0,0-1-23 0,-4-5 40 15,6 9-18-15,-2-4 38 0,-4-5-23 0,2 11 0 16,-2-11 4-16,-1 15-2 0,1-15-3 0,-4 12-9 16,2-5-2-16,-1-2-12 0,2 2-4 15,-2-1-29-15,3-6-42 0,-5 10-31 0,5-10-77 16,-1 8-54-16,1-8-83 0,0 6-139 0,0-6 82 16</inkml:trace>
  <inkml:trace contextRef="#ctx0" brushRef="#br0" timeOffset="10305.84">28480 14764 436 0,'0'0'696'0,"6"-2"-177"0,-6 2-113 0,0 0-95 0,11-4-101 16,-11 4-68-16,0 0-99 0,8-3-69 0,-8 3-149 15,0 0-121-15,8-4-424 0,-8 4-225 16</inkml:trace>
  <inkml:trace contextRef="#ctx0" brushRef="#br0" timeOffset="10469.89">28794 14723 435 0,'0'0'831'0,"0"0"-218"0,0 0-129 0,0 0-126 16,4-3-83-16,-4 3-75 0,0 0-75 0,0 0-81 16,4-5-104-16,-4 5-133 0,5-7-135 0,-5 7-126 15,10-7-287-15,-3 1-247 0</inkml:trace>
  <inkml:trace contextRef="#ctx0" brushRef="#br0" timeOffset="10612.1">29040 14664 252 0,'0'0'775'0,"0"0"-200"0,0 0-113 16,9 2-91-16,-9-2-90 0,0 0-57 0,0 0-79 15,0 0-102-15,0 0-136 0,0 0-166 16,0 0-168-16,0 0-320 0,0 0-254 0</inkml:trace>
  <inkml:trace contextRef="#ctx0" brushRef="#br0" timeOffset="13015.37">26426 12646 448 0,'-8'-4'337'0,"8"4"-77"0,0 0-49 0,-6-2-41 15,6 2-20-15,0 0-12 0,0 0 17 16,0 0 12-16,5-6-24 0,-5 6-22 0,18-1-19 16,-3 0-20-16,6 2-3 0,2-1-15 0,6 1-10 15,7 1-12-15,5 1-10 0,-3-1-6 0,3-1 2 16,9 1-8-16,-3 4-10 0,3-4 1 0,1 0-3 15,-10-1 0-15,10 2-6 0,-2-2-3 0,-6 1-2 16,-2-2-16-16,-2 1-12 0,-1 1-21 0,-6-1-7 16,-4 0-15-16,0-1-4 0,-4 2-8 0,-2 0-17 15,-2-2-21-15,-3 1-15 0,-2-1-14 0,-2 1 10 16,-1-1-31-16,-12 0-30 0,15 0-53 16,-15 0-114-16,8-2 175 0</inkml:trace>
  <inkml:trace contextRef="#ctx0" brushRef="#br0" timeOffset="13415.03">26641 12262 54 0,'-7'-4'360'0,"2"-2"-95"0,1 2-11 15,4 4-51-15,-7-5-17 0,7 5-24 0,-8-8-17 16,8 8-20-16,-2-6-26 0,2 6-22 0,0 0-16 16,-6-4-17-16,6 4-1 0,0 0 6 0,3-7-34 15,-3 7 6-15,10-3-7 0,-10 3-2 0,22-3 2 16,-8 2-3-16,5 1-1 0,9-1-3 0,0 0 0 15,3 1-1-15,1-1 9 0,5 0-13 0,3 1-2 16,-1-2 1-16,2 2-1 0,-1 0 1 0,2-1-1 16,-1 1-6-16,-1-1-23 15,0 1-14-15,-4-2-10 0,-3 2 35 0,-2 0-56 16,-3-1 23-16,0 1-17 0,-6-1 17 0,0 1-17 16,-3 0 1-16,-4 0-9 0,1 0-7 0,-5 0 7 15,-11 0-23-15,19 1-26 0,-19-1-69 0,13-1-147 16,-13 1 201-16</inkml:trace>
  <inkml:trace contextRef="#ctx0" brushRef="#br0" timeOffset="13832.46">26661 11762 72 0,'0'0'165'0,"-10"-3"-15"15,10 3-24-15,-9-4-12 0,9 4-13 16,-6-4-14-16,6 4-10 0,-7-4-12 0,7 4-15 16,0 0-9-16,0 0-5 0,0 0 8 0,0 0 11 15,0 0 5-15,8-4-13 0,-8 4-8 0,22 0-2 16,-6 0-3-16,5 0-6 0,4 0-7 0,6 0 2 16,1 1-5-16,5 1-4 0,1-1 6 0,1 2-12 15,3-2 2-15,-1 2-6 0,1-2 3 0,0 1-5 16,0 0 0-16,0-1 0 0,-2-1-8 0,0 1-22 15,-2-1-25-15,-6 0-27 0,5 0-25 0,-5-1-49 16,-3 0-51-16,-2-1-85 0,0-1 253 16</inkml:trace>
  <inkml:trace contextRef="#ctx0" brushRef="#br0" timeOffset="14164.55">28125 11755 68 0,'0'0'259'0,"0"0"-68"16,0 0-13-16,0 0-4 0,-3 6-4 0,3-6-8 15,-4 12-20-15,4-5-21 0,0 4-21 0,-1-1-15 16,1 4-19-16,0 3-16 0,-1 0-6 0,2 3 0 16,-2-1-19-16,1 0-40 0,0 2 39 0,0-3-39 15,0 0 18-15,0-2-60 0,0-2-16 0,0-2-28 16,0 1-44-16,0 0-33 0,-2-4-241 0,2-9 117 15</inkml:trace>
  <inkml:trace contextRef="#ctx0" brushRef="#br0" timeOffset="14448.91">27893 11760 224 0,'0'0'311'0,"-7"-5"-50"16,7 5-37-16,-7-5-18 0,7 5-44 15,-5-4-31-15,5 4-34 0,0 0-16 16,0 0-22-16,-4-5 3 0,4 5-12 0,0 0-15 16,11-4-7-16,-11 4-6 0,15-4-4 0,-5 3 26 15,4-2-36-15,0 2-1 0,3-2-3 0,2 0 0 16,1 3 7-16,2-2-13 0,1-1 3 0,0 3-2 15,1-3-10-15,-1 3-28 0,-2-3-31 0,1 1-35 16,-1 0-34-16,-1 1-38 0,0 0-47 0,-1 1-183 16,-1-2 133-16</inkml:trace>
  <inkml:trace contextRef="#ctx0" brushRef="#br0" timeOffset="16765.46">25809 10635 131 0,'1'-6'270'0,"-1"6"-56"16,0-13-28-16,3 5-37 0,-3 0 7 0,1 2-49 16,0-2-4-16,1 1-34 0,-2 7 8 0,2-14-27 15,-2 14 32-15,3-10-34 0,-1 2 42 0,-2 8-44 16,1-6 55-16,-1 6-62 0,2-10 46 0,-2 10-57 16,1-7 41-16,-1 7-69 0,0 0 51 0,0 0-60 15,0 0 53-15,0 0-60 0,0 0 55 0,-4 5-57 16,2 7 4-16,-1-2 3 0,-1 3 6 15,2 4 3-15,-1 1-3 0,1 5 2 0,-2 2-3 16,1-1 57-16,2 1-69 0,-2 2 59 0,1-2-61 16,-1-2 58-16,1 2-57 0,-1-2 51 0,2-4-60 15,0 0 59-15,-1-2-61 0,1-1 13 16,0-5-70-16,-2 2-1 0,3-4-20 0,0 2-51 16,0-11-66-16,-4 12-259 0,4-12 30 0</inkml:trace>
  <inkml:trace contextRef="#ctx0" brushRef="#br0" timeOffset="17298.36">25847 10529 176 0,'0'0'212'0,"0"0"-49"0,0 0-28 0,0 0-21 16,0 0-25-16,0 0-11 0,-5 9-14 0,0-4-3 15,0 3-10-15,-3 1-5 0,-1 0-5 0,0 1-2 16,-1 3 0-16,0-2-1 0,-2 2 0 16,2 0-4-16,-1-2-4 0,0 2-1 0,2-3 19 15,-2 1-29-15,2 1 14 0,0-4-16 0,0 3 8 0,0-5-21 16,5 2 18-16,-2-1-23 15,1-3 17-15,-3 2-16 0,8-6 25 0,-5 8-32 16,5-8 17-16,-5 5-19 0,5-5 23 0,0 0-23 16,0 0 1-16,0 0-1 0,-1-7 4 0,3 0-1 15,2 1 4-15,0 0-1 0,0-4 3 0,2 2-3 16,2-5 3-16,-2-1 20 0,2 3-25 0,2-3 20 16,-2 0-22-16,2-2 20 0,0 4-19 0,-2-2 23 15,1 0-24-15,-3 2 21 0,6 1-20 0,-5-2 28 16,0 4-27-16,-1-3 30 0,3 5-29 0,-4-2 25 15,2 2-2-15,-2 1 5 0,0-2-11 16,-1 4-29-16,1-1 33 0,-5 5-29 0,6-9 28 16,-6 9-26-16,8-5 30 0,-8 5-30 15,9-3 34-15,-9 3-29 0,11 3 32 0,-4 0-38 16,-1 3 37-16,-1-1-34 0,5 1 31 0,-2 4-33 16,1-2 31-16,0 3-35 0,1-1 4 0,0 2 2 15,1-3 32-15,-1 3-60 0,0-1-18 0,0-1-28 16,2 0-38-16,-2 0-34 0,1 1-40 0,-2-3-205 15,2 3 144-15</inkml:trace>
  <inkml:trace contextRef="#ctx0" brushRef="#br0" timeOffset="17638.03">26618 10729 50 0,'7'-3'288'0,"-7"3"-57"0,9-6-35 0,-9 6-33 16,9-6-19-16,-9 6-36 0,8-4-18 0,-8 4-16 15,8-3-14-15,-8 3-10 0,0 0-6 0,0 0-3 16,11 1 13-16,-11-1-13 0,8 6 9 15,-4 3 31-15,1-2-54 0,-3 5 45 0,1 2-50 16,-2 3 33-16,2 1-50 0,-2 3 38 0,0 4-49 16,1-1 38-16,-2 1-41 0,0 1 42 0,0-3-53 15,0-3 49-15,0 1-47 0,0-3 43 0,0-1-45 16,0-2 32-16,0 0-70 0,0-5-5 0,-2 3-42 16,1-5-73-16,0 0-75 0,-2-2-186 0,3-6 89 15</inkml:trace>
  <inkml:trace contextRef="#ctx0" brushRef="#br0" timeOffset="18086.37">26673 10676 156 0,'1'-7'251'0,"0"-2"-37"0,-1 3-35 0,0 6-4 0,-1-13-47 16,1 13-8-16,0-8-43 0,0 8 1 0,0-10-35 15,0 10 7-15,0 0-23 0,-4-5 7 0,4 5-27 16,-5 5 28-16,1 1-29 0,-1 0-2 16,-1 0 0-16,-1 5 2 0,0-1 16 0,-1 1-22 15,-2 2 18-15,1-2-20 0,1 2 20 16,-2 0-17-16,2-3 28 0,-1 3-28 0,2-5 26 16,-1 1-24-16,2-1 24 0,-1 0-30 0,3-2 26 15,-1 0-25-15,5-6 30 0,-6 10-31 0,6-10 36 16,-4 4-44-16,4-4 30 0,0 0-33 0,0 0 30 15,0 0-30-15,0-8 26 0,4 1-30 0,1 1 1 16,-1-3 5-16,0 0-2 0,1 0 7 0,0 0-4 16,0-1 7-16,4 0 0 0,-3-1-1 0,1 1 26 15,-1 0-27-15,2 4 25 0,-2-4-27 16,1 3 30-16,-2 2-35 0,0-2 33 0,2 2-37 16,-7 5 36-16,11-6-31 0,-11 6 29 0,13-2-27 15,-13 2 29-15,16 1-29 0,-8 1 3 16,1 0 1-16,1 2 3 0,0 1-2 0,-1 2 3 15,4-1 1-15,-2 3 25 0,0-2-30 0,1 2 27 16,-1 0-35-16,1 0-10 0,-1 0-53 0,0-1-36 16,-1 2-48-16,2-2-79 0,-2-1-134 0,3-1 172 15</inkml:trace>
  <inkml:trace contextRef="#ctx0" brushRef="#br0" timeOffset="18412.7">27477 10701 334 0,'0'0'268'16,"0"0"-73"-16,0 0-39 0,0 0-26 0,0 0-9 15,0 0-15-15,0 0 11 0,5 9-40 0,-5-4 20 16,0 5-53-16,0 0 29 0,0 3-43 0,0 1 26 16,0 3-47-16,-1 0 34 15,1 1-9-15,-2-1-7 0,1 2 4 0,1-4-17 16,-1 2 2-16,-1 0-5 0,2-2-3 0,-1-3-5 16,0 1 3-16,1-1 0 0,-3 1-9 0,3-4-20 15,0-3-34-15,0 3-45 0,0-9-39 0,-1 12-51 16,1-12-61-16,0 8-142 0,0-8 150 0</inkml:trace>
  <inkml:trace contextRef="#ctx0" brushRef="#br0" timeOffset="18882.04">27475 10715 82 0,'-2'-7'284'16,"-1"1"-54"-16,1 0-37 0,-1 1-7 0,-1-1-46 15,2-1 1-15,-3 3-69 0,1 0 10 0,4 4-33 16,-10-5 11-16,10 5-35 0,-12-3-2 0,12 3 10 16,-15 7-16-16,6-3-2 0,0 2-2 0,-1 3 22 15,-1-1-32-15,1 4 31 0,-1-1-30 0,2-1 30 16,0 3-31-16,0-4 29 0,1 3-34 0,2-3 26 16,-1 0-29-16,1-1 28 0,1 0-37 0,1-1 50 15,0-3-51-15,2 3 29 0,2-7-31 0,-4 8 31 16,4-8-28-16,0 0 28 0,0 0-28 15,0 0 40-15,0 0-50 0,13-4 40 16,-8-3-30-16,4 0 27 0,-3 2-30 0,3-5 39 16,0 1-45-16,1-3 3 0,-1 1 5 0,0 1 4 15,1-2 2-15,-1 2 26 0,-1-2-26 0,1 4 29 16,-3-2-24-16,2 5 21 0,-2-3-29 0,-2 1 32 16,5 4-28-16,-3-2 51 0,-6 5-44 0,11-8 53 15,-11 8-37-15,14-2 3 0,-14 2 1 0,14 5 12 16,-6 0 3-16,0 0-11 0,0-2-1 15,0 6 2-15,-2-2-10 0,4-2 59 0,-1 5-70 16,-1-4 49-16,0 4-66 0,-1-3 59 0,2 2-64 0,-1 0 59 16,0-3-68-16,-1 3 43 15,0-3-85-15,0 1 9 0,0 0-55 0,0-3-17 16,0 3-29-16,-1-1-47 0,3-2-30 0,1-1 17 16,-1 0-114-16,3 2 205 0</inkml:trace>
  <inkml:trace contextRef="#ctx0" brushRef="#br0" timeOffset="19202.08">28316 10658 239 0,'0'0'235'0,"0"0"-45"0,0 0-31 0,7-4-32 15,-7 4-23-15,0 0-24 0,0 0 0 0,0 0-2 16,5 9 16-16,-5-9-31 0,2 13 20 0,-2-1-39 16,2-3 23-16,-1 5-10 0,-1 3-12 0,1 1-7 15,-1 1-9-15,-1 0-7 16,1 1-2-16,-1 4 0 0,1 2-10 0,-2-6 0 15,2 0-3-15,-1-2 0 0,1 0-3 0,0-1-5 16,-1-6-41-16,1 4-51 0,0-3-58 0,-2-3-79 16,2-9-211-16,-1 13 88 0</inkml:trace>
  <inkml:trace contextRef="#ctx0" brushRef="#br0" timeOffset="19698.66">28265 10665 145 0,'-4'-11'244'16,"4"11"-66"-16,-1-5-26 0,1 5-39 0,-3-8-25 15,3 8-14-15,0 0-16 0,0 0-15 0,-12 1-3 16,7 4-6-16,-1 1-5 0,-1-1-10 0,-1 5-4 15,-1-2-4-15,0 3 6 0,-1-1-10 0,0 3-4 16,1-3-2-16,-4 0 4 0,7 1-2 0,-3-3 1 16,2 0-4-16,0 0 1 0,0-2 0 15,2 1 1-15,1-2 4 0,4-5-6 0,-7 7-6 16,7-7-3-16,-7 4-6 0,7-4-13 16,0 0-1-16,0 0 5 0,0 0 2 0,4-9 12 15,0 4-15-15,0-3 16 0,1 2-16 0,1-2 19 16,1-1-8-16,0-1 15 0,4 0-15 0,-1 1 16 15,0-1-11-15,0 2 16 0,1-2-13 0,0 3 5 16,-1-3 6-16,2 3 5 0,-1-3 10 0,-2 6 4 16,0-1 3-16,1 0 0 0,-1 1 5 0,4 0 6 15,-3 3 3-15,-10 1-6 0,18-1-8 0,-6 2 5 16,-2 0-8-16,-1 2 1 0,2 2-8 0,0 1 4 16,-1-2-11-16,1 2 4 0,-2 3-13 15,0-2 12-15,3 3-3 0,-2-2-4 0,-2 2 3 16,2-1-4-16,-3 2-2 0,1-3-4 15,-1 3-27-15,-1-3-32 0,0 2-39 0,1-3-45 16,-2 4-30-16,1-4 19 0,1 1-116 0,0-1 82 16</inkml:trace>
  <inkml:trace contextRef="#ctx0" brushRef="#br0" timeOffset="20009.54">28858 10696 60 0,'0'0'264'0,"0"0"-64"0,5-7-33 16,-5 7-36-16,0 0-25 0,0 0-11 0,0 0-5 15,0 0 15-15,12 3-27 0,-12-3 14 0,2 7-30 16,2 1 15-16,-1-1-37 0,-2 4 19 0,0-1-38 16,-1 3 22-16,3 0-1 0,-3 1-16 15,-3 1-7-15,3 2-2 0,0-1-3 0,-1 0-4 16,0-2-5-16,-1-3-16 0,0 4-53 0,-1-4-50 16,3-2-52-16,-2 3-70 0,0-4-156 15,0-1 153-15</inkml:trace>
  <inkml:trace contextRef="#ctx0" brushRef="#br0" timeOffset="20481.72">28840 10708 94 0,'0'0'272'0,"0"-9"-52"0,0 9-31 0,3-7-32 15,-3 7-25-15,0 0-31 0,-3-6-18 0,3 6-20 16,0 0-11-16,0 0-12 0,-9 2 7 16,9-2-18-16,-9 4 3 0,4 0-19 0,0 2 13 15,-2 0-22-15,0 0 9 0,1 2 0 0,-1-1-2 16,1-1-4-16,1 1 0 0,-2-1-1 0,7-6 0 16,-7 10 6-16,7-10 10 0,-8 8-2 0,8-8 9 15,-9 5 8-15,9-5-24 0,-2 5 38 0,2-5-40 16,0 0 31-16,0 0-44 0,0 0 36 15,0 0-40-15,0 0 34 0,2-7-45 0,2 4 42 16,1-3-37-16,1-3 0 0,0 4 2 0,1-5 3 16,1 2 2-16,2-3-2 0,-2 2 58 15,1-2-65-15,0 3 35 0,-2-2-41 0,1 4 41 16,-3 0-37-16,5-3 24 0,-3 4-26 0,-1 1 38 16,1-4-36-16,-1 3 35 0,-6 5-34 0,11-5 37 15,-11 5-42-15,12-5 40 0,-12 5-36 0,13-1 39 16,-13 1-42-16,11 3 40 0,-11-3-37 0,13 5 40 15,-5-3-39-15,-8-2 5 0,11 9 35 0,-2-3-42 16,0-2 41-16,-1 2-41 0,-1 2 38 0,1-3-40 16,2-2 35-16,-1 6-52 0,-1-5-3 15,2 0-43-15,-1 0-40 0,0 1-74 0,1-1-268 16,-10-4 53-16</inkml:trace>
  <inkml:trace contextRef="#ctx0" brushRef="#br0" timeOffset="44204.03">25772 11033 218 0,'0'0'191'0,"0"0"-34"0,0 0-27 15,0 0-15-15,0 0-19 0,0 0-14 0,0 0-15 16,0 0-16-16,0 0-8 0,0 0-7 16,0 0-5-16,0 0 4 0,0 0-1 0,5-4 0 15,-5 4-1-15,0 0 3 0,4-7-1 0,-4 7-5 16,0 0 1-16,4-8-1 0,-4 8-3 0,0 0-1 16,2-8 1-16,-2 8-1 0,0 0-1 0,0-9-10 15,0 9 5-15,4-5-1 0,-4 5-2 0,1-7-4 16,-1 7-3-16,5-10 0 0,-5 10-5 15,3-11-1-15,-1 1 3 0,1 2-7 0,0-3 5 16,-1-3-3-16,2 1 0 0,0-3 25 16,0-1-30-16,2-3 23 0,-2-4-27 0,0 0 22 15,-2-2-22-15,2-6 20 0,-1 0-27 0,-2 0 7 16,0-4 2-16,-1 0 1 0,3 1 1 0,-2-1-2 16,-1-1 5-16,0 4 0 0,0 0 0 0,-1 1 0 15,1 3 9-15,0 2 11 0,0-2 7 0,0 5-3 16,0 0 24-16,0 3-22 0,0-1 20 0,0 2-19 15,1 3 8-15,-1-1-10 0,0 3 0 0,0 1-8 16,0-2 5-16,1 5-12 0,-1-1 13 0,0 0-17 16,3 2 7-16,-3-1-2 0,0 3 0 15,1-1-4-15,-1 4-1 0,0-2-6 0,0 7-3 16,0-11 11-16,0 11-3 0,0-11-2 16,0 11 0-16,1-9-1 0,-1 9 2 0,0 0-6 15,0-8-2-15,0 8-8 0,0 0 1 0,0-10 15 16,0 10-7-16,0 0 5 0,0 0 1 0,3-5-1 15,-3 5 2-15,0 0-3 0,0 0-1 0,1-7 1 16,-1 7-4-16,0 0-3 0,0 0 9 0,0 0-1 16,4-7 2-16,-4 7-2 0,0 0-1 0,0 0 1 15,0 0 0-15,0 0-2 0,0 0 1 0,0 0-8 16,0 0 4-16,4-4 5 0,-4 4 1 0,0 0 1 16,0 0-2-16,0 0 0 0,0 0-3 15,0 0 4-15,0 0 0 0,0 0-2 16,0 0-7-16,0 0 1 0,0 0 8 0,0 0-14 15,0 0 10-15,0 0 4 0,0 0-16 0,0 0-30 16,0 0-9-16,0 0-45 0,0 0-4 0,0 0-72 16,0 0-49-16,-5 4-262 0,5-4 30 0</inkml:trace>
  <inkml:trace contextRef="#ctx0" brushRef="#br0" timeOffset="45002.32">25685 9603 91 0,'0'0'435'0,"0"0"-130"16,0 0-30-16,0-11-13 0,0 11-11 0,0 0-2 16,-3-7-24-16,3 7-23 0,-5-5-28 0,5 5 15 15,-5-6-83-15,5 6-12 0,-9-5-18 0,9 5-16 16,-9-4-14-16,9 4-9 0,-11 0-7 0,11 0-8 16,-17-1-4-16,17 1-4 0,-20 1 0 0,8 1-4 15,-1-1-2-15,1 1 1 0,-1 0-6 16,-1 2 2-16,-2 0-3 0,1-2-2 0,1 1 1 15,-1 0 0-15,2-1 1 0,-1 1-2 0,0 2 3 16,2-3-3-16,0-1 4 0,0 2 0 0,2-2-7 16,10-1 3-16,-19 5 0 0,19-5-1 0,-17 1 3 15,17-1-3-15,-13 4-1 0,13-4-3 16,-10 2 1-16,10-2-1 0,0 0 1 0,-14 2-2 16,14-2-4-16,0 0-5 0,-9 3-2 0,9-3 6 15,-5 6 3-15,5-6 0 0,-3 9 1 0,3-9 1 16,-1 15 2-16,1-7-11 0,1 4 2 0,2-1-4 15,-2 2 5-15,2 3-13 0,-1 0 15 0,1-2-7 16,1 2 13-16,-2-1-10 0,1 1 3 0,-2 0 3 16,4-3 8-16,-1 1-4 0,-3-1 0 15,2-1 2-15,-1-1-1 0,1 2 0 0,-2-4 0 16,2 1 1-16,-1-2-1 0,0 0-2 0,-2-8-4 16,2 12 2-16,-2-12 2 0,4 9-2 0,-4-9-8 15,5 7 9-15,-5-7 4 0,5 5 0 0,-5-5 0 16,9 2-1-16,-9-2 3 0,13-2 0 15,-13 2-2-15,14-5 4 0,-8 1 1 0,2 1 0 16,1-1 2-16,0-1-16 0,0 0 6 0,1 0-23 16,-1 2-10-16,0-4-16 0,0 5-24 0,2-3-12 15,-3 1-28-15,1-3 6 0,1 3-50 16,-1 1-14-16,0 0-15 0,3-1-24 0,-5 0-26 16,2 0-193-16,-9 4 98 0</inkml:trace>
  <inkml:trace contextRef="#ctx0" brushRef="#br0" timeOffset="45736.32">25866 9605 149 0,'0'0'298'0,"0"0"-42"16,0 0-59-16,0 0 15 0,-1-6-56 0,1 6 14 15,0 0-69-15,0 0 20 0,-6-4-68 16,6 4 29-16,0 0-53 0,-13-2 33 0,13 2-53 16,-12 4-1-16,12-4-3 0,-15 3-1 0,15-3 47 15,-14 4-51-15,6-2-10 0,-2 2 3 0,10-4 4 16,-11 7 0-16,4-3 1 0,2-3 0 0,-1 5 0 16,6-6-2-16,-9 9-2 0,9-9 6 0,-7 7-3 15,7-7-4-15,-5 12 6 0,5-12 3 0,0 6-3 16,0-6-1-16,5 10 2 0,-5-10 0 0,8 6-3 15,-8-6 1-15,14 5 3 0,-6-2-8 16,-8-3 4-16,15 3-4 0,-15-3-2 0,17 1 1 16,-17-1-18-16,15 0-11 0,-15 0-16 15,15-1-22-15,-7-2-37 0,-8 3-68 0,14-5-54 16,-6 2-132-16,-8 3 176 0</inkml:trace>
  <inkml:trace contextRef="#ctx0" brushRef="#br0" timeOffset="46070.2">25976 9400 174 0,'0'0'300'15,"0"0"-88"-15,0 0-45 0,0 0-43 0,0 0-18 16,0 0-22-16,0 0-4 0,0 0-30 0,0 0-2 15,4 10-15-15,-3-5 3 0,2 1-15 0,1 5 2 16,-2-1-11-16,2 3 6 0,1 0-14 0,-2 2 15 16,1-4-18-16,1 3 8 0,-3-2-10 0,3-1 13 15,-2 1-8-15,-2-3 13 0,4 2-15 0,-2-2 13 16,0 1-14-16,-1-3 19 0,1 2-23 16,0-3-3-16,-1 0 20 0,0 0-16 0,-2-6 0 15,5 6 1-15,-5-6 1 0,7 11-2 0,-7-11 2 16,6 4-5-16,-6-4-4 0,0 0-10 15,18 0-31-15,-18 0-29 0,10-6-17 0,-10 6-45 16,13-7-22-16,-13 7-159 0,12-6 218 0</inkml:trace>
  <inkml:trace contextRef="#ctx0" brushRef="#br0" timeOffset="46566.59">26217 9322 194 0,'0'0'248'0,"0"0"-56"15,0 0-33-15,-11 4-11 0,11-4-23 16,-6 8-8-16,6-8-18 0,-8 6-25 0,8-6-14 16,-6 10-11-16,3-3 9 0,2-1-31 0,-3 2 33 15,4-1-53-15,-1-1 21 0,0 3-29 0,1-3 24 16,1 1-25-16,0 1 18 0,-1-2-21 0,7 3 18 15,-5-3-23-15,3-1 0 0,0 3-8 0,2-3-9 16,-1-2-12-16,2 1 0 0,-1 1-3 0,-7-5-1 16,13 4 10-16,-5-1 5 0,-8-3 10 0,14 3-4 15,-14-3 6-15,13 6 3 0,-13-6 4 0,10 4 0 16,-10-4 4-16,9 4 0 0,-9-4 11 0,6 3 1 16,-6-3 8-16,4 8 5 15,-4-8-3-15,3 10 17 0,-6-5-15 0,3 2 13 16,-2-1-16-16,-1 2-6 0,-1 1 0 0,0-2-1 15,-1 2-1-15,0-3-2 0,1-1-21 0,-1 2-47 16,5-7-62-16,-4 6-291 0,4-6 120 0</inkml:trace>
  <inkml:trace contextRef="#ctx0" brushRef="#br0" timeOffset="47013.6">26289 9278 378 0,'0'0'313'15,"0"0"-72"-15,0 0-48 0,-1-8-31 0,1 8-34 16,0 0-25-16,0 0-21 0,1-6 5 0,-1 6-35 16,4-6-9-16,-4 6 5 0,5-7-22 0,-5 7 6 15,4-7-20-15,-4 7 17 0,9-9-24 0,-9 9 20 16,9-6-26-16,-9 6 18 0,9-3-21 0,-9 3 20 15,8-5-18-15,-8 5 16 0,6-4-26 0,-6 4 9 16,0 0-1-16,17-1 2 0,-17 1 2 0,7 4 1 16,-7-4-2-16,12 5 0 15,-12-5 2-15,9 6 3 0,-4 0-8 0,0 1 2 16,0-2 4-16,3 2 0 0,-3 2-2 0,1-2 1 16,-1 4-1-16,2 1 0 0,0-2 1 0,0 3 2 15,-1-2-5-15,1 0 47 0,-1 4-54 0,2-5 45 16,-2 3-50-16,-1-1 45 0,3-2-46 0,-2 3 43 15,-1-5-46-15,0 3 55 0,-1-3-57 0,0 2 56 16,-1-2-55-16,-1 1 49 0,1-4-45 0,-2 4 55 16,-1-1-56-16,3-4 1 0,-3 5 8 0,-3-1 3 15,3-3-5-15,-4 4-26 0,-1-2 6 0,-1 1-64 16,-3 0-36-16,-1 0-44 0,-2 2-76 0,-2-3-193 16,1 3 88-16</inkml:trace>
  <inkml:trace contextRef="#ctx0" brushRef="#br0" timeOffset="92195.69">7693 12979 156 0,'0'0'184'16,"-4"-4"-50"-16,4 4-2 0,0 0-24 0,-7-6-4 15,7 6-14-15,0 0-9 0,-5-7-6 0,5 7-14 16,0 0 4-16,0 0-2 0,-4-3 0 0,4 3-4 15,0 0-7-15,0 0-1 0,0 0 0 0,-5-5-2 16,5 5-4-16,0 0-4 0,0 0-6 0,0 0-9 16,0 0-4-16,0 0-5 0,-7-4-6 15,7 4-1-15,0 0-5 0,0 0-1 0,0 0-2 16,0 0-2-16,0 0-1 0,0 0-2 0,0 0 2 16,0 0-1-16,0 0 2 0,9-5-5 0,-9 5 3 15,13 0 0-15,-13 0 4 0,23-3-2 0,-8 3 2 16,3 0 25-16,9-2-30 0,1-1 25 0,9-1-28 15,3-1 27-15,7 0-28 0,4 1 28 0,4 0-29 16,3-3 0-16,3 4 3 0,9-1 29 0,3 1-31 16,4 0 36-16,-3 1-41 0,-10-1 31 0,10 2-36 15,-5 2 37-15,-4-1-37 0,2 0 8 16,-1 0 2-16,12 0 2 0,-1 0 4 16,-1 3-3-16,0-1 0 0,-2 0 1 0,3-1 0 0,-15 1 0 15,2 1 3-15,-1-1 3 0,-3 0-3 16,0 3 1-16,-4-2-1 0,-1 0 9 0,-1 0-7 15,-2-1-1-15,-2 2-1 0,-1-1-1 0,-1 1-5 16,-7-2 2-16,-1 1 2 0,2-1 3 0,-4-1 1 16,3-1 1-16,-3 1-2 0,1-1 0 0,-2-1 1 15,-1 1-2-15,-2-2 1 0,-2 1 0 0,0-1-1 16,-1 1 2-16,-2 0-1 0,-1 0-1 0,2 0-2 16,-5 0 2-16,-2-1 3 0,-1 2-2 0,-3 0-3 15,0 0 2-15,-3 2-5 0,-1-2 1 0,-1 1 1 16,-1-1 4-16,-2 1 2 0,-2 1-3 15,-9-2-4-15,19 4-12 0,-12-2-20 0,-1 2-30 0,-2 3-29 16,2-2-51-16,-2 1-63 0,-4 2-196 16,4-1 135-16</inkml:trace>
  <inkml:trace contextRef="#ctx0" brushRef="#br0" timeOffset="92745.2">9572 13430 111 0,'1'7'149'0,"-1"-7"-26"0,3 7-29 0,-3-7-20 16,6 6-13-16,-1-1-12 0,-5-5-12 16,14 7-7-16,-5-5-5 0,0-1-4 0,4 2-3 0,-3-6-4 15,4 2-2-15,-1-2-3 0,1-3 0 0,0 1 0 16,0-2-2-16,0-3-1 0,-1 3 0 15,1-1 0-15,-4-1-1 0,-1 2 3 0,0-1 2 16,-4 1 0-16,2 0 2 0,-5 0-4 0,-2 7 0 16,0-9-5-16,0 9 0 0,-5-9 1 0,5 9-2 15,-15-5-2-15,3 5 2 0,12 0 1 0,-25 1 10 16,8 3 18-16,-1 2 16 0,-2 1 22 16,-1 2 13-16,2 3 13 0,0 1 6 0,1-1-29 15,0 2 25-15,0 2-38 0,3 2 32 0,-2 0-46 16,6 2 0-16,1-2-4 0,2 3-8 15,-1-2-5-15,5-1-6 0,4 0-6 0,0-1-3 16,3 1 45-16,2 0-58 0,1 1 40 0,3 0-52 16,0-1 44-16,5 0-63 0,-1-1 15 0,2-3-37 15,1 2-25-15,0-4-32 0,2 1-35 0,0-2-36 16,1-2-37-16,-2-4-175 0,2 0 153 0</inkml:trace>
  <inkml:trace contextRef="#ctx0" brushRef="#br0" timeOffset="92933.34">9964 13587 352 0,'0'0'336'0,"5"6"-106"0,-5-6-29 16,0 13-18-16,-1-3-18 0,0 1-16 0,-2 4-27 15,3 1-26-15,0 3-19 0,3 5 41 0,-1 1-80 16,1 0 51-16,3 8-104 0,1-3-7 0,3 0-74 15,3 6-61-15,-2-2-61 0,7-1-298 16,1-3-15-16</inkml:trace>
  <inkml:trace contextRef="#ctx0" brushRef="#br0" timeOffset="94378.62">16947 13046 207 0,'0'0'214'0,"0"0"-53"0,0 0-21 16,-10 1-30-16,10-1-16 0,0 0-18 15,0 0-18-15,0 0-14 0,0 0-3 0,0 0-6 16,0 0-1-16,0 0-2 0,10 3 0 0,2-2 12 16,2 1-2-16,5 0 24 0,0-2-6 0,12 4 49 15,6-1-38-15,1 1 46 0,11-1-52 0,3 1 45 16,6 1-70-16,2 1-2 0,14 0-5 0,1 0-5 16,6 2 48-16,2-1-69 0,1 2 53 0,2-2-66 15,-2 0 64-15,3 3-73 0,-1-3 63 16,-2 1-64-16,-2-1-2 0,1 1 60 0,-3-2-67 15,-3-1 62-15,0 1-65 0,-7 0 63 0,-11-3-60 16,-3 1 57-16,-5-3-66 0,0-1 70 16,-11 3-67-16,-3-2 57 0,1 2-63 0,-8-3 38 0,-6 2-72 15,0-1 25-15,-2 2-50 0,-3-3 11 16,-1 1-26-16,-3 2-16 0,-2-1-25 0,-4 2-48 16,1 3-254-16,-2-1 73 0</inkml:trace>
  <inkml:trace contextRef="#ctx0" brushRef="#br0" timeOffset="94911.69">17800 13748 249 0,'0'0'235'0,"-11"7"-68"16,11-7-38-16,-7 3-28 0,7-3-18 0,-4 6-17 15,4-6-9-15,0 0-11 0,0 0-8 0,5 7-12 16,-5-7-2-16,10 1-6 0,-10-1 2 0,18-3-9 15,-8 2-1-15,3-2 0 0,1-4-1 16,-1 0 0-16,0 2-1 0,1-4-7 0,-3 2 7 16,2-2-3-16,-4 0-12 0,0 0 13 0,-1 1-1 15,-2 0 5-15,-1 1-1 0,-2 0-1 0,-1 0-2 16,-2-1 2-16,0 8-1 0,-5-10-3 0,5 10-2 16,-9-8 0-16,9 8-2 0,-15-4-3 0,15 4 12 15,-22 0-3-15,12 0 9 0,-3 1-1 16,-1 4 14-16,4-1-9 0,-3 1 3 0,0 2 0 15,2 1 0-15,-2 1 8 0,3 1 17 0,1 0-20 16,-1 3 25-16,2-1-31 0,0 0 29 0,4 4-37 16,-2-2 29-16,5 0-45 0,1 0 39 15,0 3-7-15,1-1-5 0,5-1 13 0,-2 0-26 16,5 0-1-16,-1-3-2 0,2 3-5 0,0-4 9 16,2-1-5-16,-1-1-20 0,2-1-24 0,2-2-38 15,-2 0-31-15,5-4-53 0,-5-1-61 0,1 1-219 16,4-5 89-16</inkml:trace>
  <inkml:trace contextRef="#ctx0" brushRef="#br0" timeOffset="95298.78">18161 13803 122 0,'0'0'390'0,"0"0"-79"0,5-5-105 0,-5 5-14 16,0 0-74-16,7-5 10 0,-7 5-56 0,0 0 18 15,10-6-48-15,-10 6 34 0,13-1-51 0,-13 1 33 16,14 0-49-16,-14 0 39 0,19 1-56 0,-9 2 42 16,0 3-40-16,1-4 33 0,0 5-35 0,1 2 35 15,-3-1-46-15,1 3 45 0,-1-1-6 0,-3 2-2 16,1 3 3-16,-2-2-7 0,-3 2 2 0,1 5-12 16,-2-4 1-16,-1 2 3 0,0 0 6 0,0 0 19 15,-1 0 10-15,0 0 4 0,-1-2 0 0,1 2 7 16,0-1 1-16,1-2-8 0,-3 0-7 0,6-1-8 15,-3-3-5-15,2 2-6 0,1-3 3 16,1-1-3-16,2 2-1 0,-1-4-5 0,4-1 5 16,0 0-2-16,6-3 3 0,-2-1-2 0,6-4-4 15,3 0-4-15,1-3-1 0,9-3-3 0,4-1-6 16,5-3-13-16,0-2-7 0,2-1-49 0,2 0-26 16,1-2-23-16,-3 1-29 0,2-1-12 15,1 0-47-15,-4-1 4 0,4 2 15 0,-2 0 12 16,0 0 4-16,-3 0-5 0,0 1-2 0,1 0-83 15,-1-2 82-15</inkml:trace>
  <inkml:trace contextRef="#ctx0" brushRef="#br0" timeOffset="95646.89">20363 13455 183 0,'8'-4'385'0,"1"3"-10"0,-9 1-77 15,14-4 35-15,-4 2-74 0,0-2 46 0,2 2-84 16,2-2 23-16,0 0-78 0,4 1 25 16,1-1-80-16,4-1 31 0,5-1-79 15,4-2 39-15,5 2-69 0,9-2 42 0,3 0-65 16,3-1 44-16,4 0-61 0,10-4 59 0,1-1-74 15,1 4 38-15,2-3-89 0,2 2 35 0,-2 1-74 16,-2-3 35-16,0 5-66 0,-13-2 63 0,-2 6-72 16,1-4 12-16,-3 0 5 0,-2 2 19 0,-1-2 9 15,-3 2 20-15,1-1-8 0,-9 0 40 0,-1 2-52 16,-2-2 10-16,0-2-27 0,-2 4-21 0,-6 1-8 16,-1-2-37-16,-1 0-3 0,-6 2-179 0,-2 0 175 15</inkml:trace>
  <inkml:trace contextRef="#ctx0" brushRef="#br0" timeOffset="96528.83">21158 13789 276 0,'0'0'501'0,"-1"7"-181"16,1-7-97-16,0 0-62 0,1 8 22 0,-1-8-86 15,7 3 33-15,-7-3-81 0,0 0 43 0,15 1-72 16,-7-4 52-16,1 2-77 0,1-2 54 0,1-3-57 16,2-2-4-16,1 1-7 0,-1 1-5 15,1-2 2-15,-4-1 3 0,3 0 5 0,-3 2 5 16,-1-1 6-16,-2 1 0 0,-2 0-1 0,-2 0 10 16,0-1-6-16,-3 8-2 0,-3-11 2 15,3 11 1-15,-10-8 1 0,1 5 1 0,9 3 5 16,-21 0 33-16,9 2 55 0,-3 3 33 0,1-1 3 15,-3 4-1-15,2 2 0 0,-2 1 49 0,2 4-57 16,-2-2 59-16,3 5-67 0,0-1 45 0,1 1-75 16,4 0 40-16,-1 1-82 0,4-1 42 0,2-1-72 15,1-2 44-15,3-3-70 0,2 4 48 0,0-4-95 16,5 0 18-16,3-2-89 0,0-4-7 16,0 0-50-16,4-4-64 0,2 0-53 0,3-4-41 15,0 0-61-15,0-4-233 0,4 2-149 0</inkml:trace>
  <inkml:trace contextRef="#ctx0" brushRef="#br0" timeOffset="96896.48">21485 13858 660 0,'0'0'534'0,"0"0"-65"16,0 0-136-16,0 0 11 0,8-4-105 0,-8 4 42 16,0 0-67-16,0 0 35 0,0 0-90 0,8-3 21 15,-8 3-80-15,0 0 28 0,0 0-76 0,12-1 44 16,-12 1-79-16,12-4 40 0,-12 4-86 0,14 0 21 15,-14 0-81-15,18 0 42 0,-9 2-72 16,-9-2 38-16,15 2-70 0,-15-2 54 0,13 3-62 16,-13-3 61-16,9 8 21 0,-4-5 8 0,-5-3 13 15,5 12 18-15,-4-6 2 0,1 2 12 0,-2 0 0 16,1 1 3-16,-1 0 5 0,1-1 1 0,-1 4 4 16,4-3 3-16,-4 0 1 0,4 1-1 0,-1-1 7 15,-1 4 1-15,4-5-4 0,-2 4-1 0,1-3 2 16,-1 5 3-16,3-3 1 0,-1 0 2 0,0 4 6 15,-2-4 0-15,4 1 6 0,-3 1 11 0,0-1 9 16,0 0 5-16,0 1 3 16,-2-1 8-16,-2-1-7 0,2 2 10 0,-3 0 5 15,-3-1-1-15,2 4 0 0,-4-2 1 0,-3 2-67 16,-1 1 61-16,0-1-69 0,-5 1 39 0,3 0-80 16,-6 2 13-16,0 0-128 0,2-2-42 0,1 1-123 15,-1-3-485-15,1-2-358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9:05:23.109"/>
    </inkml:context>
    <inkml:brush xml:id="br0">
      <inkml:brushProperty name="width" value="0.05292" units="cm"/>
      <inkml:brushProperty name="height" value="0.05292" units="cm"/>
      <inkml:brushProperty name="color" value="#FF0000"/>
    </inkml:brush>
  </inkml:definitions>
  <inkml:trace contextRef="#ctx0" brushRef="#br0">12579 14570 39 0,'0'0'133'16,"-4"-10"-16"-16,4 10-11 0,0-7-19 0,0 7-7 15,-2-7-8-15,2 7-8 0,-3-10-3 0,3 10-7 16,-1-5-1-16,1 5 4 0,-3-8 0 0,3 8 4 16,-1-7-4-16,1 7-9 0,0 0-4 0,-1-7-3 15,1 7-10-15,0 0-5 0,-3-8-6 0,3 8-5 16,0 0-2-16,0 0-5 0,0 0 5 0,0 0-7 16,-4-4-3-16,4 4-9 0,0 0-1 15,0 0 3-15,0 0 0 0,0 0 2 0,0 0 3 16,0 0-2-16,5 6 3 0,-5-6-4 15,4 11-1-15,-4-11 2 0,7 11-1 0,-2-4-2 16,0 0 2-16,0 2 0 0,1-2 1 0,1 6 18 16,-1-4-19-16,4 2 9 0,-2-1-12 0,0 1 11 15,-2-1-16-15,4 1 15 0,-1-1-10 0,0 0 12 16,1 1-16-16,1-4 16 0,-2 4-13 0,1-3 13 16,-1 1-16-16,1-1 14 0,1 1-12 0,-3-3 14 15,5-2-16-15,-3 4 21 0,2-3-17 16,-2-2 11-16,1-1-14 0,2 0 15 0,1-1-10 15,-1-1 10-15,0 0-8 0,1-1 10 0,-1-1-13 16,2 0 10-16,-1 0-10 0,1-3 12 0,-2 0-16 16,2 1 16-16,-2 2-15 0,-1-1 15 0,-1-1-16 15,2-2 20-15,0 3-17 0,-3 2 11 0,2-3-13 16,0 0 14-16,0 1-15 0,-2-3 13 0,3 5-10 16,-3-3 14-16,4 0-13 0,-4-1 11 0,3 0-14 15,1 1 15-15,-1-1-14 0,1 0 16 0,-1-1-16 16,2-1 16-16,-2-2-15 0,0 3 0 0,1-1 4 15,-3 0 2-15,3-1-3 0,-1-1-2 0,1 3 3 16,-4-1 0-16,2-2 1 0,-2 5 3 0,-1-1-3 16,-1-1 0-16,-2 2 0 15,4 1-3-15,-10 3 1 0,12-6-1 0,-12 6 1 16,10-5 4-16,-10 5-2 0,10-3 6 0,-10 3-3 16,0 0-3-16,17 2 1 0,-17-2-4 0,10 4 3 15,-10-4 0-15,9 3 0 0,-9-3 1 0,8 6 2 16,-8-6-3-16,6 3-1 0,-6-3 1 0,8 7-2 15,-8-7 1-15,6 4 2 0,-6-4-1 0,0 0 2 16,5 6-1-16,-5-6 6 0,0 0-4 0,0 0-1 16,7 3 1-16,-7-3-2 0,0 0 0 0,0 0 0 15,5 5 1-15,-5-5 0 0,0 0 2 0,0 0-6 16,0 0 0-16,0 0 1 0,6 4-1 0,-6-4 0 16,0 0 2-16,0 0-2 0,0 0-1 15,0 0 0-15,0 0 11 0,0 0-10 0,3 7 5 16,-3-7-5-16,0 0-3 0,0 0 3 0,0 7-6 15,0-7 9-15,0 0 1 0,1 9-1 0,-1-9 1 16,0 0-1-16,0 0-1 0,1 7-1 0,-1-7 2 16,0 0-4-16,0 0 5 0,0 7-2 0,0-7 0 15,0 0 1-15,0 0-1 0,0 0 1 0,0 0-5 16,0 0 2-16,0 8 2 0,0-8 14 0,0 0-17 16,0 0 13-16,0 0-16 15,0 8 17-15,0-8-16 0,0 0 12 0,3 6-13 16,-3-6 14-16,0 0-16 0,1 5 15 0,-1-5-14 15,0 0 14-15,0 11-12 0,0-11 18 0,0 0-23 16,1 7 15-16,-1-7-14 0,0 0 15 0,3 7-16 16,-3-7 17-16,0 0-16 0,1 8 15 0,-1-8-17 15,0 0 13-15,0 0-14 0,3 6 45 0,-3-6-47 16,0 0 15-16,0 0-12 0,1 8 16 0,-1-8-14 16,0 0 20-16,0 0-17 0,0 0 13 0,0 0-14 15,3 6 19-15,-3-6-15 0,0 0 14 0,0 0-12 16,0 0 15-16,0 0-16 0,0 0 12 0,0 0-16 15,0 0 17-15,0 0-18 0,0 0 14 0,0 0-18 16,0 0 18-16,0 0-16 0,-3-6 13 0,3 6-9 16,0 0 17-16,0-9-22 0,0 9 22 0,0 0-21 15,-1-7 14-15,1 7-10 0,-3-10 5 16,3 10-1-16,0-6 3 0,0 6-4 0,0-9 3 16,0 9-1-16,3-9 3 0,-3 9-1 0,1-12 7 15,-1 12 3-15,3-8 5 0,-3 8-5 0,2-11 5 16,-2 11-2-16,3-8-7 0,-3 8-2 0,1-9-2 15,-1 9-4-15,5-7 2 0,-5 7 0 0,1-7 1 16,-1 7-2-16,4-7-5 16,-4 7 3-16,5-4 0 0,-5 4 1 0,0 0 2 0,9-3-4 15,-9 3 1-15,0 0-1 0,12-1 6 0,-12 1 1 16,0 0-9-16,11 1 1 0,-11-1 0 16,9 2 0-16,-9-2 1 0,12 4-3 0,-12-4 5 15,9 6 2-15,-9-6-7 0,11 7 19 0,-1-4-19 16,-3 1 16-16,-1 1-17 0,3 1 19 0,1-1-23 15,-1 0 22-15,0 0-18 0,1 0 19 0,-2 0-18 16,4 1 15-16,-2-1-21 0,0 1 22 0,-1-3-23 16,4 4 19-16,-3-2-14 0,0 0 18 0,2 0-22 15,-6-1 17-15,6 1-15 0,-1-1 14 0,-1-1-14 16,-2 2 16-16,5-2-16 0,-4 1 18 16,1-1-19-16,0 0 23 0,-1 1-17 0,0-1 17 0,0-1-25 15,1 2 20-15,2-2-20 0,-3-1 15 0,2 3-12 16,-2 0 21-16,0-1-19 0,4 0 14 0,-3 0-15 15,-1 0 17-15,5-1-18 0,-5 3 17 16,5-1-16-16,-4 0 19 0,2 0-16 0,3 0 13 16,-2 1-13-16,1 0 19 0,-1-1-24 0,2 3 22 15,-1-2-24-15,-1 0 23 0,2-2-23 0,-2 5 25 16,5-3-19-16,-4-2 16 0,1 2-18 16,-2 1 17-16,4-1-18 0,-2-1 18 0,2-1-19 15,-3 2 19-15,1-2-17 0,2 1 25 0,-3-1-25 16,1-2 16-16,2 1-20 0,-2 2 24 0,-1-2-24 15,0-1 22-15,4 0-21 0,-4-1 22 0,3 1-20 16,-3-1 18-16,1 2-19 0,2-4 19 0,-2 2-18 16,-1 0 18-16,4-1-14 0,-4 0 15 15,0 0-22-15,2-1 22 0,-4-1-17 0,5 0 22 16,-2 2-25-16,-2 1 22 0,2-4-25 0,-2 1 24 16,2 0-19-16,-2 0 18 0,0-1-16 0,0 3 12 15,0-3-14-15,-1 0 16 0,0 1-16 0,-2-4 16 16,3 5-16-16,-3-3 18 0,4 1-16 0,-5-3 17 15,3 4-18-15,0-5 24 0,-1 3-27 0,-1-2 27 16,1 0-32-16,1-1 24 0,-2 1-20 0,0-3 19 16,-1 3-15-16,3-1 15 0,-1-2-17 0,-2 2 17 15,0-2-19-15,1 1 19 0,-2 0-21 0,-3 1 6 16,3-2 3-16,-1 3-1 0,-3-4 20 16,3 5-13-16,-2-4 2 0,-1 4-4 0,-2-2 6 15,2-1 8-15,2 2 7 0,-3-2 10 0,-2 3 9 16,3-1 2-16,-3-1-4 0,2 1 6 15,-2 0-4-15,-1 1-5 0,3 0 0 0,-2-1-3 16,-1 7-6-16,3-10-5 0,-3 10 5 0,1-13-4 16,-1 13-18-16,1-9 1 0,-1 9 4 0,0-10-1 15,0 10-6-15,0-8-1 0,0 8 0 0,0-9 1 16,0 9-1-16,3-5-2 0,-3 5 1 0,0 0 0 16,0-7-2-16,0 7-1 0,0 0 2 0,0 0-4 15,1-7 5-15,-1 7 34 0,0 0-34 0,0 0-9 16,0 0 2-16,0 0 1 0,0-8-1 15,0 8 3-15,0 0-3 0,0 0 3 0,0 0 3 16,0 0-1-16,0 0 0 0,0 0 0 0,0 0-1 16,0 0-2-16,0 0 3 0,0 0 2 0,0 0-1 15,0 0-2-15,0 0 9 0,0 0-1 0,0-8-9 16,0 8 1-16,0 0 3 0,0 0-1 0,0 0-1 16,0 0 0-16,0 0-4 0,0 0 6 0,0 0 0 15,0 0-3-15,0 0 0 0,0 0 0 0,0 0-4 16,0 0 5-16,0 0-3 0,0 0 2 0,0 0 0 15,0 0 18-15,0 0-14 0,0 0-1 16,0 0-7-16,0 0 3 0,0 0-5 0,0 0 6 16,0 0-1-16,0 0 0 0,0 0 4 15,0 0-4-15,0 0 5 0,0 0-2 0,0 0-4 16,0 0 6-16,0 0-2 0,0 0 1 0,0 0-2 16,0 0 4-16,0 0 4 0,0 0-10 0,0 0 3 15,0 0-2-15,0 0 6 0,0 0-6 0,0 0 1 16,0 0 1-16,0 0 3 0,0 0-3 0,0 0 0 15,0 0 1-15,0 0 1 0,0 0-2 0,0 0-1 16,0 7 3-16,0-7-5 0,0 0 11 0,0 0 0 16,0 0-2-16,0 0-7 0,0 0-1 15,0 0 5-15,0 0 0 0,0 0-1 0,5 6-1 16,-5-6 2-16,0 0 0 0,0 0 0 0,0 0 2 16,0 0 0-16,0 0 0 0,0 0-6 0,0 0 5 15,0 0 1-15,0 0 3 0,0 0-16 0,0 0 19 16,0 0 4-16,0 0-5 0,0 0-8 0,0 0 5 15,0 0-5-15,0 0 4 0,0 0 0 0,0 0 5 16,0 0 2-16,0 0 1 0,0 0 5 0,0 0 0 16,0 0 3-16,0 0-4 0,0 0-46 0,0 0 56 15,0 0-58-15,0 0 49 0,0 0-3 0,-5 5 10 16,5-5-61-16,0 0 55 0,0 0-14 0,0 0-4 16,0 0 3-16,0 0 1 0,0 0-50 0,0 0 48 15,0 0 4-15,0 7-49 0,0-7 54 16,0 0-47-16,0 0 48 0,0 7-48 0,0-7 50 15,0 0-43-15,0 6 42 0,0-6-41 16,0 9 52-16,0-9-8 0,0 6-16 0,0-6-7 16,0 11-3-16,0-11-11 0,0 10-9 0,0-1-11 15,0-1-12-15,-1-1-17 0,-2 1 1 0,3 1-30 16,-1 2-9-16,0 0-33 0,-2 0-26 0,-1 2-52 16,2 0-121-16,-2 0 202 0</inkml:trace>
  <inkml:trace contextRef="#ctx0" brushRef="#br0" timeOffset="2616.91">16761 14402 193 0,'0'0'192'16,"0"0"-33"-16,0 0 1 0,0-7-33 0,0 7 2 16,0 0-31-16,0 0 3 0,0 0-22 0,0 0-1 15,0 0-38-15,0 0 8 0,0-9-30 0,0 9 8 16,0 0-20-16,0 0 13 0,0 0-18 0,2 7 17 16,-2-7-18-16,4 10 2 0,2-3 0 0,-2 3 12 15,0-1-6-15,1 2-15 0,3 1 6 16,-1 0 1-16,1 3-3 0,0-3 2 0,1 0 1 15,0 1 2-15,1 0-3 0,-1 1 16 0,2-3-19 16,0 1 17-16,-1-2-18 0,1 1 18 0,1-3-21 16,-2 3 19-16,4-4-15 0,-2 3 17 0,0-4-23 15,1 1 19-15,-1-2-20 0,-1-1 19 0,1-1-15 16,0-1 16-16,1 2-18 0,-1-4 18 0,-1 1-16 16,2-1 16-16,1-1-17 0,-1-2 18 0,-3 0-19 15,4 3 24-15,0-3-27 0,0 1 23 0,-2-1-22 16,2-1 23-16,-1-1-21 0,-2 1 21 15,3 0-19-15,-1-1 19 0,0 0-19 16,-3 1 1-16,0 0-2 0,2-1 5 0,-2-2 1 16,-1 3 5-16,2-2-1 0,-2 0-3 0,0 1 0 15,1-1 0-15,-2 0 0 0,1 0 1 0,-1-1 2 16,1-1 0-16,-2 3-1 0,0-1-1 0,-1-3 1 16,3 5 0-16,-4-1 0 0,0-2-2 0,-1 2 0 15,3 2 6-15,-7 3-1 0,8-8-6 0,-8 8 0 16,7-7-3-16,-7 7 4 0,6-5-1 0,-6 5-1 15,0 0-1-15,7-6 2 0,-7 6-3 0,0 0 1 16,6-5 2-16,-6 5-4 0,0 0 9 0,0 0-4 16,13 4-1-16,-13-4-2 0,5 5 1 15,-5-5 2-15,5 6 0 0,-5-6 1 0,5 7-1 16,-5-7-1-16,8 9 1 0,-8-9 0 0,2 10 0 16,-2-10 1-16,7 10-1 0,-7-10 13 0,2 10-9 15,-2-10-3-15,4 8 12 0,-4-8-20 0,3 7 18 16,-3-7-18-16,2 8 15 0,-2-8-14 15,3 7 13-15,-3-7-21 0,1 7 15 0,-1-7-22 16,3 6 8-16,-3-6-16 0,0 0 24 0,1 5-15 16,-1-5 39-16,0 0-43 0,0 0 14 0,5 8-12 15,-5-8 16-15,0 0-11 0,0 0 14 0,0 0-9 16,0 0 13-16,4 5-13 0,-4-5 17 16,0 0-15-16,0 0 17 0,0 0-11 0,0 0 21 15,6-4-19-15,-6 4-1 0,4-6 0 0,-4 6 5 16,4-5 4-16,-4 5 1 0,5-7 3 0,-5 7-2 15,6-9-3-15,-6 9 2 0,4-5-4 0,-4 5 1 16,8-6-1-16,-8 6 0 0,8-8-1 0,-8 8 4 16,6-5-1-16,-6 5-6 0,10-5-2 0,-10 5 4 15,12-6-1-15,-12 6 4 0,10-2-6 0,-10 2 2 16,17 0-4-16,-17 0 4 0,14 0-5 0,-14 0-7 16,16 2-5-16,-7 1-5 0,1 0-4 0,1-1-7 15,-11-2-7-15,20 4-1 0,-8-2-2 0,-2 0 5 16,1-1 7-16,2 1 4 15,1 2 6-15,-2-3 5 0,-1 0 3 0,3 0 0 16,0-1 5-16,-1 0 4 0,0-1-3 0,0 0 3 16,-1 0 3-16,0-2-3 0,-1 2-2 0,1-1 29 15,-2 1-28-15,-10 1 8 0,19-3-5 0,-19 3 3 16,13-2 4-16,-13 2 0 0,14-4 6 0,-14 4 2 16,12-4-2-16,-12 4-3 0,10-5 0 0,-10 5 0 15,6-5 0-15,-6 5 2 0,5-10-4 0,-2 5 17 16,-3 5-25-16,4-8 16 0,-4 8-15 0,4-11 10 15,-4 11-14-15,2-13 12 0,-2 8-9 0,4-1 12 16,-4 6-9-16,4-12 6 0,-4 12-8 0,2-11 13 16,-2 11-18-16,3-9 9 0,-3 9-12 15,1-7 10-15,-1 7-22 0,0-8-9 0,0 8-38 16,0 0-24-16,4-5-22 0,-4 5-114 0,0 0 74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03:29.579"/>
    </inkml:context>
    <inkml:brush xml:id="br0">
      <inkml:brushProperty name="width" value="0.05292" units="cm"/>
      <inkml:brushProperty name="height" value="0.05292" units="cm"/>
      <inkml:brushProperty name="color" value="#FF0000"/>
    </inkml:brush>
  </inkml:definitions>
  <inkml:trace contextRef="#ctx0" brushRef="#br0">11973 14236 159 0,'0'0'199'0,"0"0"-44"16,0 0-24-16,0 0-35 0,0 0-16 0,-6-3-15 16,6 3-7-16,0 0-12 0,-8-7-5 0,8 7-6 15,0 0-3-15,-6-7 0 0,6 7 7 0,-4-3 1 16,4 3-4-16,-8-5-1 0,8 5-2 0,-6-6 0 16,6 6 2-16,-9-7-20 0,9 7 16 15,-13-3-29-15,13 3 16 0,-14-3-21 0,5 0 19 16,0 1-18-16,9 2 15 0,-20-4-17 0,8 3 16 15,-2 1-17-15,4-2 34 0,-3 4-35 16,-1-2 16-16,1 0-1 0,2 1 0 0,-2 3-1 16,-1-3 2-16,1 2-4 0,2 1 4 0,-3-1-4 15,-2 1-11-15,4 4 6 0,-1-2-1 0,-1 2-18 16,1 2 21-16,1-1-15 0,-3 3 23 0,2 3-16 16,2-1 25-16,-1 3-15 0,2 1 22 0,0 0-22 15,1 1-2-15,1 1 3 0,-2 1 18 0,6 1-24 16,-1-1 24-16,1 1-19 0,3 2 21 0,0 0-38 15,-2-2 24-15,6 1-25 0,-1-1 26 0,1 3-22 16,1-1 22-16,1-2-23 0,1-1 23 0,2 3-23 16,-2-4 19-16,3-1-20 0,1 0 27 0,2-1-28 15,-2-3 26-15,4-1-24 0,0 3 25 16,3-4-24-16,-3-4 31 0,4 4-25 0,0-6 15 16,2 2-25-16,-1-3 30 0,-1-3-32 0,5 3 26 15,-1-4-22-15,0-2 22 0,-2-1-28 0,7-1 22 16,-3-3-24-16,2 1 19 0,-2-2-6 0,-1-2-17 15,5-2 20-15,-1-1-20 0,-3 0 26 16,-2-3-16-16,1 0 23 0,-1-2-28 0,-7 3 26 16,3-3-22-16,-4 1 30 0,1-1-26 0,-2-1 30 15,0-1-26-15,-3-2 27 0,-1 2 7 0,1-1-32 16,-3-1 1-16,-2 1 24 0,-1-1-23 16,-2 1 20-16,-2 0-24 0,0 0 25 0,-1-1-27 15,-3 2 33-15,0-4-26 0,-5 2 15 0,-1 0-23 16,-4-3 21-16,-4 2-24 0,0 2 24 0,-1 0-22 15,-4 2 22-15,1 1-25 0,-3 2 26 0,-1 0-25 16,2 1 23-16,2 3-24 0,-1-1 16 0,3 5-34 16,-2-4 1-16,0 6-36 0,2-1-15 0,1 3-22 15,-2 0-37-15,2 2-43 0,-1 4-170 0,-2 1 191 16</inkml:trace>
  <inkml:trace contextRef="#ctx0" brushRef="#br0" timeOffset="2017.16">16045 14168 106 0,'0'0'102'0,"0"0"-5"0,-5-5-11 15,5 5-13-15,0 0-14 0,-8-2-3 0,8 2-16 16,0 0-5-16,-9-6-9 0,9 6-1 0,-6-4-5 16,6 4-1-16,-8-5 5 0,8 5 4 0,-8-3-5 15,8 3-9-15,-11-4 1 0,11 4 1 0,-13-3 3 16,13 3-5-16,-15-2-2 0,15 2 1 0,-17-2-1 16,17 2 4-16,-16 0 6 0,16 0 3 15,-18 1-6-15,18-1-3 0,-22 1 0 0,12 1 2 16,-3-1-4-16,3 1-4 0,-3 0-2 0,4 0-2 15,0 1-1-15,-1 1-2 0,-3 1-3 16,4-2 3-16,1 1-2 0,-2 2 0 0,1-1 2 16,0-1 1-16,-1 1-7 0,4 1 1 0,-2 1 0 15,0-4 1-15,-2 5 1 0,5 0 0 0,-4-4 2 16,4 4-4-16,-4 0-4 0,4 0 5 0,-3 1 0 16,3-2 1-16,0 4-2 0,-1-3 3 0,1 3-1 15,-2-1 0-15,2 3-6 0,0-1 14 0,0-2-16 16,-3 5 11-16,6-3-9 0,-2 1 11 0,0 0-8 15,0-1 15-15,3 1-12 0,-2 1 9 0,3 0-11 16,-1 0 11-16,0-1-12 0,1 1 11 0,1 1-13 16,0 0 12-16,2 1-5 0,-2-3 4 15,4 3 4-15,-1-2-2 0,1 0-6 0,-1-3-2 16,5 3 4-16,-1-2-2 0,-1-1-1 0,1 2 5 16,2-2-2-16,2-1 1 0,2 0-3 0,-3-1 1 15,2 0-1-15,2-1-4 0,1-1 4 0,0 0 2 16,0 0-2-16,0-3-1 0,1 3 6 15,-2-3 0-15,4-1-6 0,-2 0-2 0,1-2 0 16,-1 0-11-16,-1-1 18 0,2-1-15 0,0 0 10 16,0-2-9-16,0-1 12 0,-2-1-12 0,5-3 13 15,-2 0-14-15,0-3 14 0,-1 1-12 0,-3-1 26 16,3-4-24-16,-4 4 16 0,2-5-20 16,-4 0 2-16,0-1 6 0,-2 0 11 0,0-1-10 15,-1 0 10-15,-2-1-13 0,-1-1 11 0,-1 2-13 16,-2 1 12-16,-2-1-8 0,-1 0 10 0,0 0-12 15,-3 2 13-15,-3-2-2 0,2 2 5 0,-2-2-2 16,-2 0-11-16,-3 1-7 0,-1 1 15 0,-1 1-15 16,1-1 13-16,-4 4-1 0,0 0-1 0,-2 1 13 15,-1 2-23-15,-3 1-6 0,1 1-9 0,-3 3-15 16,4 1-18-16,-3 3-21 0,1 0-16 0,-2 3-23 16,-2 1-20-16,2 2-102 0,2 2 78 0</inkml:trace>
  <inkml:trace contextRef="#ctx0" brushRef="#br0" timeOffset="4135.83">20777 14248 10 0,'0'0'154'0,"0"0"-7"0,0 0-28 16,0 0-12-16,0 0-16 0,0 0-15 15,0 0-20-15,0 0-7 0,0 0-8 0,0 0-2 16,-7-5 13-16,7 5-13 0,0 0-5 0,-5-4-11 15,5 4-3-15,0 0 6 0,-7-3-1 0,7 3-1 16,-5-6-3-16,5 6-2 0,-5-5-5 0,5 5 0 16,-9-6-3-16,9 6 5 0,-9-4-9 15,9 4 0-15,-10-8 4 0,3 3-1 0,7 5-8 16,-12-4 2-16,5 1 2 0,1-1-4 0,-3 0 0 16,1-1 3-16,-1 3 0 0,0-2-7 0,-1 1 1 15,0-1 0-15,0-1 4 0,-2 3-3 0,1 1 0 16,-3-2 0-16,2 0 4 0,-1 1-2 0,2 0 1 15,-1-1 0-15,-3 1 8 0,2 1-1 16,3-1-4-16,-5 2 0 0,2 0 2 0,-2 0 2 16,2 0-13-16,-4-2 13 0,6 4 4 0,-3-2-10 15,1 1 16-15,0 0-4 0,0 2-3 0,-1 0 1 16,3 1-3-16,-1-2-5 0,2 3-1 0,-1-3 2 16,0 5 0-16,2-2-2 0,-2 1 2 0,2 4-3 15,0-4-15-15,-1 5 19 0,2-2-20 16,2 2 21-16,-1-1-15 0,2 2 21 0,-1-2-23 15,2 1 16-15,0 1-17 0,0-2 20 0,3 3-19 16,0-1 16-16,1-1-15 0,-2 2 19 0,4-1-20 16,-1 1 3-16,0-2 5 0,-1 2-3 15,4-1-2-15,0 2 2 0,0-1 4 0,2-1 13 16,-1 1-16-16,0 0 15 0,-1-2-19 0,4 3 21 16,-3-3-24-16,5 0 19 0,-3 1-18 0,2-3 26 15,-1 4-30-15,0-3 22 0,0 0-25 0,1 0 25 16,0-1-17-16,0-1 18 0,0 2-22 0,-3-4 19 15,4 2-18-15,-1-2 22 0,-1 0-18 0,2 2 18 16,-2-4-15-16,1 1 12 0,0 2-16 0,-2-3 21 16,5 0-24-16,-3-1 24 0,2-2-23 0,-2 3 23 15,3-2-21-15,-1-1 21 0,2-1-23 0,0 0 22 16,-2-1-23-16,1-1 27 0,2-2-28 16,-1 1 22-16,-1 2-17 0,1-4 15 0,4 2-20 15,-6-6 22-15,2 6-19 0,4-1 20 16,-6-4-22-16,3 4 22 0,-2-2-6 0,0-1 10 15,0 0-28-15,-2 0 20 0,2-1-18 0,-3 3 23 16,-2-1-22-16,1-2 3 0,1 2 3 0,-3-1 3 16,1-2 1-16,-1 2 20 0,-1-3-21 0,0 5 28 15,-1-7-31-15,0 6 35 0,-1-4-23 0,-1 2 5 16,-2-1-21-16,0 0 22 0,0 1-24 0,0 0 22 16,-1-2-23-16,0 0 21 0,-2 1-22 0,-1-1 30 15,0 1-31-15,2-2 26 0,-3 1-27 0,0 0 26 16,-2-2-26-16,2 2 20 0,-1-2-18 15,-2 1 42-15,2 0-46 0,-2-2 30 16,0 2-27-16,-2 0 22 0,5 0-25 0,-4 1 20 16,1-2-4-16,-2 2-5 0,1-1-13 0,0 2-10 15,-1-1-16-15,1 2-13 0,-1-2-21 0,-3 5-23 16,3-3-45-16,-3 1-58 0,-1 4-121 0,0-1 217 16</inkml:trace>
  <inkml:trace contextRef="#ctx0" brushRef="#br0" timeOffset="19517.7">13521 15736 95 0,'0'0'164'0,"0"0"-40"0,0 0-4 15,0 0-33-15,0 0 9 0,0 0-32 16,0 0 16-16,0 0-20 0,0 0 20 0,0 0-28 15,0 0 17-15,4-5-30 0,-4 5 16 0,0 0-24 16,0 0 8-16,0 0-27 0,0 0 17 0,0 0-24 16,6-4 19-16,-6 4-24 0,9-5 20 0,-9 5-25 15,14-4 21-15,-1 0-22 0,-2 0 27 0,5 0-25 16,2 2 16-16,2-2-25 0,3 1 25 0,5 1-24 16,-1-1 22-16,5 3-20 0,0 0 24 0,4 2-26 15,2 0 22-15,-1 1-20 0,0 2 22 0,2-2-24 16,-1 4 25-16,-4-1-26 0,7 4 27 0,-5-3-20 15,-1 2 23-15,-2 1-28 0,-1 0 25 16,-3-1-26-16,3 3 23 0,-1-1-22 0,-3 0 24 16,-1-1-23-16,-2 1 22 0,-2-3-25 0,-1 3 24 15,-3-5-21-15,3 3 23 0,-4-3-23 0,0 1 23 16,-3-2-21-16,0 0 27 0,1-1-25 16,-1 1 19-16,-3-1-21 0,0-3 20 0,0 2-22 15,-2-1 23-15,4-2-22 0,-2 1 21 0,-1 1-23 16,-11-2 23-16,18 0-23 0,-18 0 24 0,19-2-24 15,-19 2 22-15,17-1-27 0,-17 1 29 16,18-1-19-16,-18 1 21 0,15-3-29 0,-5 1 26 0,-1 1-26 16,0-2 25-16,-9 3-25 0,22-2 25 15,-13-1-24-15,2 2 22 0,-2-1-20 0,3 1 20 16,-1 1-18-16,1-1 18 0,-2-1-20 0,3 1 24 16,-3 0-24-16,1 0 26 0,1 0-21 0,-2 0 16 15,-10 1-20-15,21-3 24 0,-21 3-27 0,19-1 24 16,-19 1 3-16,15-3-8 0,-15 3-21 0,19-2 26 15,-11 1-25-15,-8 1 25 0,19-4-24 0,-9 2 25 16,-2-2-22-16,1-1 23 0,1 1-17 0,-1 0 20 16,-1-3-31-16,2 1 25 0,-2 1-21 0,-2-3 24 15,2 1-23-15,-1 3 19 0,0-3-20 16,-2 2 21-16,0-1-18 0,0 1 21 0,-5 5-21 0,9-10 22 16,-9 10-25-16,8-6 26 0,-8 6-27 0,5-7 21 15,-5 7-18-15,5-6 19 16,-5 6-28-16,4-3 24 0,-4 3-22 0,0 0 22 15,10-4-19-15,-10 4 18 0,0 0-18 0,10 1 22 16,-10-1-22-16,12 1 24 0,-12-1-24 0,11 4 24 16,-11-4-23-16,13 5 24 0,-13-5-20 0,18 4 19 15,-9-1-48-15,-1-1 10 0,2 1-38 0,-1-1 0 16,-9-2-51-16,18 5-1 0,-11-2-51 0,2 0-97 16,3-1 82-16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01:52.854"/>
    </inkml:context>
    <inkml:brush xml:id="br0">
      <inkml:brushProperty name="width" value="0.05292" units="cm"/>
      <inkml:brushProperty name="height" value="0.05292" units="cm"/>
      <inkml:brushProperty name="color" value="#FF0000"/>
    </inkml:brush>
  </inkml:definitions>
  <inkml:trace contextRef="#ctx0" brushRef="#br0">14385 8926 5 0,'-17'-2'77'0,"17"2"-2"0,-15-3-5 0,15 3-12 16,-14-5-12-16,5 3-1 0,9 2-1 0,-17-4-6 15,17 4-6-15,-15-6-5 0,7 3-7 16,-1-1-4-16,-1 1-4 0,4 1-5 0,-3-1-1 15,0 1 1-15,-1-3-2 0,1 0-3 0,-2 2-2 16,0 1 0-16,1-1-2 0,-2 1 1 0,-2-3-2 16,1 3 2-16,1 0 0 0,-1 1 2 0,-4 0-1 15,4-1-5-15,-3 2 0 0,-1-1 5 0,1 1 2 16,0 0-1-16,0 0 0 0,-4 1-5 0,4-1 3 16,-1 2-1-16,-1-1 1 0,-1 2-1 0,4-1-1 15,-2 1 3-15,-1 1-3 0,3-1 2 0,-2 1 1 16,2 0-2-16,-2 3-5 0,1-2 7 15,0-3 0-15,0 5 3 0,0 0 0 16,1-2-6-16,0 0 13 0,-2 3-14 0,3-2 14 16,-1 2-16-16,2-1 13 0,-2 0-13 0,-1 3 10 15,4-3-15-15,-1 3 20 0,-1-2-12 0,2 3 10 16,-1-1-13-16,1 2 6 0,-1 0 1 0,0-1 4 16,0 4 2-16,3 1 1 0,-4-2-17 0,5-1 13 15,-1 3-15-15,0 0 18 0,1-2-17 0,2-1 12 16,-3 2-10-16,6 0 5 0,-2 3 0 0,1-2 2 15,-2 1 1-15,5 0 0 0,-3-1 0 0,2 1 3 16,1 4 0-16,-1-2 1 0,3 1 2 0,0 1-3 16,0-1 5-16,3 3-6 0,-1-1 3 15,1 2-3-15,2 1 6 0,0-3-2 0,0 0 1 16,0 3 11-16,3-3-15 0,2 3 11 0,0-1-11 16,-1 1 10-16,5-2-11 0,-1-2 11 0,1 3 5 15,0-2-7-15,3 1 0 0,-2-2-5 0,2 2 1 16,-2-5 4-16,4 3 0 0,-1-1 3 0,1 0-16 15,4-1 20-15,-1-1-15 0,1 0 8 16,1 0-6-16,3-2 11 0,-1 1-12 0,4 1 16 16,-3-3-8-16,0-3 5 0,4 3-7 0,-2-3 11 15,2-1-15-15,-2 1 10 0,2-1-10 0,-2-2 6 16,1 1-10-16,-1-1 13 0,2-3-11 16,-2 1 21-16,-2-2-9 0,1-2 10 0,0 1-12 15,3-1 0-15,-2-2-1 0,2 1 6 0,-2-2-11 16,3-2 5-16,-1 1-6 0,-2-2 4 0,6-1 5 15,-2 2-7-15,-1-4 3 0,-4 2-8 0,-1-3 5 16,0 4-3-16,-3-5 6 0,3 1-2 0,-3 1 5 16,-1-4 3-16,1 3-8 0,-2-4 9 0,0 3 10 15,-2-5-3-15,0 4 5 0,-1-5 3 0,0 2 2 16,-4 0 1-16,4-2-2 0,-3-1 4 0,-1 0-2 16,-1 1-4-16,0-2 1 0,-2 0 25 0,-1-1-35 15,1-2 38-15,-3 2-49 0,0 0 32 16,-3-1-37-16,4 0 41 0,-5 4-50 0,-1-3 47 15,1 0-48-15,-1 0 40 0,1-1-46 16,-4 0 38-16,2 1-46 0,-3-2 47 0,0 1-35 16,0-2 36-16,-1 2-62 0,-1 0 54 0,-1-3-45 15,-1 0 41-15,0-1-41 0,-1-1 43 0,0 0-45 16,-2 1 44-16,-3 1-41 0,1 0 41 0,-1-4-42 16,-3 1 43-16,-1 3-40 0,0-4 7 0,0 1-3 15,-4 2 2-15,3 0 0 0,-3 1 6 0,0 0 38 16,-1 1-45-16,-3-1 43 0,3-1-46 0,-3 3 42 15,-1 0-47-15,-5-3 41 0,6 5-38 0,-3-1 41 16,-1 3-51-16,-2 0 46 0,3 0-41 16,-5-1 40-16,6 3-45 0,-8 1 32 0,5 0-52 15,-2 4 4-15,-3-3-30 0,0 6-16 0,-4 0-31 16,2 0-19-16,-5 5-17 0,2 2-17 0,-5 3-17 16,-3 0-106-16,-1 4 243 0</inkml:trace>
  <inkml:trace contextRef="#ctx0" brushRef="#br0" timeOffset="1649.53">24013 11176 16 0,'-29'-5'141'0,"-3"-2"-22"0,0 3-17 16,-1 0-22-16,3 2-9 0,-4-2 1 0,3 0-9 16,0 2-5-16,-2 1-10 0,0 1-6 15,0 3-8-15,-4 1-7 0,1 1-8 0,0 1-4 16,-5 6-3-16,-1-2-3 0,5 6-2 0,-3 1-1 15,2 3-3-15,2 2 1 0,2 0 8 16,-1 4-11-16,6-2 14 0,1 5-14 0,1-3 10 16,4 6-14-16,1-2 2 0,3 2-2 0,4 1 2 15,-1 1 1-15,5 2 4 0,2-6 0 0,1 5-2 16,3 0 3-16,4 0-1 0,0 3 4 16,2 0-1-16,3 5 1 0,1-1-2 0,2 1 11 0,1-2-7 15,4 1 6-15,0-4-12 0,1 2-1 0,4-2 4 16,-2-1 0-16,4-1 1 0,3 0-1 15,0-1 1-15,3-3 1 0,1-1 1 0,2 0-1 16,0-3 0-16,4 0 0 0,1-3-2 0,2 0-1 16,-1-2 6-16,2-1-3 0,1-3-5 0,4-1 5 15,0-2-2-15,0-1-2 0,2-5-2 16,2 1 1-16,1-4-1 0,-4 2 12 0,7-6-13 16,-11-1-5-16,3 0 3 0,0-4 3 0,1 0 1 15,3-3-2-15,1-2 1 0,-3 2 0 0,1-7-2 16,-3 4 4-16,-3-5-2 0,-1 1-1 0,1-2 3 15,-2-1 1-15,-3-1-2 0,-1-2 2 0,-1 0 1 16,-2-1 4-16,-4 1-1 0,-5-2 7 16,3 1-4-16,-1-1 7 0,-4-3 0 0,0 0 6 15,-2-4-2-15,2-2 14 0,-5 1-11 0,1 1 14 0,-2-7-23 16,-1 2 26-16,-3 2-8 0,-2-4-11 16,-1 1 1-16,4-2-4 0,-5-1 1 15,0 1-7-15,-2-1-24 0,0 2 27 0,-1-4-31 16,-1 3 48-16,0 0-52 0,-3 0 6 0,1 1-3 15,-2 0 9-15,0 2-1 0,-2-1 3 0,-1 2 21 16,0 0-28-16,-4 2 25 0,-4-6-26 0,0 5 29 16,-7-1-35-16,-1-1 28 0,-4 5-26 15,-3-2 24-15,-4 4-5 0,-3-1-4 0,-1 1 3 0,-4 4-3 16,-7-5 2-16,-6 5 1 0,3-1-8 16,3 10-3-16,-3-3-2 0,-2 3-18 0,2 5-16 15,-6 2-25-15,1-1-27 0,-2 6-23 0,-11 9-36 16,-2 0-49-16,-1 7-130 0,4 3 210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04:47.818"/>
    </inkml:context>
    <inkml:brush xml:id="br0">
      <inkml:brushProperty name="width" value="0.05292" units="cm"/>
      <inkml:brushProperty name="height" value="0.05292" units="cm"/>
      <inkml:brushProperty name="color" value="#FF0000"/>
    </inkml:brush>
  </inkml:definitions>
  <inkml:trace contextRef="#ctx0" brushRef="#br0">9352 8448 86 0,'0'0'195'15,"0"0"-55"-15,0 0-24 0,-4-6-25 0,4 6-5 16,0 0-25-16,-2-5 1 0,2 5-17 16,0 0 4-16,-3-7-12 0,3 7 5 0,0 0-7 15,0-8 3-15,0 8-10 0,0 0 3 0,-2-5-6 16,2 5 3-16,0 0 0 0,-3-8 1 0,3 8 1 15,0 0-1-15,0 0 7 0,-4-7-14 0,4 7 12 16,0 0-9-16,0 0 12 0,-1-5-17 16,1 5 17-16,0 0-20 0,0 0 18 0,0 0-27 15,-3-5 18-15,3 5-22 0,0 0 15 0,0 0-20 16,0 0 19-16,0 0-21 0,0 0 16 0,0 0-20 16,0 0 3-16,0 0 17 0,0 0-21 0,0 0 24 15,-5-5-29-15,5 5 23 0,0 0-19 0,0 0 17 16,0 0-22-16,0 0 22 0,0 0-16 0,0 0 19 15,0 0-21-15,0 0 18 0,0 0-19 0,0 0 17 16,0 0-16-16,0 0 14 0,0 0-16 0,0 0 20 16,0 0-18-16,0 0 22 0,5-4-24 0,-5 4 18 15,0 0-19-15,0 0 20 0,0 0-21 16,18-1 21-16,-18 1-15 0,0 0 17 0,17 0-18 16,-17 0 18-16,16 0-17 0,-16 0 17 0,20 1-19 15,-8-1 19-15,4 2-16 0,0-2 14 0,2 0-11 16,0 0 14-16,5 0-18 0,-2 0 23 0,3-2-26 15,0 1 21-15,4 0-18 0,0-1 19 0,-1 1-24 16,0-2 23-16,1 0-16 16,2 2 17-16,-1-1-16 0,-1 0 13 0,0 0-16 0,3-2 17 15,-3 3-16-15,0-1 16 0,0-2-17 16,3 1 16-16,-3 2-16 0,0-2 18 0,-2 2-20 16,2-2 20-16,0 2-19 0,0-1 16 0,-1 0-20 0,0-1 23 15,1 2-18-15,-3 0 19 0,2 0-19 16,0 0 16-16,0-1-18 0,0 2 20 0,-2 0-17 15,2-2 16-15,0 2-15 0,0 0 17 0,1 0-18 16,-4-1 18-16,6 1-23 0,-1-1 40 0,-1 0-41 16,0 1 23-16,0-3-25 0,-1 1 25 0,1-1-17 15,0 2 19-15,2-1-22 0,-2 0 16 0,-1-1-17 16,0 2 21-16,1 0-17 0,-3-1 15 0,2 1-19 16,-3-2 20-16,-2 2-16 0,1 0 34 0,0 0-45 15,-1 0 31-15,-3 1-24 0,4-1 18 0,-3-1-22 16,0 2 25-16,0 0-21 0,-2-1 20 0,1 1-19 15,0 0 22-15,-1 0-21 0,3-2 18 0,-6 2-20 16,0 0 23-16,3 0-21 0,-4 0 21 16,3 0-22-16,-3 0 29 0,-1 0-34 0,2 0 23 15,-3 0-18-15,0 0 19 0,1 0-19 16,0 0 21-16,-3 0-22 0,-10 0 22 0,22 0-20 16,-22 0 16-16,18 0-16 0,-18 0 19 0,16 0-20 15,-16 0 26-15,17 0-31 0,-17 0 26 0,14-1-24 16,-14 1 25-16,0 0-20 0,17 0 21 0,-17 0-23 15,0 0 19-15,14-1-18 0,-14 1 20 0,0 0-21 16,10 1 21-16,-10-1-23 0,0 0 27 16,0 0-28-16,0 0 15 0,0 0-34 0,13 0-25 15,-13 0-42-15,0 0-49 0,0 0-55 0,0 0-159 16,0 0 184-16</inkml:trace>
  <inkml:trace contextRef="#ctx0" brushRef="#br0" timeOffset="1263.45">15222 8359 115 0,'0'0'237'0,"-5"-5"-34"0,5 5-9 0,0 0-24 16,-7-5 9-16,7 5-39 0,0 0 13 0,-7-4-47 15,7 4 37-15,-8-3-67 0,8 3 53 0,0 0-63 16,-5-7 46-16,5 7-65 0,0 0 7 0,0 0 1 16,-8-3 4-16,8 3 51 0,0 0-71 0,0 0 47 15,0 0-66-15,0 0 48 0,-5-5-67 0,5 5 54 16,0 0-67-16,0 0 59 0,0 0-54 15,0 0 44-15,0 0-36 0,0 0 33 0,0 0-64 16,0 0 55-16,0 0-60 0,0 0 61 0,0 0-56 16,0 0 59-16,4-3-57 0,-4 3 52 0,10-2-45 15,-10 2 50-15,21-3-61 0,-10 1 67 16,6 0-63-16,-2 0 57 0,7 0-56 0,-2 1 48 16,7-1-48-16,-1 0 56 0,3 0-55 0,2 1 46 15,7-2-49-15,-1 2 63 0,0 0-62 0,4 0 71 16,1 1-73-16,-1-1 51 0,5 1-48 0,-4 0 57 15,9 0-56-15,-2 0 57 0,2 0-57 0,-1 1 48 16,1 0-47-16,0-1 58 0,-1 1-52 0,1-1 48 16,0 1-62-16,-1 2 61 0,1-3-55 0,-10 1 60 15,10-1-63-15,-10 0 54 0,1 2-51 16,-1-2 59-16,0 1-58 0,1 0 59 0,-2-1-57 16,-3 2 3-16,0-1 5 0,0 1 54 0,-5-2-60 15,-1 1 56-15,-1 0-54 0,-4 0 50 0,2-1-52 16,2 3 52-16,-5-1-55 0,-2-1 53 0,-1 1-58 15,-2-2 62-15,1 0-59 0,-2 1 58 0,-1 0-59 16,-2 0 58-16,0-1-58 0,-1 2 58 16,-2-2-59-16,0 2 56 0,-1-1-35 0,0 0 33 15,-12-1-56-15,22 1 58 0,-22-1-56 0,15 1 56 16,-15-1-57-16,15 2 60 0,-15-2-59 16,13 1 60-16,-13-1-59 0,10 2 62 0,-10-2-64 15,0 0 57-15,13 0-53 0,-13 0 55 0,0 0-55 16,13 2 54-16,-13-2-53 0,0 0 55 0,0 0-56 15,0 0 57-15,13 0-56 0,-13 0 52 0,0 0-49 16,0 0 50-16,0 0-54 0,0 0 55 0,0 0-53 16,0 0 52-16,10 0-55 0,-10 0 55 0,0 0-59 15,0 0 40-15,0 0-84 0,0 0-38 0,0 0-4 16,0 0-84-16,0 0-85 0,0 0-340 0,0 0-138 16</inkml:trace>
  <inkml:trace contextRef="#ctx0" brushRef="#br0" timeOffset="27839.98">18745 8436 212 0,'0'0'230'0,"0"0"-60"0,0 0-43 15,0 0-31-15,0 0-12 0,4-6-17 0,-4 6-7 16,0 0-14-16,0 0-5 0,0 0-10 15,0 0-6-15,0 0-6 0,4-5-3 0,-4 5-10 16,0 0 5-16,0 0-5 0,10-3 0 0,-10 3-1 16,0 0-1-16,17 0-4 0,-17 0 5 0,19 0-6 15,-4 0 0-15,4 0 6 0,3 0-5 0,5 0 1 16,6 0 4-16,7 0-3 0,11 2 2 16,5-1 1-16,3-1 0 0,5 0 1 0,14-3-1 15,1 3-3-15,4 0-5 0,-2-3 5 0,-2 2-2 16,-5 0 4-16,-11 1-3 0,-2 1 2 0,-2-1 1 15,-3 0 0-15,-1 1-2 0,-1 0 1 0,-4 1-9 16,-8-2 8-16,-1 2-4 0,-3-1-1 16,-1 0 4-16,0 2-1 0,-8-2 1 0,-3 0-4 15,2 3 4-15,-5-4-3 0,-1 1 0 0,-3 0 3 16,-1 0-2-16,-4-1 1 0,0 1 2 0,-1-1 0 16,-2 3 2-16,-11-3-3 0,18 0 5 0,-18 0 0 15,17 0-5-15,-17 0 10 0,13 0-9 0,-13 0 6 16,0 0 0-16,16 0 1 0,-16 0-6 15,0 0-12-15,13 1-32 0,-13-1-60 0,0 0-59 16,0 0-176-16,0 0 209 0</inkml:trace>
  <inkml:trace contextRef="#ctx0" brushRef="#br0" timeOffset="29346.25">19605 8536 42 0,'0'0'41'0,"0"0"2"16,0 0-21-16,0 0 16 0,0 0-27 0,0 0 16 16,0 0-2-16,0 0-11 0,2-5-17 0,-2 5 19 15,0 0-17-15,0 0 18 0,0 0-11 0,0 0 25 16,0 0-15-16,0 0 15 0,0 0-14 0,0 0 11 15,0 0-5-15,0 0 16 0,0 0-19 16,0 0 12-16,0 0-11 0,0 0 14 0,0 0-14 16,0 0 11-16,0 0-16 0,0 0 4 0,0 0-8 15,0 0 12-15,0 0-16 0,0 0 7 16,0 0-7-16,0 0 10 0,0 0-15 0,0 0 13 16,0 0-14-16,0 0 7 0,0 0-9 0,0 0 17 15,0 0-11-15,0 0 3 0,0 0 0 0,0 0 13 16,0 0-10-16,0 0 9 0,0 0-14 0,0 0 0 15,0 0 5-15,0 0 12 0,0 0-15 0,0 0 12 16,0 0-12-16,0 0 8 0,0 0-13 0,0 0 9 16,0 0-13-16,0 0 13 0,0 0-12 15,0 0 10-15,0 0-13 0,0 0 10 0,0 0-11 16,0 0 9-16,0 0-11 0,0 0 11 0,0 0-10 16,0 0 10-16,0 0-10 0,0 0 8 0,0 0-12 15,0 0 14-15,0 0-10 0,0 0 8 16,0 0-8-16,0 0 9 0,0 0-10 0,0 0 9 15,0 0-10-15,0 0 12 0,0 0-12 0,0 0 12 16,0 0-10-16,0 0 10 0,0 0-11 0,0 0 9 16,0 0-9-16,0 0 9 0,0 0-8 0,0 0 10 15,0 0-14-15,0 0 13 0,0 0-10 0,0 0 11 16,0 0-13-16,0 0 11 0,0 0-9 16,0 0 10-16,0 0-12 0,0 0 11 0,0 0-10 0,0 0 12 15,0 0-12-15,0 0 11 0,0 0-13 0,0 0 14 16,0 0-10-16,0 0 10 0,0 0-14 15,0 0 7-15,0 0-5 0,0 0 12 16,0 0-9-16,0 0 9 0,0 0-12 0,0 0 12 16,0 0-13-16,0 0 11 0,0 0-8 0,0 0 2 15,0 0-3-15,0 0 11 0,0 0-6 0,0 0 3 16,0 0-7-16,0 0 9 0,0 0-10 0,0 0 11 16,0 0-5-16,0 0-1 0,0 0-6 0,0 0 1 15,0 0 14-15,0 0-11 0,0 0 9 0,0 0-12 16,0 0 11-16,0 0-13 0,0 0 9 0,0 0-24 15,0 0-7-15,0 0-31 0,0 0-13 16,0 0-35-16,0 0-5 0,0 0-86 0,0 0 59 16</inkml:trace>
  <inkml:trace contextRef="#ctx0" brushRef="#br0" timeOffset="33240.41">24356 8274 50 0,'0'0'272'0,"0"0"-63"0,0 0-21 0,-8 2-4 15,8-2-24-15,0 0 24 0,0 0-56 0,0 0 39 16,-9 3-66-16,9-3 48 0,0 0-79 15,0 0 63-15,0 0-81 0,-5 4 50 0,5-4-71 16,0 0 77-16,0 0-83 0,0 0 59 0,0 0-60 16,0 0 53-16,0 0-66 0,0 0 48 0,-6 4-52 15,6-4 53-15,0 0-67 0,0 0 61 0,0 0-66 16,0 0 55-16,0 0-58 0,0 0 55 0,0 0-56 16,0 0 57-16,0 0-57 0,0 0 64 0,0 0-57 15,0 0 56-15,0 0-55 0,0 0 57 16,0 0-61-16,0 0 49 0,0 0-55 0,0 0 51 15,-7 3-57-15,7-3 52 0,0 0-52 0,0 0 58 16,0 0-54-16,14 0 54 0,-14 0-52 0,21 0 58 16,-6 0-56-16,7 0 55 0,7 0-54 15,8 0 52-15,7 0-56 0,8 0 57 0,8 0-60 16,3 0 54-16,12 3-52 0,3 1 49 0,0-1-53 16,-2 1 53-16,-4 0-55 0,1 1 6 0,-1-1 3 15,-11 3 50-15,-1-5-53 0,-1 3 60 0,-3-2-64 16,0 0 57-16,-2 2-52 0,-4-4 54 0,-3 3-59 15,-6-4 3-15,-2 2 5 0,-1-1 4 0,-9 1 0 16,1-2 5-16,-2 0 2 0,-1 0 65 0,-3 0-76 16,-4 0 11-16,2 0 43 0,-3 0-57 15,0 0 5-15,-1-1 2 0,-4 0 1 0,2 1 4 16,-1 0 0-16,-1-1 1 0,0 1 3 0,-2-2 4 16,-12 2-4-16,21 0 1 0,-9 0 2 0,-12 0-5 15,18-1 6-15,-18 1-4 0,14 0-4 16,-14 0 11-16,11-1-5 0,-11 1-2 0,0 0-1 15,16 0-2-15,-16 0-8 0,0 0-23 0,0 0-30 16,11-2-43-16,-11 2-44 0,0 0-25 0,0 0-40 16,0 0-53-16,0 0-40 0,-4 7-182 0,4-7 13 15</inkml:trace>
  <inkml:trace contextRef="#ctx0" brushRef="#br0" timeOffset="-188015.06">19723 12199 67 0,'0'0'231'0,"0"0"-59"0,0 0-16 15,0 0-26-15,0 0-21 0,0 0-22 0,0 0-12 16,0 0-17-16,0 0-10 0,0 0-14 0,0 0-5 16,5-6-9-16,-5 6-1 0,0 0-6 0,0 0-4 15,0 0 1-15,0 0-2 0,0 0-4 0,4-4 2 16,-4 4 0-16,0 0 0 0,1-7-2 15,-1 7 4-15,0 0-3 0,0-9 3 0,0 9 3 16,0-7-10-16,0 7 4 0,0-7 1 0,0 7 3 16,0-6 4-16,0 6 6 0,0-9-1 0,0 9 2 15,-1-8 2-15,1 8 4 0,-1-8 17 0,1 8-11 16,-3-8-4-16,3 8-6 0,-6-4 0 0,6 4 2 16,0 0-25-16,-5-7 17 0,5 7-4 0,0 0-19 15,-12-4 12-15,12 4 4 0,-11 2-24 16,11-2 29-16,-13 3-24 0,5 1 13 0,-2-2-13 15,0 3 17-15,1 2-17 0,-4 1 0 0,3 0 5 16,-2 2-1-16,1-2 19 0,-1 2-20 0,3 0 22 16,-1-1-25-16,1 0 13 0,3 2-16 15,-1-1 17-15,1-2-20 0,2 2 8 0,2-1-11 16,0 1 10-16,2-2-3 0,2-2 15 16,0 5-16-16,2-4 1 0,2 4 2 0,3-2 5 0,0 2-2 15,1 0-1-15,1-2 0 0,-1 1 2 0,1 0-2 16,-2 2 1-16,2-3 3 0,-1 2-3 0,0-2 1 15,-2 1 0-15,1 0 0 0,-2 3 2 16,0-4 2-16,-2 1 1 0,-1-2-2 0,-2 3 2 16,1 0-1-16,-3-2 2 0,0 3 2 0,-1-3 4 15,-2 3-4-15,-1-2 1 0,-1 1 2 0,1-1 2 16,-2-1 0-16,-3 4-1 0,1-4 1 0,2 1 0 16,-1-3 0-16,-3 3 2 0,5-3-1 0,-3-1-2 15,2 1 6-15,-3-1-9 0,0-3-2 0,4 3 1 16,-3-3-1-16,8-3-7 0,-12 5-10 15,12-5-11-15,-11 2-20 0,11-2-20 0,-10 1-18 16,10-1-19-16,0 0-20 0,-13 0-17 0,13 0-29 16,0 0-72-16,0 0 77 0</inkml:trace>
  <inkml:trace contextRef="#ctx0" brushRef="#br0" timeOffset="-187576.07">19847 12525 15 0,'0'0'264'0,"0"0"-76"0,0 0-34 16,6-6-34-16,-6 6-30 0,0 0-3 0,0 0-21 15,0 0 7-15,7 9-22 16,-7-3 6-16,1 4-24 0,0 1-8 0,-1 1-2 16,2 5-5-16,-2 2-7 0,0 0-4 0,1 2 1 15,0 0-5-15,-1 4 3 0,3-2-3 0,-2 0-1 16,0-3 7-16,1 0-9 0,0-1-10 0,-2-1 1 16,3-1-18-16,-2 0-2 0,1-4-41 0,0-2-20 15,-1 1-50-15,0-5-153 0,2 1 249 0</inkml:trace>
  <inkml:trace contextRef="#ctx0" brushRef="#br0" timeOffset="-187297.55">20141 12344 320 0,'0'0'300'0,"0"0"-77"0,-3-5-51 15,3 5-33-15,0 0-31 0,0 0-20 0,0 0-18 16,3-7-15-16,-3 7-27 0,9-5 10 0,0 2-23 16,-3 1 42-16,6-1-57 0,0-1 18 0,0 1-20 15,2-3 13-15,3 3-28 0,-2-3-20 16,2 2-22-16,-2-2-40 0,0 4-25 0,3-3-64 15,-4 0-165-15,-1-1 191 0</inkml:trace>
  <inkml:trace contextRef="#ctx0" brushRef="#br0" timeOffset="-187048.56">20283 12457 320 0,'0'0'269'0,"-8"7"-32"0,8-7-14 0,-4 5-9 16,4-5-31-16,0 0-38 0,-5 4-30 0,5-4-29 15,0 0-14-15,0 0-13 0,0 0-55 0,0 0 43 16,17 0-55-16,-17 0 46 0,15-4-49 0,-6 1 58 16,1-3-64-16,2 2 50 0,-2-1-59 0,5 1 16 15,-2-4-16-15,1 4-17 0,0-2-22 0,0-2-51 16,3 3-43-16,1 1-45 0,-3-3-50 15,6 0-111-15,-5 3 178 0</inkml:trace>
  <inkml:trace contextRef="#ctx0" brushRef="#br0" timeOffset="-186065.56">20931 11916 149 0,'0'0'232'16,"0"0"-34"-16,2-9 3 0,-2 9-27 0,0 0-16 15,0 0-23-15,0-9-26 0,0 9-21 0,0 0-23 16,0 0-18-16,0 0-9 0,-11 3-1 0,6 3-2 15,-3 2 7-15,0 3 3 0,-2 4 2 16,1 2 0-16,0 3-40 0,-1 1 44 0,1 4-39 16,0 2-2-16,1 1 46 0,1 1-50 0,2-1 40 15,2 0-52-15,-1-1 42 0,4-2-4 0,0 3-7 16,3-3 3-16,-2 0-16 0,4-1-3 0,-1-2-2 16,6-3-8-16,-2 0-22 0,2-3-29 0,3-2-33 15,-3-3-36-15,5-1-36 0,-2-3-43 0,3-4-49 16,0 1-161-16,-3-4 131 0</inkml:trace>
  <inkml:trace contextRef="#ctx0" brushRef="#br0" timeOffset="-185799.56">21185 12144 90 0,'-1'-7'270'0,"1"7"-74"0,0 0-35 16,-3-7-34-16,3 7-21 0,0 0-24 0,0 0-13 16,0 0-6-16,0 0-1 0,0 0-17 0,-1 9-7 15,1 0-6-15,0-1 5 0,0 2-18 16,0 1-1-16,1 2-7 0,-1-2 6 0,0 2-5 16,0 0-6-16,3 0 2 0,-2-2-5 15,2 0 0-15,-2-1 5 0,0 0-11 0,-1-3-3 16,3 1-8-16,-1-1-14 0,-2-7-39 0,4 8-59 15,-4-8-75-15,0 0-125 0,0 0 215 0</inkml:trace>
  <inkml:trace contextRef="#ctx0" brushRef="#br0" timeOffset="-185652.55">21153 12080 87 0,'-4'-6'296'0,"2"0"-48"15,-1 0-38-15,3 6-22 0,-6-7-21 0,6 7-46 16,-4-9-27-16,4 9-22 0,-4-5-22 15,4 5-23-15,0 0-44 0,-4-6-24 16,4 6-26-16,0 0-45 0,0 0-64 0,0 7-187 16,0-7 180-16</inkml:trace>
  <inkml:trace contextRef="#ctx0" brushRef="#br0" timeOffset="-185395.01">21323 12258 45 0,'5'6'251'0,"-2"-1"-58"0,-2 2-32 0,0 0-22 16,2 3-12-16,-2 0 0 0,0-1-32 16,-1 2-25-16,2 2-14 0,-2 1-15 0,0-2-1 15,0 4-11-15,-2 0-7 0,1 0-4 0,1 0-4 16,-4-3-3-16,4 3 5 0,-2-4-4 0,0 0-9 15,-1 0 0-15,0-2 2 0,2 0 2 0,-2 0-12 16,2-3-23-16,1-7-37 0,-4 12-58 0,4-12-78 16,-4 7-134-16,4-7 208 0</inkml:trace>
  <inkml:trace contextRef="#ctx0" brushRef="#br0" timeOffset="-185116.85">21597 12191 186 0,'0'0'177'16,"0"0"-21"-16,12 1-16 0,-12-1-19 0,9 8-22 16,-2-1-14-16,-2-2-19 0,1 6-14 0,-2-2-12 15,1 3-1-15,-1 2-13 0,0-2-6 0,0 4-4 16,-2-2 3-16,1 1-6 0,-2-1-4 0,3-1 3 15,-3 2 6-15,0-4 0 0,-1 0 28 0,0 1-21 16,-1-3 23-16,1 2-24 0,-1-5-1 0,-3 3-1 16,3-3-10-16,-2-1-9 15,-1 2-30-15,4-7-30 0,-9 6-66 0,9-6-70 16,0 0-160-16,-19-3 192 0</inkml:trace>
  <inkml:trace contextRef="#ctx0" brushRef="#br0" timeOffset="-184913.16">21489 12144 327 0,'0'0'364'0,"-6"-7"-95"0,6 7 35 0,0 0-90 16,-8-7 47-16,8 7-96 0,0 0 27 0,-1-8-93 16,1 8 29-16,0 0-81 0,6-6 49 15,-6 6-78-15,14-7 47 0,-3 3-67 0,1-2 47 16,1 3-78-16,2-1 36 0,-2-3-84 0,4 2 10 15,-2 2-75-15,0-2-28 0,-2-1-60 0,0 2-68 16,1 2-186-16,-4-3 23 0</inkml:trace>
  <inkml:trace contextRef="#ctx0" brushRef="#br0" timeOffset="-184589.58">21749 11765 163 0,'0'0'239'0,"2"-5"-62"16,-2 5-25-16,4-5-17 0,-4 5-8 0,0 0 25 15,15 0-37-15,-8 5-9 0,2 0-13 0,2 5-13 16,2 4-13-16,1 1-7 0,0 7-18 15,3 4-7-15,-1 4-35 0,1 2 30 0,-3 0-33 16,1 2 1-16,-3 1 1 0,-2 3 2 0,0-1 26 16,-5-5-31-16,2 2 30 0,-5 2-40 0,1-1 34 15,-3-2-4-15,-1 1-7 0,-3 0-2 16,0-1-18-16,-4 0-23 0,3-5-29 0,-4 3-30 16,0-5-40-16,3-2-51 0,-1-4-239 0,1-3 110 15</inkml:trace>
  <inkml:trace contextRef="#ctx0" brushRef="#br0" timeOffset="-183544.2">22926 12230 78 0,'0'0'411'16,"5"7"-120"-16,-5-7-26 0,1 12-90 0,0 1-7 16,-2-3-73-16,1 4 28 0,-3 3-70 0,1 1 55 15,-2 0-85-15,3 1 29 0,-3 2-47 0,0 0 19 16,2 0-62-16,-2-2-31 0,1-3-49 0,1 1-62 15,-1 0-68-15,2-6-139 0,-3-2 157 16</inkml:trace>
  <inkml:trace contextRef="#ctx0" brushRef="#br0" timeOffset="-183163.78">23364 11892 42 0,'0'0'363'0,"1"-10"-105"0,-1 10-63 0,0 0-33 16,-1-9-18-16,1 9-10 0,0 0-30 0,-15 0-11 16,15 0-20-16,-16 5-7 0,6 0-15 15,1 1-11-15,3 1-8 0,-1 1-7 0,1-1-8 16,2 3 5-16,3-2-9 0,1 4-11 0,4-4-21 15,3 4 25-15,1-2-41 0,4 2 8 0,3-1-19 16,2 1 4-16,0-1-1 0,0 1 15 0,2 0 0 16,0 0 7-16,-1-3 1 0,0 3 12 0,-2-2-6 15,-1 2 1-15,-2-3 5 0,-1 2 9 0,-3-1 5 16,-1 0 3-16,-3 1 10 0,3-2 27 0,-7 2-21 16,0 0 33-16,-2 0-35 0,-2-1 26 15,-3 2-37-15,1-1 26 0,-1 0-34 0,-3 0 24 16,-3-2-33-16,2 2 23 0,1-4-55 0,-1 0-42 15,2 0-87-15,8-7-318 0,-13 3 30 16</inkml:trace>
  <inkml:trace contextRef="#ctx0" brushRef="#br0" timeOffset="-182848.79">23744 11999 297 0,'0'0'306'0,"2"-5"-79"0,-2 5-46 16,5-6-37-16,-5 6-28 0,4-3-19 0,-4 3-27 15,10-6-16-15,-10 6-9 0,12-3-8 16,-12 3-9-16,15 3-4 0,-7 0-7 0,-2 1-4 16,3 1-18-16,-1 3 38 0,-2 0-45 0,-1 4 26 15,-1-2-27-15,-4 3 28 0,3 1-17 0,-3 2 5 16,-3 1 12-16,-1-1 11 0,-1 4 16 0,0-1 62 15,-4 1-45-15,3-2 62 0,-2 1-63 0,2-4-18 16,-2-1-10-16,4 2 63 0,-1-2-86 0,1-3 57 16,3 1-70-16,0-2 57 0,1 0-70 0,0-4 58 15,2 0-88-15,-2-6 10 0,8 7-91 0,-8-7-33 16,15 0-65-16,-3-4-69 0,-1-2-177 16,3 0 42-16</inkml:trace>
  <inkml:trace contextRef="#ctx0" brushRef="#br0" timeOffset="-182657.33">24186 11933 361 0,'0'0'386'16,"6"-8"-85"-16,-6 8-38 0,4-10-89 0,-4 10 59 15,6-9-35-15,-2 4-30 0,0-2-46 16,1 2-19-16,5-1-26 0,-1 1-17 0,2 0-27 15,1-1-101-15,1 1 12 0,-1-2-93 16,0 4-54-16,0-1-62 0,-1 0-277 0,1 1-53 16</inkml:trace>
  <inkml:trace contextRef="#ctx0" brushRef="#br0" timeOffset="-182481.96">24311 11937 241 0,'-4'5'325'0,"4"-5"-43"0,-5 7-10 15,5-7-58-15,-5 8 50 0,5-8-101 16,0 0 34-16,0 0-96 0,0 7 47 0,0-7-95 16,0 0 33-16,14-3-68 0,-4 1 50 0,-1-2-109 15,0 0 17-15,5-1-103 0,-1-1-43 16,2-1-36-16,-1 2-91 0,4-4-195 0,0 0 18 16</inkml:trace>
  <inkml:trace contextRef="#ctx0" brushRef="#br0" timeOffset="-182181.87">24827 11573 42 0,'0'0'360'0,"-5"-9"-85"0,5 9-81 16,-5-9 1-16,5 9-44 0,-11-2 22 0,11 2-48 15,-16 1 56-15,7 5-75 0,-1 2 6 0,-1 2-6 16,-1 4 48-16,-1 4-74 0,-1 5 40 0,2 4-75 16,1 0 47-16,2 3-75 0,-1 0 51 0,4 2-61 15,1-1 46-15,1 0-65 0,1-3 1 0,3-3 0 16,3 2-11-16,-1-4-18 0,2-1-14 0,4-2-14 16,1-1-6-16,0-3-21 0,0-5-28 0,2-1-13 15,2-2-40-15,1-2-33 0,3-2-85 16,-3-3-128-16,2-4 114 0</inkml:trace>
  <inkml:trace contextRef="#ctx0" brushRef="#br0" timeOffset="-180648.95">25167 11722 57 0,'-5'-7'338'0,"3"1"-72"0,-1 0-39 16,-1 1-15-16,4 5-53 0,-4-10 16 0,4 10-68 16,-5-6 23-16,5 6-71 0,-2-6 27 0,2 6-65 15,0 0 41-15,0 0-53 0,0 0 37 16,0 0-51-16,0 9 45 0,2 0-49 16,2 2 40-16,-1 1-47 0,-1 3 55 0,1 0-55 15,-1 2 45-15,0 1-55 0,-1-2 52 0,0 2-46 16,-1-1 46-16,0-1-45 0,3-1 44 0,-3-5-43 15,0 2 61-15,0-4-31 0,0 2 70 0,0-3-38 16,0-7 67-16,0 13-61 0,0-13 44 0,1 6-76 16,-1-6 47-16,0 0-70 0,8-4 56 0,-2-3-65 15,-1-1 56-15,3-3-68 0,0-1 59 0,3-3-60 16,-1-1 60-16,-1 0-73 0,5 1 61 0,-2 0-57 16,-2 0 62-16,1 2-60 0,-3 2 61 0,1-1-64 15,0 0 67-15,-3 5-61 0,1-1 13 16,-2 0 49-16,0 2-64 0,-5 6 66 15,8-10-70-15,-8 10 59 0,2-6-57 0,-2 6 55 16,0 0-56-16,0 0 65 0,-10 4-64 0,10-4 62 16,-9 10-51-16,3-6 51 0,-2 1-64 0,-1 1 64 15,5 0-61-15,-2-1 62 0,2 0-63 0,-1 2 61 16,1-2-61-16,-2 0 64 0,2 1-64 0,1-1 68 16,3-5-71-16,-2 9 80 0,2-9-83 0,0 13 67 15,2-7-63-15,0 1 66 0,3 1-65 0,0-1 63 16,0 3-82-16,1-5 44 0,1 5-75 0,-1-4 12 15,4 3-47-15,-3-2 5 0,0 2-22 16,1-2-20-16,0 1-20 0,-1 0-19 0,0-2-20 16,-1-1-141-16,3 1 185 0</inkml:trace>
  <inkml:trace contextRef="#ctx0" brushRef="#br0" timeOffset="-180456.52">25479 11889 80 0,'0'0'250'0,"5"-4"-69"15,-5 4-37-15,0 0-24 0,0 0 13 0,0 0 15 16,12 1-12-16,-12-1-5 0,2 6-27 0,0 0-16 16,-2-6-47-16,0 14 22 0,0-4-36 15,-2-2 20-15,1 4-37 0,-2-1 25 0,1 2-31 16,-1 0 21-16,1 2-36 0,-3 0-13 0,1-1-28 16,0-1-23-16,0-2-35 0,2 0-32 15,-1-3-40-15,-1 0-189 0,4-8 172 0</inkml:trace>
  <inkml:trace contextRef="#ctx0" brushRef="#br0" timeOffset="-179916.32">25740 11882 178 0,'0'0'467'0,"0"0"-176"16,0-8 3-16,0 8-103 0,2-9 52 0,0 1-25 16,0-1-33-16,2-1-19 0,-1-2-36 15,2 0-89-15,1-4 44 0,-1 1-71 0,4-4 52 16,-2 1-68-16,0-4 55 0,2 3-64 0,-1-1 56 16,-2 0-64-16,1 1-5 0,0-1 8 0,-3 4 5 15,1 0 2-15,-1 4 1 0,0 0 3 0,-3 1 2 16,2 0 3-16,-1 2-4 0,1 2 5 0,-2 0 4 15,0-1 1-15,-1 2-12 0,0 6-1 0,0-8 3 16,0 8 1-16,0 0 2 0,0 0-4 0,-10 9 2 16,8-3 5-16,-2 5 49 0,0 4-70 15,0-2 65-15,0 3-56 0,2 4 60 0,-1-1-15 16,1 3-14-16,-1 1-4 0,3-4-1 0,0 1-3 16,0-1-5-16,3 1-2 0,-1-2 7 0,2-3-10 15,0 0 1-15,0 0-6 0,1-2-64 16,1-2 30-16,2-3-98 0,-2-1-9 0,3 0-79 15,0-5-78-15,4 0-292 0,-13-2-106 0</inkml:trace>
  <inkml:trace contextRef="#ctx0" brushRef="#br0" timeOffset="-179632.41">26071 11379 357 0,'-5'-7'386'0,"5"7"-123"0,-5-8 21 0,5 8-114 16,-4-7 19-16,4 7-98 0,-3-7 35 15,3 7-78-15,0 0 44 0,3 7-68 0,1-2 48 16,-2 2-68-16,7 8 6 0,-4 2-8 0,3 2 3 16,0 3 50-16,-1 8-65 0,2-1 55 0,-2 3-61 15,-1 0 56-15,-2 0-65 0,-3 0 61 0,2 1-60 16,-3-4 60-16,-3 2-56 0,-2 3 56 15,-1-3-64-15,-2-2 64 0,-5 2-61 0,-1 1 4 16,-5 0 61-16,1-2-71 0,-5-4-29 0,-1 1-33 16,-2-2-33-16,6-5-61 0,-2-3-121 0,0-1-155 15,4-5 54-15</inkml:trace>
  <inkml:trace contextRef="#ctx0" brushRef="#br0" timeOffset="-159481.45">10900 8565 2 0,'0'0'61'15,"0"0"24"-15,0 0-18 0,0 0 15 0,0 0-15 16,0 0 12-16,0 0-17 0,0 0 5 0,0 0-18 16,0 0 7-16,0 0-20 0,2-5 3 0,-2 5 3 15,0 0 0-15,0 0-14 0,0-7 8 0,0 7-14 16,0 0 9-16,0 0-13 0,0 0 7 0,0-8-11 16,0 8 9-16,0 0-11 0,0-7 1 0,0 7-2 15,0 0 10-15,0 0-14 0,-1-6 13 0,1 6-17 16,0 0 14-16,-1-7-1 0,1 7 7 0,0 0-3 15,0 0 0-15,0 0-3 16,0 0-2-16,-3-6-4 0,3 6 0 0,0 0-4 16,0 0-2-16,0 0-3 0,0 0 0 0,0 0-3 15,0 0-4-15,0 0 1 0,-5 9 6 0,5-2-4 16,-1 3 4-16,1 1-4 0,-3 7 4 0,3 3-2 16,0 5 3-16,0 2 0 0,0 8 1 0,0 1-4 15,0 1 5-15,0-2-2 0,0 1 2 0,0-1-2 16,0-1 4-16,0-7-4 0,3 0-1 0,-3-3 3 15,0-2-10-15,0-4 4 0,0 1 0 0,1-2 3 16,-1-4 1-16,0 1-2 0,0-3 1 16,0-1 4-16,-1 1 0 0,1-5-2 0,0 0-3 0,-3 0-10 15,1-2-22-15,2-5-20 0,-4 7-23 16,4-7-28-16,0 0-29 0,0 0-41 0,-13-4-71 16,13 4 78-16</inkml:trace>
  <inkml:trace contextRef="#ctx0" brushRef="#br0" timeOffset="-158997.22">10805 8604 178 0,'0'-7'185'16,"0"7"-54"-16,-1-7-3 0,1 7-40 0,0-11-9 15,0 11-22-15,-3-7-5 0,3 7-19 0,0 0 3 16,-1-5-19-16,1 5 1 0,0 0-12 0,0 0 10 16,0 0-12-16,-9 4 8 0,9-4-11 0,-9 6 0 15,5 0 2-15,2 1-1 0,-5-1 0 0,1 1 3 16,2 0 3-16,-1-1 2 0,0 2 2 0,0-3 2 16,-2 3-4-16,1-3 1 0,2 0 0 0,4-5-2 15,-6 13-3-15,6-13 1 0,-8 5-4 0,8-5 2 16,-4 7-1-16,4-7 3 0,-5 6-2 0,5-6-2 15,0 0-2-15,0 0 1 0,0 0-1 16,0 0 2-16,0 0 2 0,4-7-1 0,0 1-3 16,1-1 1-16,0-2-2 0,0 2 6 0,3-4-8 15,-2 2 8-15,1 1-9 0,-1 0 2 0,-1-1-1 16,4 4 2-16,-4-4-5 0,3 2 6 0,-2 3-9 16,3-1 14-16,-4 0-5 0,4 3 0 0,-9 2-3 15,18-2 4-15,-18 2-1 0,18 2 5 16,-9 0-9-16,4 1 5 0,-2 3-4 0,3-3 7 15,-1 2-6-15,2 2 3 0,-2-1-5 0,0 0-3 16,2 0-1-16,-2 1-5 0,4-1-13 0,-3 1-23 16,1-2-45-16,-1 3-41 0,3-3-142 0,-3 0 273 15</inkml:trace>
  <inkml:trace contextRef="#ctx0" brushRef="#br0" timeOffset="-158299.39">16037 8687 209 0,'7'-4'206'0,"-7"4"-39"0,6-9-7 16,-6 9-5-16,5-7-22 0,-5 7 1 0,9-7-36 15,-9 7-6-15,0 0-33 0,5-7 0 0,-5 7-30 16,0 0 14-16,0 0-26 0,8 3 31 0,-8-3-24 16,1 12 23-16,-1-1-36 0,3 2 30 0,-3 5-37 15,0-1 25-15,0 4-30 0,0 2 27 0,0 1-32 16,0-4-3-16,0 1 4 0,0-1-1 0,0-1-3 16,1-2 12-16,-1-1-4 0,1-6-4 0,-1 3-15 15,0 0-14-15,2-5-18 0,-2 2-20 0,0-10-44 16,1 9-51-16,-1-9-58 0,0 0-110 15,0 0 205-15</inkml:trace>
  <inkml:trace contextRef="#ctx0" brushRef="#br0" timeOffset="-157945.91">16065 8597 47 0,'0'-7'191'15,"-1"-2"-20"-15,1 9-41 0,-5-9-13 0,5 9-35 16,-1-8-6-16,1 8-28 0,-5-6-1 0,5 6-18 15,0 0-3-15,-11 6-8 0,6 1-4 0,0-1-2 16,-4 6-3-16,0-2-1 0,0 6-1 16,-1 1-1-16,0 0-3 0,-2-1 1 0,2 2 0 15,1-2 1-15,3-4-1 0,-2-1 2 0,-1 2 3 16,4-5 2-16,1 2 5 0,0-3 3 16,-1-1 6-16,4 0 10 0,-3 0 6 0,4-6-8 15,-5 5-4-15,5-5-12 0,0 0-10 0,0 0-3 16,-2-5-3-16,2 5-3 0,5-14-2 0,0 7 1 15,-3-5 1-15,6 2-2 0,-3-3 5 0,0 2-5 16,5 1 4-16,-3-2 1 0,-1 5-5 0,2-1 4 16,-3-1-3-16,4 4 3 0,-3-1-5 15,3 2 7-15,1 1-4 0,-10 3 5 0,17 0-3 16,-4 2 2-16,-2 1-2 0,2 3-3 0,5 1 3 16,1 0-2-16,-1 6-35 0,4-3-58 0,-3-1-60 15,7 6-157-15,-1-8 230 0</inkml:trace>
  <inkml:trace contextRef="#ctx0" brushRef="#br0" timeOffset="-157375.05">19501 8856 198 0,'6'-8'323'0,"-6"8"-67"0,6-9-69 15,-6 9-39-15,4-4-36 0,-4 4-25 16,0 0-22-16,5-8-15 0,-5 8-7 0,0 0-2 16,0 0-3-16,11 6-16 0,-6 0 23 0,0 4-32 15,-3-2 22-15,2 7-30 0,1 2 20 0,-1 0-25 16,-1 1 2-16,1 3 0 0,-2-1-1 0,1 0 1 15,-2-2-2-15,3 0 2 0,-3-2-4 0,0-5 4 16,-1 2-3-16,3 0-4 0,-3-4-21 16,1 2-12-16,0-4-32 0,-1-7-48 0,-1 12-66 15,1-12-28-15,0 0-118 0,0 0 213 0</inkml:trace>
  <inkml:trace contextRef="#ctx0" brushRef="#br0" timeOffset="-157031.22">19557 8733 65 0,'0'-8'238'0,"0"8"-57"0,-1-10-33 15,1 10-27-15,-3-9-11 0,3 9-30 16,-4-5-18-16,4 5-11 0,0 0-12 0,-11-1-6 16,11 1-8-16,-12 7-1 0,6 1-9 0,-3-1-2 15,-1 4-4-15,-1 1 2 0,2 3-3 0,-2 0-2 16,1-1-3-16,2-2-1 0,-1 1 4 0,0-3-1 15,4 1 0-15,0-4-6 0,0 2 3 16,0-4 2-16,1 1-2 0,0 1 4 0,4-7-5 16,-4 6 4-16,4-6-4 0,0 0-2 0,0 0 3 15,0 0-1-15,0 0 0 0,17-4 2 0,-11 0-4 16,1-2 0-16,0 1-1 0,1 2 1 0,2 0-1 16,-1-1 5-16,0 0-5 0,4 2 1 0,-3 1 2 15,4 1 2-15,-2 1-3 0,2 1 0 16,2 4 0-16,0-1 0 0,0-1 1 0,6 4 1 15,-3-1-3-15,2 3-40 0,-1 0-65 0,-1-4-81 16,2 6-110-16,-2-6 244 0</inkml:trace>
  <inkml:trace contextRef="#ctx0" brushRef="#br0" timeOffset="-153063.41">21190 8314 128 0,'0'0'310'0,"0"0"-30"0,-9-3-63 16,9 3 22-16,0 0-65 0,0 0 40 0,0 0-72 16,-10-3-1-16,10 3-15 0,0 0-3 0,0 0-7 15,0 0-3-15,0 0 57 0,0 0-74 0,0 0 48 16,0 0-55-16,-10 0 44 0,10 0-70 0,0 0 48 16,0 0-70-16,0 0 41 0,0 0-65 15,0 0 46-15,0 0-62 0,0 0 41 0,0 0-55 0,0 0 51 16,10-5-54-16,0 0 48 0,4 2-54 15,5-2 53-15,6 0-56 0,5-4 54 16,2 4-7-16,3-2-2 0,1 0-8 0,-2 2-6 16,1 2-3-16,-1-3-5 0,1 1-5 0,-6 1 0 15,-1 3-2-15,0-3-6 0,-1 3-24 0,-5-2-14 16,-3 2-4-16,0-1 1 0,-1 0-11 0,-4 1-4 16,0 1-2-16,-2-1-2 0,-1-1-14 0,-11 2-58 15,18-1 37-15,-18 1-24 0,14-1-63 0,-14 1-72 16,13-1-40-16,-13 1-224 0,6-4-39 0</inkml:trace>
  <inkml:trace contextRef="#ctx0" brushRef="#br0" timeOffset="-152262.95">21262 8474 311 0,'0'0'264'0,"0"0"-21"0,-12 1-56 0,12-1 3 15,0 0-65-15,0 0 15 0,0 0-62 0,-9 3 20 16,9-3-54-16,0 0 23 0,0 0-45 0,0 0 28 15,0 0-40-15,0 0 32 0,9-3-43 0,-9 3 42 16,18-4-46-16,-6-1 34 0,3 2-40 0,7-3 37 16,2 0-38-16,0 0 36 0,7-1-39 15,-2 0 41-15,3 0-45 0,-1 1 48 0,1-4-48 16,0 4 38-16,-3-2-38 0,4 1 41 16,1 1-40-16,-1-3 39 0,-1 4-39 0,1-2 39 15,0 0-38-15,-1 1 56 0,-1 1-59 0,-4 0 38 0,0 0-45 16,-2 0 45-16,-2 3-38 0,0-1 35 15,-2-2-35-15,-2 4 38 0,-4-2-43 0,4 0 28 16,-6 1-66-16,0 1 27 0,-2 0-69 0,-11 1-32 16,17-2-36-16,-17 2-40 0,17 0-184 0,-17 0 148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11:17.844"/>
    </inkml:context>
    <inkml:brush xml:id="br0">
      <inkml:brushProperty name="width" value="0.05292" units="cm"/>
      <inkml:brushProperty name="height" value="0.05292" units="cm"/>
      <inkml:brushProperty name="color" value="#FF0000"/>
    </inkml:brush>
  </inkml:definitions>
  <inkml:trace contextRef="#ctx0" brushRef="#br0">26578 8656 21 0,'0'0'124'0,"0"0"-20"0,0 0-8 16,-1-6-18-16,1 6-4 0,0 0-15 0,0 0-3 15,0 0-5-15,-1-6-13 0,1 6 0 0,0 0-2 16,0 0 1-16,0 0 1 0,-2-7 0 0,2 7-4 16,0 0 3-16,0 0-3 0,0 0-3 0,0 0 0 15,0 0-4-15,0 0-6 0,0 0 1 16,0 0-3-16,0 0-6 0,0 0-5 0,-1-8-2 16,1 8-3-16,0 0-3 0,0 0 3 0,0 0-4 15,0 0-2-15,0 8 3 0,0-8 5 0,-1 10-3 16,1-3-2-16,0 4 5 0,-3 1-2 0,6 1 11 15,-6 4-8-15,3 2-2 0,0 2-1 16,0 4 3-16,-1 2 0 0,1 2 1 0,-1 3-1 16,1 2 1-16,0 4 4 0,0-1-7 0,0 1-3 15,0 2 4-15,0 7-5 0,1-2 0 0,-1 3 5 16,1-3-5-16,2 2 2 0,-2-2-1 0,0 3-1 16,1-3 3-16,-1 3 2 0,0-3 2 15,-1 3 0-15,3-2 8 0,-3 1 3 0,1 1 2 16,0 1 2-16,-1-1-4 0,2 3-6 0,-2-1 6 15,1 0-13-15,-1 3 9 0,0 0-12 0,0 0 11 16,0 1-10-16,-1-3-1 0,-1 2 1 0,1 0-1 16,0 0 34-16,-2-2-37 0,2-1-7 0,-2 2 8 15,1-4-3-15,-1 0 1 0,1 1-1 16,-1-3 10-16,1 3-10 0,-1-4 7 0,2 4-7 16,0-3 1-16,-2 0-7 0,2 1 4 0,-3-1 4 15,1-2-4-15,2 3 6 0,-2-2 28 0,2-1-30 16,0 2 0-16,-2-8 1 0,3 0-3 0,0 2 6 15,-1-2-9-15,0 0 1 0,-1 0 8 16,0 0-7-16,2 1 9 0,-1-2-9 0,1 0 24 16,0-1-23-16,0 1 4 0,0 0-7 0,-3-2 0 15,3-1 5-15,0 0-5 0,0-3 6 0,-1-1 0 16,1-2 2-16,-1 1 33 0,-2-2-36 0,2 2 3 16,-2-3 3-16,3 2 2 0,-1-2 4 15,-2 2 3-15,1-1-6 0,-1-2 25 0,2 2-21 16,-2-2 13-16,1 2-18 0,-1-2 19 0,1-1-24 15,-1 2 20-15,2-3-28 0,0-2 22 0,-1 0-25 16,0-1 21-16,2-1-19 0,-3-1 20 0,3-1-24 16,0-2 23-16,-1-1-25 0,1-3 13 15,0 3-33-15,-1-5-5 0,1 1-23 0,0-2-20 16,-2 1-15-16,2-9-40 0,0 9-34 0,0-9-172 16,0 0 200-16</inkml:trace>
  <inkml:trace contextRef="#ctx0" brushRef="#br0" timeOffset="2082.62">26562 8663 104 0,'0'0'108'0,"0"0"-19"0,0 0-18 0,0 0-9 16,0 0-8-16,0 0-9 0,7-3-6 0,-7 3-3 15,8-4-6-15,-8 4-4 0,9-3-2 0,-9 3 0 16,11-3-6-16,-11 3 2 0,16-3-4 0,-7 1 1 16,-9 2-3-16,20-3 1 0,-11-1 6 0,5 1 8 15,-2 1 0-15,2 1-4 0,1-3 0 0,0 3-3 16,2-2-5-16,1 1-1 0,0 1-2 0,1-4-4 16,0 3 2-16,0-1-5 15,2 2-6-15,0 1 2 0,-1-4 1 0,3 2 0 16,1-1-1-16,0 0 0 0,-1 0-3 0,4 0 2 15,0 3 7-15,-2-3-11 0,2 1 2 0,1 0-1 16,-2-2 5-16,1 3-2 0,1 0-4 0,0-2 2 16,0 3-3-16,0-1 4 0,0 0 5 0,2-1 14 15,-1 2-2-15,2 0-1 0,-1 0 3 0,2-1-4 16,4-1-3-16,1 1-5 0,-1 0-1 0,2-1-1 16,-1 1 3-16,-1-2-3 0,0 2-5 0,-4-1 1 15,0 1 2-15,-1 0 0 0,-1-1-3 16,1 2-2-16,-2 0 2 0,1-1-1 0,-2 1 1 0,0 0 2 15,-1-2-6-15,-2 1 21 16,-3 0-21-16,1-1 1 0,-4 2-3 0,3-1 3 16,-3 0 2-16,-1-1 0 0,-1 2 2 0,-2-1-3 15,-1-1-1-15,0 1 1 0,-1 0 2 0,-3 0 0 16,4 0-1-16,-2 0 0 0,0 1 1 0,-12 0 1 16,20-3 1-16,-20 3-3 0,17-3-3 0,-17 3 5 15,15-2 0-15,-15 2-1 0,12-3 0 0,-12 3-1 16,13-3 2-16,-13 3 0 0,9-2 1 0,-9 2-1 15,0 0 0-15,13-2 1 0,-13 2-2 0,0 0 0 16,6-3-1-16,-6 3 3 0,0 0 1 0,9-3 5 16,-9 3 5-16,0 0-2 0,0 0 1 15,9-1 6-15,-9 1-1 0,0 0-2 16,0 0 1-16,0 0-2 0,0 0-1 0,0 0 0 16,9-4 0-16,-9 4-9 0,0 0-3 0,0 0-3 15,0 0 2-15,0 0-4 0,0 0 1 0,0 0 2 16,5 4-1-16,-5-4 3 0,0 7 4 0,0-7-6 15,0 14 0-15,3-8 1 0,-3 6 3 0,-3 0 0 16,3 2 19-16,3 3-22 0,-6 2 22 0,3 2-26 16,0 5 32-16,-1 1-27 0,1-1-1 0,0 3 19 15,0 3 3-15,1 2-1 0,2-1 0 0,-2 3-17 16,2 0 26-16,-1 2-19 0,-2-1 31 16,3 2-16-16,-2 7-4 0,0-2-3 15,-1-1-2-15,3 6-5 0,-6-5 2 0,3 3-3 16,-1-1 8-16,-3 3 22 0,3-3-9 0,-2 4-55 15,1-3 61-15,-2 0-45 0,1 1 2 0,-2 0 4 16,1 2 0-16,-1-3-1 0,0 2 41 0,1-1-45 16,-1 1 47-16,1 0-58 0,-1-1 51 0,1 1-53 15,-2 0 46-15,2 0-47 0,-1-4 47 0,1 4-47 16,0-2 3-16,-1-1 4 0,3 0 6 0,-6-1 2 16,6 0-2-16,-2 0 3 0,0 0 3 0,0-3 46 15,0 2-54-15,0-2 49 0,-1 0-45 0,3-6 48 16,-1 2-47-16,-1-1 50 15,2 0-54-15,-1-3 56 0,1 3-66 0,-1-1 3 16,-1-1 2-16,3-2 5 0,-2 2 1 0,2 0 2 16,-1 1 1-16,-1-2 13 0,2 0-13 0,0 0-4 15,-2 0 3-15,2-1 2 0,-2 1-2 0,-1-1-2 16,3 1 4-16,-2-2-3 0,1 2 0 0,-2-2 72 16,1 0-85-16,-3 0 58 0,2-1-56 0,-1-1 45 15,3 1-58-15,-1-4 61 0,-1 0-59 0,2 0 3 16,-1 0 6-16,-2-1 3 0,1 2 9 0,3-3 1 15,-3 1-7-15,0 0 4 0,2-1 7 0,-2-2 13 16,1 3-17-16,-1-1-2 0,1-4 5 0,0 2-7 16,-1 1 7-16,2-2 2 0,-1-2 0 0,-1-3-3 15,2 3 2-15,-1-2 5 0,-1 0-8 16,2-1 60-16,-2 0-68 0,0-2 56 16,2 2-63-16,-1-1 53 0,-1 1-56 0,0-2 55 15,2 1-56-15,-2-3 70 0,1 1-74 0,-2 2 53 16,0-1-48-16,4-4 45 0,-3 3-57 0,0-2 59 15,3-3-58-15,-3 3 35 0,0-2-64 0,2 1 15 16,-1-4-54-16,-1 3-20 0,-1-3-51 0,3 1-60 16,-2-2-221-16,4-6 69 0</inkml:trace>
  <inkml:trace contextRef="#ctx0" brushRef="#br0" timeOffset="3048.99">26398 12432 89 0,'0'0'241'0,"0"0"-42"0,0 0-23 0,-9 3-24 15,9-3-2-15,0 0-24 0,0 0 5 0,-8 1-41 16,8-1 15-16,0 0-52 0,0 0 17 0,0 0-37 15,-10 2 30-15,10-2-35 0,0 0 18 0,0 0 6 16,0 0 8-16,0 0 1 0,0 9-6 0,0-9 4 16,8 6-8-16,-8-6 4 0,5 3-5 0,-5-3-5 15,9 10-10-15,-3-7 1 0,1 1-12 0,0 0-5 16,5 1-3-16,-2 0-6 0,3 0 59 16,2-1-71-16,2 1 62 0,-2 1-75 15,6-3 66-15,0 1-72 0,1 1 60 0,5-1-62 0,0 0 60 16,1-2-62-16,0 1 61 0,1-3-61 15,2 1 62-15,0-2-52 0,1-1 48 0,5 1-60 16,-1-1 5-16,2-2 6 0,-4 0 3 0,5 0-3 16,-2 0 2-16,0 1 11 0,2-1 52 0,-3 0-62 15,0-2 56-15,0 4-57 0,-2-3 52 0,1 0-66 16,-3 0 64-16,-3 1-63 0,-1 0 65 0,-1 1-55 16,1-3 72-16,-1 2-49 0,-3 1 69 0,3-2-56 15,-4 1 58-15,3-2-58 0,-3 4 51 0,1-2-70 16,-1-1 48-16,-4 3-66 0,4-3 59 15,-5 2-57-15,5 1 1 0,-4-1 4 0,-1 2-2 16,3-2 5-16,-1 0 6 0,-2 1-3 16,1 1 2-16,-1-1 1 0,0 2-3 0,0-2 2 15,0 2 0-15,-2 0 54 0,0 0-64 0,0 0 60 16,0-1-68-16,-1 1 59 0,-1 0-55 0,0 0 49 16,0 0-35-16,0 0 30 0,-1 0-59 0,-13 0 61 15,25 0-58-15,-13 0 59 0,1 0-60 0,-13 0 62 16,19 0-64-16,-19 0 59 0,19 0-59 0,-19 0 65 15,17 0-65-15,-17 0 58 0,19 0-58 0,-9 1 57 16,-10-1-59-16,19 0 68 0,-19 0-69 16,21 0 63-16,-21 0-53 0,16 0 45 0,-16 0-58 15,18 3 62-15,-18-3-64 0,17 1 57 0,-17-1-61 16,15 3 53-16,-15-3-64 0,13 3 58 0,-13-3-60 16,13 3 57-16,-13-3-53 0,9 1 47 15,-9-1-66-15,0 0 75 0,10 4-39 0,-10-4 8 16,0 0-78-16,6 5 20 0,-6-5-59 0,0 0-17 15,4 6-62-15,-4-6-59 0,0 0-233 0,-4 6-16 16</inkml:trace>
  <inkml:trace contextRef="#ctx0" brushRef="#br0" timeOffset="7820">26983 8913 231 0,'0'0'255'0,"0"0"-37"15,0 0-40-15,0 0-24 0,0 0-20 0,-1-6-34 16,1 6-22-16,0 0-18 0,0 0-8 0,0 0-11 15,0 0-10-15,0 0-6 0,0 0-6 16,0 0-11-16,0 0 5 0,0 0 1 16,0 0 9-16,0 0 13 0,0 10 2 0,-1 1-28 15,1 1 22-15,-3 2-30 0,2 4 27 0,0 0-30 16,-3 4-1-16,1 3 27 0,3-6-35 0,-2 3 35 16,-1-4-34-16,-2 1 30 0,5-1-34 0,-2-2 32 15,0 0-31-15,1-5 18 0,0 2 20 0,-1-4-39 16,1 3 40-16,0-6-44 0,-2 2 41 0,3-8-36 15,0 8 21-15,0-8-32 0,0 0 26 0,0 0-28 16,0 0 35-16,0 0-36 0,-1-10 33 0,1 10-33 16,0-12 3-16,1 4 5 0,-1-2 3 0,0 2 25 15,0-4-25-15,3 1 21 0,-2 1-19 16,0-3 26-16,1 2-26 0,-1-2 21 16,0 0-21-16,2-1 24 0,-2 1-5 0,4-1-3 15,-1-3 5-15,0 3-4 0,-2 2 1 0,2-2 3 16,1-1-6-16,-1 4 2 0,4-2-4 0,-3 0 4 15,1 2-4-15,2-1-1 0,-3 1 1 0,5 4-2 16,-3-4-1-16,-2 4 6 0,1 3-6 0,1-2-1 16,-1 1-1-16,-6 5 5 0,10-1-1 0,-10 1 0 15,9 3 2-15,-5 3 2 0,-4-6-24 16,6 9 40-16,-6 0-43 0,0-2 19 0,-1 0-21 16,-3 3 25-16,2-2-16 0,-2 3 18 0,-1-4-14 15,0 4 17-15,1-3-16 0,-3 1 21 0,0-2-20 16,2 2 20-16,-2-3-17 0,1-2 23 15,1 3-22-15,-3-3 22 0,8-4-17 0,-9 6 21 16,9-6-24-16,-9 6 21 0,9-6-24 0,-5 5 19 16,5-5-27-16,0 0 26 0,-9 4-22 0,9-4 21 15,0 0-23-15,0 0 21 0,0 0-16 0,0 0 21 16,3 6-19-16,-3-6 29 0,5 8-27 0,-1-3 37 16,-2 0-27-16,3 3 4 0,-1-1-1 0,3 2 0 15,-1 1-1-15,0 4-3 0,2-3 30 0,-2 3-36 16,2 0 32-16,1-2-44 0,-1 0 36 15,-1 2-41-15,1-4-7 0,1 2-53 0,-1 0-37 16,-1-3-40-16,0 0-53 0,-1-2-191 0,2-2 145 16</inkml:trace>
  <inkml:trace contextRef="#ctx0" brushRef="#br0" timeOffset="8016">27243 9188 189 0,'0'0'255'0,"0"0"-37"0,0 0-36 16,0 0-6-16,1 5-43 0,-1-5-7 0,-1 15-47 15,-1-9 5-15,2 4-40 0,-2-1 13 16,1 4-12-16,-2 1-13 0,2-3-24 16,0 5-51-16,-1 1-53 0,0 1-57 0,-1 0-65 15,1 0-135-15,-2-1 189 0</inkml:trace>
  <inkml:trace contextRef="#ctx0" brushRef="#br0" timeOffset="8703.04">26898 9851 102 0,'0'0'261'0,"0"0"-61"0,-8 3-41 15,8-3-25-15,0 0-17 0,0 0-15 0,0 0-4 16,0 0-15-16,0-7 8 0,0 7-22 0,0 0 22 16,5-4-51-16,-5 4 19 0,0 0-31 0,0 0 38 15,0 0-33-15,0 0 2 0,13 4-3 0,-9 0-6 16,-2 3 1-16,1 2-4 0,-2 3-5 15,2-1-9-15,-2 3 2 0,2 1-4 16,-2 2-2-16,-1 2-2 0,0 0 1 0,0 1 34 16,-1-1-49-16,-1-1 38 0,1 0-65 0,0 0 31 15,-2-2-36-15,2-5 42 0,0 2-23 0,1-3 32 16,-2 1-37-16,2-6-8 0,0-5-36 0,-4 9-5 16,4-9-10-16,0 0 3 0,0 0 6 0,-5-11-18 15,5 4 13-15,0-5-11 0,0 1 30 0,0-1 13 16,0-3 11-16,0-1 13 0,3-2 1 0,-2 2 28 15,0-1 2-15,1 0 31 0,0 0 1 0,0 0 16 16,0-2-2-16,2 3 7 0,0-1 5 16,0-1-1-16,1 1 5 0,0 1-5 15,0 2-4-15,1-1-4 0,1 1-2 0,-1 0-6 16,-1 2-9-16,2 1-5 0,-1 4-5 0,-1-3-1 16,3 5 4-16,-2 1-31 0,-1-1 30 0,-5 5-30 15,11-2 32-15,-11 2-32 0,10 7 30 0,-10-7-34 16,7 13 33-16,-5-5-36 0,-2 2 3 0,0 2-1 15,-2 0 5-15,0-1-3 0,-1 4 6 0,-2 0 0 16,0 0 2-16,0-1 1 0,-1 0-2 0,-1 0 3 16,2-1 2-16,-4-3 0 0,4 3 1 15,0-5-8-15,0 3 6 0,1-6-4 0,0 3 2 16,-1-1-12-16,3-2 9 0,2-5-4 0,-6 10 2 16,6-10 8-16,-5 10-8 0,5-10 0 15,0 13-4-15,0-13 38 0,4 10-42 0,-1-1 5 16,-1-2 30-16,2 3-35 0,2-2 31 0,-2 1-41 15,1 0 15-15,2 0-49 0,-2 0-16 0,1 3-14 16,2-4-37-16,-3 3-26 0,0-3-56 0,2 2-168 16,-2-3 174-16</inkml:trace>
  <inkml:trace contextRef="#ctx0" brushRef="#br0" timeOffset="9003.04">27102 10173 37 0,'0'0'330'0,"0"0"-38"0,0 0-69 16,0 0-16-16,14 0-34 0,-14 0-35 0,9 3-23 15,-9-3-19-15,9 4-19 0,-9-4-7 0,9 6-17 16,-1-2-9-16,-6 3-6 0,6-1-5 0,-4 1 4 16,0 2-11-16,-3 1 0 0,2 3 3 0,-2-2 8 15,0 1 6-15,-1 2-5 0,-1 3 16 0,0-1 3 16,-1 1 1-16,1-2-9 0,-2-1-7 0,2 2-7 15,-3-2 1-15,4-3-5 0,-1 1-15 0,0 0-2 16,-1-4-5-16,2 1 0 0,0-1-1 16,2-2-2-16,0 2-7 0,-2-8-1 0,8 6-9 15,1-3-7-15,-9-3-33 0,15 0-39 16,-2-2-42-16,1 0-36 0,-1 1-57 0,2-2-81 16,-3 0-190-16,2-2 11 0</inkml:trace>
  <inkml:trace contextRef="#ctx0" brushRef="#br0" timeOffset="9867.04">26999 10771 95 0,'0'0'372'16,"0"0"-96"-16,0 0-60 0,-7-4-29 0,7 4-29 16,0 0-30-16,5-7-29 0,-5 7 2 0,7-7-38 15,-7 7 2-15,6-7-33 0,1 3 15 0,-7 4-29 16,11-9 14-16,-11 9-26 0,10-4 18 0,-3 1-27 16,-7 3 19-16,9-3-32 0,-9 3 16 0,7-4-25 15,-7 4 21-15,0 0-22 0,9-4 31 0,-9 4-29 16,0 0 31-16,0 0-29 0,0 0 31 15,8 4-29-15,-8-4 7 0,0 0-3 0,0 0 1 16,0 0-1-16,0 0 7 0,1 7-1 16,-1-7 2-16,0 0 2 0,0 0 1 0,0 0 2 15,0 0 0-15,0 0 2 0,0 0 5 0,0 0 0 16,-2 6 8-16,2-6 9 0,0 0-1 0,0 0 0 16,0 0 0-16,-3 7 6 0,3-7-2 0,0 0 0 15,-5 9 4-15,5-9-4 0,-4 10-3 0,4-10-3 16,-4 11-3-16,3-4-2 0,0 2-3 0,-1-3-2 15,2 5 1-15,-1-3-3 0,-1 3 17 0,-1-3-20 16,3 2-9-16,-1-3 3 0,0 2 2 16,-1-3 9-16,1 2-9 0,1-8-2 0,-1 11 3 15,-1-5-3-15,2-6 5 0,-1 10 4 0,1-10-10 16,-4 5-10-16,4-5-8 0,0 0-15 16,-2 7-3-16,2-7-3 0,0 0 12 0,-7-7-19 15,7 7-5-15,-5-9 0 0,4-1-3 0,-3 2 15 16,4-4 0-16,-1 0 11 0,0-1 5 0,1-1 8 15,-2-1 33-15,4-2-32 0,-1 2 4 0,0 0 7 16,2 0-2-16,-1-2 13 0,3 2 3 16,0 0 10-16,-1 3 8 0,1-2 6 0,2 1 0 0,0 4-4 15,-3-2 2-15,4 5-10 0,-3-2-4 0,0 1 1 16,4 4 1-16,-9 3-8 0,12-5 7 16,-12 5 2-16,0 0-2 0,15 2-2 0,-15-2 20 15,9 9-28-15,-7-1 23 0,0-2-25 0,-1 5 13 16,-2-3-30-16,-1 5 10 0,1-5 5 15,-3 4-1-15,2-3 2 0,-3 4-2 0,1-4 7 16,0 1 4-16,0-3 3 0,-1 3 5 0,1-5-2 16,0 2-11-16,-1-2 5 0,5-5-2 0,-7 6-6 15,7-6-4-15,-7 4-3 0,7-4-1 0,0 0-2 16,0 0-1-16,-9-4 5 0,9 4-2 0,0 0-5 16,0-6 6-16,0 6 23 0,0 0-27 0,5-7 23 15,-5 7-23-15,0 0 21 0,9-3-24 0,-9 3 24 16,8 3-11-16,-8-3-2 0,10 6 4 15,-6-2 10-15,1 2 0 0,0 2 2 0,-1-1-7 16,4 5-2-16,-2-3 0 0,-2 4-2 0,1-1 0 16,0 1-6-16,-1 1-23 0,2 0-18 15,-2-2-31-15,0 2-35 0,0 1-54 0,0-1-106 16,-3-3-169-16,2 1 94 0</inkml:trace>
  <inkml:trace contextRef="#ctx0" brushRef="#br0" timeOffset="10287.04">27248 10992 341 0,'0'0'393'0,"0"0"-104"16,0 0-53-16,0 0-53 0,0 0-29 0,0 0-32 15,0 0-18-15,13-1-20 0,-13 1-19 0,0 0-7 16,0 0-17-16,15 0-9 0,-15 0-7 0,0 0-6 15,13 1-5-15,-13-1-3 0,0 0-3 0,9 4-4 16,-9-4 1-16,6 4-3 0,-6-4 10 0,3 7-9 16,-3-7-2-16,-2 8 2 0,2-8 30 0,-5 13-37 15,3-8 4-15,-1 3 0 0,1-1 1 0,-2 2-1 16,0-2 8-16,1-2-11 0,1 4-1 16,-2-2-3-16,1-2 3 0,2 3 1 0,1-8-3 15,-5 10-5-15,5-10 0 0,0 13 3 0,0-13-3 16,5 7 6-16,-2 0-3 0,-3-7-3 15,5 6 6-15,-5-6 0 0,6 5 2 0,-6-5-2 16,9 8 2-16,-9-8 0 0,8 6 1 0,-8-6 12 16,6 4 3-16,-6-4-6 0,5 9 8 0,-5-9 9 15,4 7 15-15,-4-7 13 0,3 11-4 0,-3-11-7 16,0 10-5-16,-3-3-4 0,3-7-8 0,-1 13-4 16,-2-6-6-16,1 0 3 0,-1 0-16 0,1 0-27 15,-1-2-49-15,-1 2-46 0,2 1-48 0,-1-2-51 16,3-6-81-16,-5 12-203 0,5-12-1 15</inkml:trace>
  <inkml:trace contextRef="#ctx0" brushRef="#br0" timeOffset="10459.04">27176 11460 46 0,'0'0'369'0,"-3"5"-63"16,3-5-82-16,-4 7 4 0,4-7 16 0,0 0-87 15,-7 6-46-15,7-6-8 0,0 0-30 0,0 0-3 16,0 0 12-16,3 5-79 0,-3-5-79 0,0 0-24 16,0 0-126-16,8 2-60 0,-8-2-135 15,0 0 115-15</inkml:trace>
  <inkml:trace contextRef="#ctx0" brushRef="#br0" timeOffset="10619.01">27152 11859 448 0,'-1'6'424'0,"1"-6"-100"0,-2 8-82 15,2-8-49-15,-3 9-46 0,3-9-67 0,0 0-82 16,0 10-72-16,0-10-88 0,0 0-129 0,-3 8-130 16,3-8 114-16</inkml:trace>
  <inkml:trace contextRef="#ctx0" brushRef="#br0" timeOffset="10789.37">27165 12135 518 0,'0'0'567'0,"0"6"-120"0,0-6-48 16,-3 9-61-16,3-9-52 0,0 0-74 0,3 7-32 15,-3-7-88-15,0 0-70 0,-3 7-113 0,3-7-90 16,0 0-30-16,3 7-94 0,-3-7-80 0,0 0-206 15,-3 11-105-15</inkml:trace>
  <inkml:trace contextRef="#ctx0" brushRef="#br0" timeOffset="11602.07">27059 12582 138 0,'0'0'583'0,"0"0"-112"0,0 0-165 16,0 0-8-16,0 0-106 0,-2 6 34 16,2-6-92-16,-1 15 22 0,1-9-85 0,0 6 47 15,-2 0-87-15,2-2-10 0,0 5-8 0,-3-2-16 16,3 0-10-16,0 4-15 0,0-1-8 0,-1 2-4 15,1 0 1-15,-3-3 6 0,2 1-3 0,-2 0 8 16,1-2 2-16,-1-1-1 0,1-1-3 0,0-3-8 16,-3 4-7-16,4-5-12 0,-3 2 8 0,2-4-15 15,-2-1-8-15,1 2 1 0,-2-3 8 0,5-4-2 16,0 0 7-16,-9 4 8 0,9-4 10 0,0 0 8 16,-5-5 11-16,5 5 7 0,-4-12 13 0,2 7 12 15,2-1 12-15,-3-5 48 0,3 4-42 0,0-4 51 16,3 1-49-16,-2-1 64 0,3-1-52 15,-2 0 1-15,2-1 6 0,0-2 8 0,0 4-3 16,1-3-6-16,0 1-13 0,0 5-5 16,0-5-11-16,3 6 2 0,-3-1-8 0,0 1-4 15,-1 1 3-15,5-2-5 0,-4 5 7 0,0-1-5 16,-5 4-7-16,12-3-3 0,-12 3 0 0,11 1-2 16,-11-1-1-16,9 5 0 0,-9-5-2 0,8 7 2 15,-4-1-3-15,-4-6 3 0,2 11 6 0,1-4 4 16,-3 0-7-16,0-1-4 0,-3 2 3 0,2-2 0 15,-3 0 1-15,4 2-1 0,-2-2 3 0,2-6-1 16,-4 10-1-16,4-10-10 0,-5 8-4 0,5-8 3 16,-7 5 22-16,7-5-27 0,-2 6 4 15,2-6-3-15,0 0-12 0,-7 4 5 0,7-4 5 16,0 0 2-16,0 0 2 0,-5 5 3 0,5-5 3 16,0 0 11-16,0 0 5 0,4 8 17 0,-4-8 2 15,0 0-3-15,6 8-4 0,-6-8 0 0,7 6-1 16,-5 1-7-16,2-2-2 0,0 1-3 0,1 2 0 15,0 0-5-15,0 0 2 0,2 0-4 0,-3 2 11 16,2-1-54-16,-2 1-32 0,1 0-26 16,1-1-60-16,-1 1-40 0,-1 0-56 0,3-1-43 15,-2 1-139-15,-3-1 90 0</inkml:trace>
  <inkml:trace contextRef="#ctx0" brushRef="#br0" timeOffset="12050.22">27291 12998 87 0,'0'0'686'0,"0"0"-192"0,0 0-130 16,2-5-79-16,-2 5-55 0,0 0-48 0,2-6-43 16,-2 6-33-16,9-7-23 0,-9 7-46 0,10-7-68 15,-2 3-70-15,0-3-39 0,-1 4-28 0,2-2-19 16,-1 2-2-16,0-3-9 0,-1 3 19 15,-7 3 15-15,9-6 46 0,-9 6 6 16,9-4 54-16,-9 4 24 0,0 0 50 0,8-5 18 16,-8 5 26-16,0 0 25 0,0 0 17 0,-12 7 19 15,12-7 18-15,-11 7 8 0,4-3 12 0,-1 2 14 16,0 0-13-16,0-2-24 0,0 2-25 0,1 0-24 16,-1 0-18-16,2-1-14 0,1 2-19 0,-3 0-7 15,4 1-4-15,0-2-16 0,2-1-14 0,-1 3-10 16,3-8-13-16,0 10-4 0,0-2-7 0,4-1-1 15,-4-7 14-15,4 11-1 0,0-6-1 0,1 2 1 16,0-2 4-16,-1 3 5 0,1-2 8 0,0 3-6 16,-1-2 7-16,1-1 2 0,0 2 3 15,-1-1 2-15,0 1 8 0,-2-1-7 0,2-1-3 16,-1 1 1-16,-2 0 3 0,0 0 1 0,-1 1 55 16,0-2-71-16,-1 4 63 0,1-4-69 0,-1 1 61 15,-2 1-80-15,-1-2-10 0,3-1 21 16,0 2-71-16,1-7-4 0,-7 8-56 0,7-8-53 15,-2 9-56-15,2-9-219 0,0 0 24 0</inkml:trace>
  <inkml:trace contextRef="#ctx0" brushRef="#br0" timeOffset="12381.69">27521 13146 27 0,'0'0'258'0,"8"-2"-64"15,-8 2-18-15,0 0-20 0,0 0-10 16,12 2-8-16,-12-2-35 0,2 7-9 0,4-2 1 16,-4 1-41-16,-1 1-26 0,0 1 11 0,-1-2-25 15,3 5 12-15,-1-3-2 0,1 2-7 0,-2-1-5 16,3 0-2-16,-1 0-10 0,1-3 8 0,-2 1 3 16,3-1-15-16,-1-2-8 0,-4-4-2 0,8 7 2 15,-8-7-2-15,11 1-1 0,-11-1 0 0,12-4 7 16,-12 4-1-16,11-7-3 0,-6 3 23 0,-1-1 4 15,0-1 56-15,1 1-8 0,-5 5 89 0,4-11-37 16,-3 4 27-16,-1 7 18 0,0-9 68 16,-4 1-45-16,4 8 65 0,-6-8-80 15,0 3 40-15,-1-1-95 0,-1 2 26 0,1 1-86 16,-3 0 12-16,1-2-107 0,1 2-3 0,-1 0-120 16,1 2-71-16,8 1-55 0,-14-3-68 0,14 3-436 15,-14 0-320-15</inkml:trace>
  <inkml:trace contextRef="#ctx0" brushRef="#br0" timeOffset="14936.58">27515 9040 239 0,'0'0'221'0,"0"0"-25"0,0 0-15 0,0 0-10 16,0 0-7-16,0 0-50 0,0 0 13 0,0 0-59 15,0 0 25-15,0 0-44 0,0 0 23 0,0 0-44 16,0 0 33-16,0 0-45 0,0 0 33 0,0 0-45 15,0 0 48-15,0 0-57 0,0 0 48 16,0 0-46-16,14-1 42 0,-4 0-47 0,4 1 45 16,4-3-51-16,3 3 43 0,2-1-46 0,3-1 55 15,0-1-59-15,2 1 50 0,2 1-51 16,-2 0 44-16,-3 0-44 0,5-1 39 0,-5 2-47 16,-3 0 31-16,-2-1-49 0,1-1 35 0,-6 2-61 15,2 0 1-15,-3-1-14 0,-14 1-2 0,23 1-4 16,-23-1-9-16,18 2-9 0,-18-2-21 0,11 1-34 15,-11-1-12-15,9 4-90 0,-9-4 84 0</inkml:trace>
  <inkml:trace contextRef="#ctx0" brushRef="#br0" timeOffset="15565.93">27969 8924 58 0,'0'0'246'0,"-7"-7"-37"0,7 7-16 0,0 0-18 16,0 0 4-16,-5-6-33 0,5 6-31 16,0 0-25-16,0 0-16 0,-4-3-12 0,4 3-12 15,0 0-7-15,0 0-7 0,0 0-6 0,0 0-8 16,0 0 2-16,0 0-15 0,-4-7-2 0,4 7 0 16,0 0 1-16,0 0-5 0,0 0 1 0,0 0 1 15,11 5-1-15,-11-5-4 0,9 4 11 0,-9-4-9 16,11 5-2-16,-6-2-1 0,4 4 2 0,-1-4 0 15,-2 3-2-15,3 0 0 0,0 0 1 0,-2-1 0 16,0 2-24-16,2-1 26 0,-2-1-24 0,-2 0 27 16,0 2-23-16,0-2 27 0,0-1-22 15,-1 3 22-15,-2-1-23 0,-2-6 25 0,2 9-22 16,-2-9 31-16,-3 10-38 0,-1-3 31 16,4-7-22-16,-7 13 25 0,2-10-31 0,-1 5 4 15,-1-1 5-15,0-2 2 0,0 1 1 0,-1 0-4 16,2-1 4-16,-2 2-3 0,3-2 2 0,-3-2-1 15,8-3-17-15,-9 9-25 0,4-4-29 0,5-5-39 16,-6 6-17-16,6-6-64 0,-3 5-157 0,3-5 192 16</inkml:trace>
  <inkml:trace contextRef="#ctx0" brushRef="#br0" timeOffset="17787.21">28502 8877 141 0,'5'-5'353'0,"-5"5"-81"0,0 0-40 0,2-5-10 15,-2 5-44-15,0 0-14 0,0 0-31 0,4-6-29 16,-4 6-22-16,0 0-16 0,0 0-14 0,-8 8-16 15,1-5-3-15,0 4 4 0,-2 4-15 0,-2-2-3 16,-2 3-50-16,0 3 52 0,-1-1-51 16,0-1 51-16,-1 2-49 0,1 0 51 0,0-1-46 15,2-5 55-15,2 3-54 0,-1-4-2 16,0 4 57-16,4-7-52 0,-1 4 2 0,2-3 3 0,-1-1 5 16,2-1 5-16,1 3 0 0,4-7 0 15,-10 5 3-15,10-5-8 0,-4 6-5 0,4-6 48 16,0 0-50-16,0 0 45 0,0 0-48 0,0 0 47 15,0 0-51-15,0 0 46 0,14 0-47 0,-14 0 48 16,13-1-51-16,-13 1 54 0,17 0-50 0,-7 1 49 16,0 3-50-16,3-3 53 0,2 4-49 0,-1-3 51 15,3 4-48-15,-2 2 55 0,2-4-67 16,-1 3 60-16,0 2-55 0,-1-3 49 0,1 0-50 16,-1 2 47-16,0-2-60 0,-1 3 7 0,-1-3-57 15,-2-3-22-15,1 2-47 0,1 3-43 16,-2-6-48-16,-2 2-149 0,0-1 148 0</inkml:trace>
  <inkml:trace contextRef="#ctx0" brushRef="#br0" timeOffset="18234.21">28702 8970 95 0,'-1'-7'281'0,"1"7"-45"0,-1-7-15 15,1 7-9-15,-2-6-5 0,2 6-45 0,0 0-23 16,-1-6-34-16,1 6-24 0,0 0-19 0,0 0-12 15,0 0-1-15,0 0 10 0,0 0-52 0,8 5 59 16,-6 0-66-16,2 4 51 0,0-2-59 16,1 4 47-16,0-3-54 0,-1 4 50 0,1-1-52 15,0 2 4-15,-1 0 8 0,1-6-3 0,0 5 8 16,-1-4-7-16,-1 1-1 0,1-4 7 0,-2 1 5 16,2 2 1-16,-1-4 7 0,-3-4 8 15,2 8 1-15,-2-8-6 0,9 3 3 0,-9-3-16 16,6-6 2-16,-6 6-3 0,9-7 1 0,-3 1 51 15,-3-2-66-15,4 1 50 0,-2-3-70 0,0 4 48 16,0-5-65-16,0 4 42 0,0-3-67 0,0 2 19 16,0 2-25-16,-1-3-28 0,0 3-30 0,1 2-26 15,-1-3-26-15,-4 7-30 0,9-7-140 0,-9 7 180 16</inkml:trace>
  <inkml:trace contextRef="#ctx0" brushRef="#br0" timeOffset="18463.97">28959 9057 167 0,'0'0'295'16,"0"0"-68"-16,0 0-31 0,0 0-50 0,0 0-17 16,0 0-42-16,0 7-3 0,0-7-15 0,0 11 34 15,0-11-50-15,-1 14-15 0,0-6 30 16,-1 5-43-16,0-3 25 0,-1 5-39 0,2 3 27 15,0-2-7-15,-2 3-9 0,0-2 27 0,2-1-44 16,0 0-12-16,0-1-27 0,1-2-28 0,-2 3-48 16,2-5-43-16,-1 1-46 0,1-1-222 15,0-4 115-15</inkml:trace>
  <inkml:trace contextRef="#ctx0" brushRef="#br0" timeOffset="19851.89">28205 9732 294 0,'0'0'314'0,"0"0"-83"15,5-4-50-15,-5 4-30 0,0 0-29 16,0 0-34-16,0 0-19 0,0 0-14 0,-9 5-10 15,2-1-10-15,-1 2-24 0,0 1 13 0,-2 3-21 16,0-2 19-16,0 2-24 0,-2 1-1 16,-1-1-1-16,3 1 6 0,0-1 0 0,-2-1 0 15,3 1-1-15,0-2-1 0,1 2 0 0,0-4 0 16,1 0-2-16,2-1-3 0,-1 2-4 0,6-7 5 16,-8 8 6-16,8-8 1 0,-5 9 4 0,5-9 3 15,-2 9 1-15,2-9 2 0,2 10 1 0,2-5 1 16,1 1 3-16,0 0 0 0,4 0 5 0,-1 0 0 15,2 3-4-15,3-2-4 0,-3 2 34 16,3-2-44-16,-2 4 35 0,1-3-45 0,-1 0 43 16,2 1-63-16,-4-1 47 0,4 1-62 0,-2-3-14 15,-2 4-50-15,0-4-46 0,0-2-51 0,0 2-238 16,0-1 90-16</inkml:trace>
  <inkml:trace contextRef="#ctx0" brushRef="#br0" timeOffset="20266.04">28424 9862 2 0,'1'-9'317'15,"-1"9"-81"-15,0 0-40 0,0 0-20 0,0 0-46 16,0-7-10-16,0 7-38 0,0 0-10 0,0 0-27 16,0 0 5-16,0 0-20 0,0 0 15 0,0 0-20 15,13 4 20-15,-13-4-32 0,7 11 17 0,1-7-23 16,-3 5-1-16,2 0-3 0,-1 0 0 0,0 2 18 16,3-3-22-16,-2 3 13 0,-1-4-18 15,0 3 27-15,1-4-30 0,-2 2 25 0,0-3-21 16,-1 0 21-16,0 2-23 0,-4-7 24 0,9 8-22 15,-9-8 33-15,7 4-28 0,-7-4 33 0,0 0-40 16,0 0 26-16,12-2-28 0,-12 2 1 16,7-6 3-16,-4-1 2 0,-3 7 0 0,5-10 2 15,-5 10 21-15,4-13-29 0,-3 8 29 0,3-3-39 16,0 0 25-16,-1 1-34 0,-1-1-14 0,4 1-27 16,-2-2-46-16,1 3-40 0,-1 0-58 0,3-2-148 15,-2 1 180-15</inkml:trace>
  <inkml:trace contextRef="#ctx0" brushRef="#br0" timeOffset="20581.56">28729 9901 230 0,'0'0'332'0,"0"0"-88"0,0 0-54 0,0 0-39 15,0 0-28-15,0 0-27 0,8 5-14 0,-8-5-15 16,0 0-12-16,6 5-18 0,-6-5-1 0,9 7 36 16,-8-2-54-16,4 1-1 0,-2 1-3 15,0 0-3-15,-1 2 0 0,-1-3-3 0,1 6 33 16,-4-2-46-16,2 0 39 0,-1 0-37 0,0 3 40 16,-2-2-39-16,-1 0 50 0,2 1-39 0,-1-3 56 15,1 2-53-15,-2-2 57 0,0 0-74 16,4 0 62-16,-1-1-69 0,1-8 52 0,-1 12-57 15,1-12 46-15,1 14-67 0,-1-14 6 0,6 3-78 16,-6-3-55-16,12 5-38 0,-12-5 0 0,15 2-251 16,-5-5 69-16</inkml:trace>
  <inkml:trace contextRef="#ctx0" brushRef="#br0" timeOffset="21132.82">28862 9810 134 0,'-5'-8'433'0,"5"8"-36"0,-4-7-121 16,4 7 34-16,-3-5-88 0,3 5 33 15,0 0-114-15,-3-6 22 0,3 6-97 0,0 0 37 16,0 0-72-16,0 0 47 0,0 0-68 0,0 0 55 16,15 3-73-16,-7 0 57 0,-1 2-71 15,2 2 62-15,4 1-65 0,0-1-28 0,-2 2-12 0,2 0-2 16,-1 2-4-16,-1-2 10 0,3 1 14 16,-2 1 3-16,-1-1 2 0,-1-1 4 0,1 0-3 15,-1-2 0-15,-4 1 1 0,1-1 50 0,-1 0-45 16,-2-1 49-16,-3-1-31 0,2 2 41 0,-6-1-57 15,2 0 84-15,-3 1-83 0,-2 1 52 0,-2-3-42 16,-5 6 59-16,4-5-43 0,-2 5 9 0,-2-4 2 16,0 3 6-16,-1-2-13 0,3 2 2 15,-1-1 71-15,1-1-90 0,-1 2 37 0,3-1-76 16,-1 1-17-16,2-5-67 0,2 5-81 0,1-4-64 16,1 1-162-16,0-2 78 0</inkml:trace>
  <inkml:trace contextRef="#ctx0" brushRef="#br0" timeOffset="21681.8">29253 8848 65 0,'0'0'344'0,"-9"-6"-91"0,9 6-15 16,0 0-54-16,-11-4-29 0,11 4-28 0,0 0-35 15,-9-3-22-15,9 3-10 0,0 0-12 16,0 0-6-16,-8 4-8 0,8-4-6 0,1 10-3 15,-1-10-7-15,5 12 6 0,-1-1-14 0,1-3 1 16,3 4-2-16,2 2-2 0,-1-2-2 0,3 4-1 16,2 0-5-16,-4 1-27 0,1 1 25 0,0 0-30 15,-2 1 27-15,-2-1-26 0,1 0 27 0,-3-1 3 16,-1 0-1-16,-3 1 0 0,-1-2 1 0,0 0 0 16,-2 0 1-16,-2 1 7 0,-3 0-9 0,-3 1-2 15,1-1 0-15,-2 0 6 0,-5-1 2 16,1-2-11-16,0 1-26 0,-6 2-36 0,6-2-34 15,-3-1-73-15,3-2-246 0,1 1 111 16</inkml:trace>
  <inkml:trace contextRef="#ctx0" brushRef="#br0" timeOffset="21986.65">28831 10516 146 0,'-5'7'573'0,"1"-2"-159"0,4-5-98 0,-5 11-60 16,5-11-50-16,-4 7-47 15,4-7-25-15,-5 7-39 0,5-7-65 0,0 0-76 16,-1 8-89-16,1-8-94 0,3 6-373 0,-3-6-114 16</inkml:trace>
  <inkml:trace contextRef="#ctx0" brushRef="#br0" timeOffset="22134.7">28826 10899 261 0,'-2'9'416'0,"-1"-1"-53"16,3-8-135-16,-4 13-4 0,3-7-108 0,1-6 25 16,-1 12-158-16,1-5-94 0,0-1-122 0,-2 4-205 15,2-4 89-15</inkml:trace>
  <inkml:trace contextRef="#ctx0" brushRef="#br0" timeOffset="22298.58">28817 11572 648 0,'-2'13'654'0,"-1"-4"-198"0,-1 2-22 15,2-5-145-15,1 1-16 0,-1 0-113 0,2-7-5 16,-2 10-146-16,2-10-48 0,-2 12-188 15,2-12-68-15,2 11-79 0,-2-11-303 0,1 12-188 16</inkml:trace>
  <inkml:trace contextRef="#ctx0" brushRef="#br0" timeOffset="22433.66">28821 11999 230 0,'-4'15'600'15,"0"-5"-113"-15,1 1-81 0,-1-3-39 0,1 3-42 16,1-4-59-16,-2 1-56 0,1-1-51 0,1-3-76 15,-2 3-107-15,4-7-147 0,-5 10-104 0,5-10-141 16,-8 6-298-16,8-6-218 0</inkml:trace>
  <inkml:trace contextRef="#ctx0" brushRef="#br0" timeOffset="31337.76">12525 8490 46 0,'0'0'184'0,"0"0"-45"15,-10-3-14-15,10 3-7 0,0 0-4 0,-9-4-12 16,9 4-8-16,0 0-6 0,-6-5-7 0,6 5-1 15,0 0-16-15,-7-4 1 0,7 4-18 0,0 0 6 16,0 0-22-16,-7-5-2 0,7 5-1 0,0 0-7 16,0 0-2-16,-5-5-5 0,5 5 20 15,0 0-24-15,0 0-1 0,-4-5 1 0,4 5-4 16,0 0-2-16,0 0-2 0,0-8-2 16,0 8 0-16,4-9 2 0,-4 9-5 0,6-12 1 0,0 4 2 15,3-2 0-15,0 0 15 0,5-3-30 16,-1-1 29-16,6 0-18 0,2-2 15 0,3-3-17 15,7-3 15-15,2 1-1 0,3-1 6 0,3 0-14 16,1-1 2-16,10-1-2 0,-3-3 1 0,4 2 4 16,3 0-3-16,-2 0-4 0,2 1 2 0,2 3-3 15,-1-3 2-15,0 1 1 0,4 2 1 0,0 0-4 16,1 1 1-16,1 1 3 0,3 3-3 0,-3-1 2 16,1 2-5-16,0 0 4 0,2 1 9 0,0-1-13 15,5 1 5-15,1-1-13 0,3 1 18 16,5-2 0-16,4 2 0 0,1 2-2 0,3 0-1 15,-1-3-16-15,6 6 18 0,-2-4-19 0,3 5 27 16,-2-3-22-16,7 4 15 0,-4-4-18 16,3 3 18-16,4-3-11 0,1 1 18 0,19-2-18 15,0-4 31-15,3 0-34 0,2 4 35 0,3-1-17 16,2-2-4-16,2 1-4 0,3 2 0 0,3-2-15 16,4-1 18-16,3 3-1 0,-1 2 0 0,-1-5 2 15,4 2-1-15,0 5 4 0,1-5-8 0,2 5 2 16,-3-2-4-16,1 2 5 0,2 0-1 0,0 2-2 15,0 2 1-15,1 1 0 0,-4 0-1 0,0 1 8 16,0 2-9-16,-2 2 1 0,5 1 1 16,-6 0 2-16,2 1 0 0,-2-1-6 0,1 5 7 15,-1-4-3-15,2 3 0 0,-3 2 4 0,0-3-4 16,-1 4-1-16,-3-2-16 0,2 3 25 16,-2-1-4-16,-1 2-3 0,0-1 3 0,0 0-19 15,0 5 25-15,0-4-28 0,-1 4 28 0,-4 1-27 16,-3 1 31-16,-1 0-22 0,-2 3 22 0,-3 0-24 15,-1 2 24-15,-1 0-26 0,-3 0 24 0,-4 3-5 16,-5 1 9-16,-3-3-11 0,-18-1 1 16,15 4-25-16,-18-5 25 0,-3 2 1 0,4 0-3 0,-3-3-2 15,-2 3 4-15,-1 2-5 0,-5-1 9 0,2-2-7 16,-4 4-3-16,-2 0-22 0,-3-4 32 0,-4 3-29 16,2 1 29-16,-5-1-29 0,-3 1 28 15,1-1-27-15,-2 2 6 0,-2 0 6 0,-4 2-4 16,-2-2 4-16,1 1 28 0,0 0-28 15,-3 1 25-15,-4-2-31 0,2 2 29 0,-7-6-30 16,-2 1 54-16,-3 1-57 0,1-5 47 0,-2 3-56 16,-1 0 38-16,0 0-28 0,-1-2 32 0,-1-1-30 15,0 1 29-15,-1 0-29 0,0-2 30 0,2-1-30 16,-3 1 31-16,4-2-35 0,0-3 35 0,0 2-33 16,1-1 33-16,-1-2-34 0,4 4 32 0,0-2-32 15,-3-4 35-15,4 4-33 0,-1-1 1 0,-3-1 0 16,2 0 6-16,-5-2 3 0,2 4-1 0,-1-3 2 15,-2-1 2-15,3 5-10 0,-4-3 12 16,4 3-3-16,-5-1 3 0,1-4 3 0,-1 2-8 16,-4 2 7-16,5-1-1 0,-2 0 10 15,1-1 41-15,-2 1-41 0,1 1 52 0,-2 0-53 16,2 0 69-16,-2-3-81 0,1 2 44 0,1 1-56 16,-2 0 57-16,1-1-61 0,0 1 56 0,1-3-59 15,-1 3 56-15,1-1-57 0,-3 0 57 0,1-2-57 16,0 0 51-16,-1 3-52 0,-1-3 58 0,-3-3-65 15,0 3 62-15,-1-3-54 0,0-1 62 0,-1 4-59 16,-3-5 68-16,0 2-67 0,-1-3 68 0,-2 1-64 16,1 0 75-16,-1-2-54 0,-2 1 65 15,0-1-76-15,1-2 66 0,-2 1-60 0,0 2 60 16,-2-3-60-16,3 0 56 0,-1 1-65 0,-2 0 73 16,1-1-78-16,0 0 58 0,1 1-62 15,-3-2 61-15,1 1-65 0,-6-4 56 0,16 5-58 16,-10-2 56-16,2 3-57 0,-2-2 55 0,4 0-60 15,-1-3 7-15,0 3 6 0,1 1 8 0,1-1 48 16,-2 1-61-16,3-3 5 0,0 3 1 0,1 1 3 16,2-1 57-16,-1-2-64 0,1 3 57 0,1 1-66 15,0-3 69-15,-3 0-68 0,6 3 63 0,-3-2-60 16,0 0 62-16,3 0-65 0,-1 3 58 0,1-3-56 16,2 2 1-16,-1 1 3 0,-2-2 7 15,3 3 0-15,-1-3 4 0,-1 1 7 0,1 0 2 16,0-2-8-16,0 4 3 0,-2-2 1 0,0-3 0 15,-1 3 1-15,3 1-2 0,-4-4 3 0,0 3-3 16,1-1 3-16,-3-1-1 0,0-1 8 0,0 2-2 16,-1-1-7-16,-2-2 4 0,1 1-4 15,-1 0 0-15,-2 1 2 0,0-2-10 0,0-1 13 16,1 0-8-16,-10-2 3 0,14 5-5 0,-6-3 27 16,-8-2-11-16,13 5-8 0,-13-5-9 0,10 1 9 15,-10-1-7-15,10 2 10 0,-10-2-8 0,9 3 7 16,-9-3-9-16,0 0 8 0,12 1-6 0,-12-1 5 15,0 0-2-15,0 0 1 0,10 3-15 16,-10-3-10-16,0 0-41 0,0 0-37 0,0 0-13 16,0 0-49-16,11 1-40 0,-11-1-53 0,0 0-50 15,0 0-170-15,0 0 39 0</inkml:trace>
  <inkml:trace contextRef="#ctx0" brushRef="#br0" timeOffset="47830.89">13672 14716 1 0,'0'0'57'0,"0"0"2"0,0 0 6 15,-3-5 3-15,3 5 13 0,0 0-5 0,0 0 7 16,0 0 0-16,0 0 18 0,0 0-16 0,0 0 13 15,0 0-9-15,0 0 20 0,0 0-20 0,-1-7 0 16,1 7-6-16,0 0-2 0,0 0-3 16,0 0-3-16,0 0-4 0,0 0-7 0,0 0-8 15,0 0-6-15,0 0-6 0,0 0-7 0,0 0 10 16,0 0-15-16,0 0-8 0,0 0-13 0,0 0-2 16,0 0-2-16,0 0-4 0,0 0-2 15,0 0 1-15,0 0-6 0,0 0 2 0,0 0 0 16,0 0 1-16,0 0 0 0,10-3 3 0,-10 3-2 15,22-1 1-15,-7-2 1 0,8 1 0 0,3 0 20 16,4-2-14-16,9 2-2 0,3 1-9 0,5-1 3 16,7 0 0-16,1 1 6 0,0 1-10 0,4 0 5 15,-2-2-2-15,3 2 1 0,0 0-1 0,-2 0 0 16,-2 0 3-16,-5 0-1 0,-6 0 1 0,-7 0-4 16,2 2 5-16,-11-2 0 0,2 0 14 0,-7 0-12 15,-1 0-2-15,-5 0-5 0,1 0 1 0,-4 1 5 16,-2-1 2-16,0 1-1 0,0-1 3 0,-13 0-3 15,18 0 0-15,-18 0-3 0,15 0-3 16,-15 0-3-16,14 0-2 0,-14 0-16 0,14 0-69 16,-14 0-48-16,14 3-83 0,-14-3-285 0,19 0-4 15</inkml:trace>
  <inkml:trace contextRef="#ctx0" brushRef="#br0" timeOffset="48630.18">17499 14645 157 0,'0'0'272'0,"0"0"-70"0,0 0-19 0,-14 3-40 0,14-3-1 16,0 0-46-16,0 0-9 0,0 0-38 16,0 0 4-16,0 0-29 0,0 0 18 0,0 0-25 15,0 0 14-15,0 0-20 0,14-4 15 0,0 4-22 16,8-1 21-16,6 1-24 0,13 1 8 0,8 0 14 15,7 1-15-15,4-1 20 0,17-1-33 0,3 2 26 16,6-2-26-16,-1 0 16 0,1 0-15 0,5-2 3 16,-2 2 19-16,2-1-23 0,-3-2 20 0,-1 0-27 15,-5-1 14-15,-7-2-71 0,-15 4-14 0,-2-2-25 16,-8 2-13-16,-8-2-27 0,-6 3-31 0,-7 1-120 16,-5 0 239-16</inkml:trace>
  <inkml:trace contextRef="#ctx0" brushRef="#br0" timeOffset="54633.64">25943 11353 65 0,'0'0'243'0,"0"-7"-24"0,0 7-23 0,0-11-39 15,0 11-21-15,-1-9-10 0,1 9-16 0,0-9-12 16,0 9-30-16,0-7 16 0,0 7-33 15,0 0 22-15,-1-7-43 0,1 7 20 0,0 0-42 16,0-9 28-16,0 9-36 0,0 0 26 0,0 0-27 16,0 0 42-16,1 12-33 0,0-4 49 0,-1 3-55 15,0 4-8-15,3 2 8 0,-3 2 2 0,2 2 40 16,-1 0-46-16,-1 0 34 0,2 0-43 0,-2-2 36 16,0 0-36-16,0-2 46 0,0-3-53 0,0-1 41 15,0-1-42-15,0 1 44 0,0-4-42 0,0 1 43 16,0-3-41-16,0 1 47 0,0-8-46 0,-3 9 48 15,3-9-57-15,0 0 46 0,0 0-48 16,-10-1 44-16,7-5-41 0,1-3 8 16,-1 0 1-16,2-4 2 0,-2-2 6 0,2-1 4 15,1-3-3-15,0-1 44 0,1-3-52 0,2-1 49 16,-2-2-51-16,6 1 42 0,-2-3-45 0,4 0 45 16,-2 2-48-16,1 2 53 0,0 2-56 0,-1 4 49 15,2 0-51-15,-2 4 43 0,-1 3-44 0,2-1 44 16,-2 5-47-16,-1 0 49 0,2 0-45 0,-7 7 49 15,0 0-55-15,14 3 51 0,-12 3-46 0,2 1 39 16,-4 5-44-16,0-1 23 0,-1 2-36 0,-2-1 30 16,1 2-23-16,-6-1 41 0,4 3-35 15,-5-2 2-15,4-3 10 0,-3 3 7 0,0-2 2 16,-1-3 0-16,1 2 5 0,0-5 3 0,2 1 2 16,-2 1 0-16,3-4 1 0,5-4-4 15,-11 9-5-15,11-9 2 0,-8 2 1 0,8-2-2 16,0 0 2-16,0 0-2 0,0 0 26 0,0 0-30 15,0 0 36-15,0 0-38 0,0 0 26 0,0 0-25 16,0 0 28-16,8 5-30 0,-2-2 4 0,2 3 6 16,-1 3 1-16,1 0 2 0,2 2-2 15,-1 1 26-15,3 2-37 0,0 0 32 0,-1 4-40 0,1-3-29 16,-1 2-43-16,-2 0-48 0,2-2-43 0,-2 0-222 16,0 0 135-16</inkml:trace>
  <inkml:trace contextRef="#ctx0" brushRef="#br0" timeOffset="55197.85">26195 11576 174 0,'0'0'355'15,"0"0"-86"-15,-8-5-27 0,8 5-30 16,0 0-46-16,0 0-36 0,0 0-28 0,-4-6-21 16,4 6-21-16,0 0-13 0,0 0-14 0,0 0-3 15,0 0-3-15,0 11 37 0,2-4-59 0,-1 2 45 16,0 0-57-16,2 1 48 0,-3 3-50 0,1 0 41 16,0-1-52-16,2 3 52 0,-2-3-50 0,0 1 47 15,-1 1-49-15,0-2 47 0,3-1-51 0,-2 1 47 16,-1-3-42-16,1 0 45 0,-1-3-52 0,2 3 39 15,-1-2-31-15,-1-7 50 0,1 11-51 16,-1-11 51-16,3 8-48 0,-3-8 61 0,0 0-55 0,0 0 58 16,10-1-63-16,-2-5 64 0,-2-2-70 15,2-1 63-15,1-3-60 0,0 2 57 16,-2-2-60-16,2-2 8 0,-1 4 4 0,1-2 4 16,-3 1-4-16,-2 3 0 0,3 0 9 0,-5 1-1 15,4 0 2-15,-6 7 6 0,7-11 0 0,-7 11-1 16,5-7 2-16,-5 7 5 0,4-5-12 0,-4 5-2 15,0 0-5-15,0 0 4 0,0 0 0 0,-8 7 1 16,8-7 0-16,-8 11 3 0,2-4 53 0,2-1-70 16,-1 0 64-16,0 1-74 0,0-2 90 0,5-5-88 15,-8 9 55-15,8-9-60 0,-5 8 59 0,5-8-64 16,-5 6 63-16,5-6-62 0,-4 6 57 16,4-6-59-16,0 0 60 0,-1 5-55 0,1-5 57 15,1 10-62-15,-1-10 63 0,5 6-59 16,-1-2 59-16,1 1-58 0,0 2 59 0,3-1-58 15,-3 2 56-15,4 0-82 0,-1 0-3 0,-1 2-73 16,2-1-33-16,-1 3-48 0,1-1-41 0,-1-1-223 16,-3 0 39-16</inkml:trace>
  <inkml:trace contextRef="#ctx0" brushRef="#br0" timeOffset="55306.13">26445 11892 324 0,'0'0'374'0,"0"0"-108"16,4-6 16-16,-4 6-125 0,0 0 11 15,0 0-120-15,0 0-96 0,0 0-149 16,0 0-237-16,0 0 95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13:12.522"/>
    </inkml:context>
    <inkml:brush xml:id="br0">
      <inkml:brushProperty name="width" value="0.05292" units="cm"/>
      <inkml:brushProperty name="height" value="0.05292" units="cm"/>
      <inkml:brushProperty name="color" value="#FF0000"/>
    </inkml:brush>
  </inkml:definitions>
  <inkml:trace contextRef="#ctx0" brushRef="#br0">12865 16902 54 0,'0'0'59'16,"0"0"7"-16,0 0-34 0,0 0 16 0,0 0-37 15,0 0 19-15,0 0-25 0,0 0 20 0,0 0-29 16,9-2 24-16,-9 2-24 0,0 0 23 0,4-5-25 15,-4 5 54-15,0 0-58 0,0 0 23 0,4-5-13 16,-4 5 28-16,1-8-8 0,-1 8 24 16,0 0 6-16,0-8-1 0,0 8 5 0,0-6-7 15,0 6-5-15,-2-6-5 0,2 6 1 0,-3-8 4 16,3 8 1-16,-4-7 7 0,4 7-2 0,-5-6-7 16,5 6-4-16,-4-6-3 0,4 6-2 0,-5-5-2 15,5 5 3-15,-5-5 1 0,5 5-8 0,0 0 1 16,-4-6-5-16,4 6 0 0,0 0 5 15,0 0 2-15,-5-7 4 0,5 7 0 0,0 0-4 16,0 0 3-16,-4-6-10 0,4 6-10 16,0 0-2-16,0 0 0 0,3-8-1 0,-3 8 4 15,4-6 0-15,-4 6 5 0,6-7 6 0,3 2 23 16,0 0 1-16,1-1 2 0,4 1 4 0,9-1 5 16,0-2 8-16,8 2-7 0,2 0-3 0,13-3-13 15,0 2-8-15,5 0-7 0,3-1-15 0,1 3 15 16,1-2-9-16,4 2-7 0,0 0-4 0,2 0 6 15,-5 0-4-15,2 3-9 0,-4 1-1 0,-4-2 4 16,-9 2-2-16,-1 1-2 0,-4 0 0 0,1 2 0 16,-8 0-1-16,-6-2 1 0,-1 1 1 0,-1-1-1 15,-4 1 0-15,-3-1 2 0,-2 1 3 0,1-1 2 16,-14 0 7-16,19 0 10 0,-19 0 2 0,19 0-4 16,-19 0-3-16,13 0 1 0,-13 0-5 15,14 3-8-15,-14-3-4 0,0 0-17 0,14 0-24 16,-14 0-34-16,0 0-51 0,14 0-59 0,-14 0-58 15,0 0-45-15,12 2-205 0,-12-2 19 0</inkml:trace>
  <inkml:trace contextRef="#ctx0" brushRef="#br0" timeOffset="961.22">16946 16617 112 0,'0'0'219'0,"0"0"-59"0,0 0 6 0,0 0-40 16,0 0 5-16,0 0-44 0,0 0 10 0,0 0-39 16,0 0 18-16,0 0-44 0,0 0 18 0,0 0-30 15,0 0 11-15,0 0-27 0,0 0 22 16,0 0-24-16,0 0 23 0,0 0-22 0,14-2 20 16,-4 4-17-16,3-1 27 0,6 0-25 0,3 3 16 15,5-1-25-15,7 1 25 0,3 1-29 0,12 1 24 16,1 0-22-16,5-1 20 0,2-1-25 0,12 5 2 15,3-5 3-15,-1 2 23 0,-8-2-29 0,-2 0 27 16,2-1-30-16,-2-1 18 0,-2 1-31 0,-4-1 6 16,-1-2-41-16,-6 2 14 0,-7 0-26 0,-4-1 19 15,-5 0-25-15,-2-1 20 0,-5 2-12 0,-3-1 14 16,-4-1-21-16,-2 0 26 0,-3 0-11 16,0 2 18-16,-13-2-35 0,15 2 5 15,-15-2-134-15,9 4 65 0</inkml:trace>
  <inkml:trace contextRef="#ctx0" brushRef="#br0" timeOffset="28248.43">13015 15745 41 0,'0'0'76'0,"0"0"8"0,0 0-36 15,0 0 16-15,0 0-29 0,0 0 6 0,0 0-27 16,0 0 19-16,0 0-23 0,0 0 16 0,0 0-22 16,0 0 17-16,0 0-22 0,-9-2 31 0,9 2-27 15,0 0 22-15,0 0 24 0,0 0-27 0,-8-5-17 16,8 5 22-16,0 0-14 0,-5-2 23 0,5 2-19 15,0 0 22-15,-8-5-19 0,8 5 16 0,0 0-26 16,-10-6 20-16,10 6-17 0,-5-5 25 16,5 5-21-16,0 0 21 0,-9-4-31 0,9 4 23 15,-6-3-25-15,6 3 22 0,0 0-21 16,-12-4 24-16,12 4-22 0,0 0 16 0,-6-4-22 16,6 4 20-16,0 0-22 0,-9-1 22 0,9 1-25 15,0 0 23-15,-8-4-27 0,8 4 31 0,0 0-27 16,0 0 17-16,-14 0-23 0,14 0 25 0,0 0-26 15,0 0 23-15,-10 0-23 0,10 0 20 0,0 0-23 16,0 0 4-16,-14 0 3 0,14 0 1 0,0 0 3 16,-10 4-3-16,10-4 2 0,0 0-1 0,-13 1 8 15,13-1-2-15,-9 2-4 0,9-2-2 0,-9 3 2 16,9-3 4-16,-9 3-2 0,9-3 2 0,-10 2 3 16,10-2-4-16,-9 3 0 0,9-3-1 15,-8 1 3-15,8-1-2 0,-10 3 2 0,10-3-2 16,0 0 1-16,-10 4-2 0,10-4 6 0,0 0-3 15,-12 4-5-15,12-4 0 0,0 0-3 0,-10 3 4 16,10-3-1-16,0 0 3 0,-9 4-1 0,9-4-1 16,0 0-1-16,-9 4 1 0,9-4 0 0,-6 4-2 15,6-4 1-15,-8 5 2 0,8-5-1 16,-9 5 4-16,9-5 1 0,-6 6-7 0,-1-3 1 16,7-3-1-16,-10 6 2 0,10-6 1 0,-9 6 2 15,9-6 0-15,-9 8-1 0,9-8-1 0,-10 7-2 16,10-7 1-16,-9 7-1 0,9-7 3 0,-9 7-5 15,9-7 4-15,-6 7 0 0,6-7 4 16,-9 6 0-16,9-6-6 0,-8 7-1 0,8-7 1 16,-5 4 0-16,5-4 2 0,-5 4 2 0,5-4 0 15,-5 5-6-15,5-5 3 0,-8 5 0 0,8-5 1 16,-4 6-2-16,4-6 1 0,-5 5-1 0,5-5 0 16,-5 3 9-16,5-3-1 0,-5 7-10 0,5-7 2 15,-5 5 0-15,5-5 1 0,-8 7-1 0,8-7 7 16,-5 6-5-16,5-6 0 0,-4 5-3 0,4-5 1 15,-4 7 0-15,4-7 1 0,-5 5 1 0,5-5-2 16,-2 6 1-16,2-6 0 0,-4 6 6 0,4-6-5 16,0 0-2-16,-8 7 1 0,8-7-1 0,-1 6-1 15,1-6 2-15,-4 5 5 0,4-5-3 16,0 0-2-16,-4 7-3 0,4-7 4 0,0 0 0 16,-5 6-1-16,5-6-1 0,0 0 1 15,-4 6-2-15,4-6 17 0,0 0-16 0,-2 6-5 16,2-6 2-16,0 0 0 0,-3 6-1 0,3-6-2 15,0 0 6-15,-5 6-7 0,5-6 1 0,0 0-2 16,0 0 2-16,-2 6 0 0,2-6 4 0,0 0-2 16,0 0 32-16,-3 6-35 0,3-6 1 0,0 0 7 15,0 0 0-15,-4 5-5 0,4-5 3 0,0 0-1 16,0 0 1-16,-1 7 1 0,1-7-1 0,0 0 4 16,-3 6-2-16,3-6-3 0,0 0 2 0,-2 5-1 15,2-5 2-15,0 0 2 0,-3 8-10 16,3-8 9-16,0 0-8 0,-1 10 15 0,1-10-3 15,0 7-2-15,0-7-3 0,-3 7 0 0,3-7 1 16,0 8 0-16,0-8 2 0,0 9-1 0,0-9 0 16,0 9-4-16,0-9-1 0,0 11 3 0,0-11 1 15,0 13-2-15,0-7 1 0,0-6 0 0,3 13 4 16,-3-6 0-16,0 0-6 0,0-7 23 0,1 13-26 16,-1-8 0-16,0 4 3 0,3-3 3 15,-2 0 0-15,0 2-4 0,-1-8 1 0,0 13 0 0,3-6 1 16,-2 0 20-16,2 0 6 0,-2 0-16 15,0 0-21-15,1 0 30 0,0-1-27 0,-2 3 19 16,3-2-22-16,-1 0 23 0,1 0-23 16,-1 1 25-16,1 0-22 0,-2-1 22 0,2 0-24 15,-1 3 21-15,2-4-22 0,-1 3 25 0,-1 0-25 16,2-1 24-16,1 0-23 0,-1 1 22 0,0-1-17 16,0 2 20-16,-2-2-26 0,2 2 26 0,1-2-26 15,3 2 26-15,-3-1-26 0,0 2 27 0,0-3-20 16,2 3 16-16,-2-2-23 0,2 1 24 0,0-1-22 15,-1 1 22-15,2 0-24 0,-1-1 26 0,0 0-25 16,-1 0 30-16,1-1-26 0,-1 1 17 16,0-1-23-16,2-1 26 0,-3 2-27 0,3-2 26 15,-3 2-19-15,4-3 22 0,-3 0-26 0,2 2 22 16,-3-1-22-16,5-3 25 0,-3 4-22 0,-1-1 23 16,2-2-24-16,-1 1 24 0,1-1-18 0,-3 1 4 15,4-1-3-15,0-1 0 0,-1 0 0 0,-2 1 2 16,3 0 1-16,0-2 4 0,0 1-2 0,0-1-5 15,0 2 1-15,0-1 2 0,0-1 0 0,0 1 0 16,1-1-1-16,-1 2 2 0,0-1-1 16,2 0 5-16,-2-1 2 0,0 0-8 0,3 3-2 15,-3-2 2-15,1-2 0 0,0 2 1 0,0-2 3 16,1 2 1-16,0-1-4 0,-1 1 0 0,1 0 1 16,0-3-1-16,-1 2 2 0,3-1 3 0,0 0-2 15,-3 0 4-15,5-1 5 0,-3 2 1 16,3-2-8-16,-2 0 1 0,0 0-5 0,2 0 3 15,-1-1-2-15,0 0 3 0,0 1 0 0,0-1-3 16,-1 0-2-16,4 0 0 0,-3-1 1 0,-14 1-1 16,25 0 1-16,-12 0-2 0,1 0 4 0,-1-1 5 15,1 1-5-15,-4-1-5 0,3 0 2 0,0 1-3 16,-3-1 3-16,4 1-1 0,-4-3 5 0,3 2-1 16,0 1-7-16,-3 0 4 0,4-2-2 0,-2 1 2 15,-2 0 3-15,1 0-6 0,2 1 2 0,-1-1 1 16,-1 0 17-16,2 1-15 0,0-2-6 15,-13 2-1-15,23-1 2 0,-23 1 2 0,23 0-1 0,-23 0 4 16,24 1-1-16,-12-1-2 0,-12 0-1 16,21 2 1-16,-8-2-1 0,0 0 1 0,0 1 1 15,-2 0-1-15,-11-1 1 0,23 1 0 16,-10-1 5-16,-3 1-6 0,4-1-1 0,-2 1 2 16,-12-1 4-16,21 0-4 0,-8 0 2 0,-13 0-1 15,23 0-2-15,-11-1 0 0,-12 1-2 0,24 0 1 16,-11-1 4-16,-2 0-1 0,3 0-1 0,0 0 3 15,-1-1 3-15,2 1 0 0,-2 1-6 16,4-2-1-16,-3 1 1 0,0-1 0 0,1 2 0 0,3-5 1 16,-1 5 2-16,1-1-3 0,-3 0 0 0,3-2-3 15,-1 2 3-15,-1 0 0 0,2 0 0 16,0 1 0-16,-4-2 2 0,5 0 4 0,-1 1-1 16,-4-1-5-16,5 0 1 0,-3 0-3 0,0 1 1 15,1-2-3-15,1 2 6 0,-4 0 1 0,1 0 17 16,2-1-31-16,-1 1 31 0,0-1-28 0,-1 2 26 15,-1-1-28-15,4 0 25 0,-4-1-25 0,3 0 31 16,-3 2-27-16,2-1 17 0,1 0-25 0,-2 0 25 16,2-2-20-16,-2 2 19 0,-2 0-19 0,5-1 22 15,-4-1-28-15,4 2 25 0,-2-3-21 0,0 3 21 16,-2-3-26-16,0 3 28 0,0-2-24 16,1 2 22-16,-2-2-20 0,1 1 22 15,0 1-29-15,0-2 25 0,-1 2-28 0,2-2 24 16,-2 2-20-16,-1 0 24 0,2 0-26 0,-3-1 24 15,3 2 22-15,-2-2-28 0,-2 1-22 0,4 0 27 16,-2 0-24-16,-1 0 27 0,-1-2-20 0,3 3 26 16,-3-1-32-16,3 0 24 0,-4 0-26 0,4-1 11 15,-3 1-27-15,3-1 22 0,-3-1-21 0,0 2 21 16,0-1-27-16,1 1 23 0,-2-3-16 0,-9 4 23 16,19-2-20-16,-19 2 24 0,15-4-21 0,-15 4 33 15,14-4-24-15,-14 4 21 0,12-3-20 0,-12 3 21 16,10-5-18-16,-10 5 20 0,10-4-15 15,-10 4 21-15,8-4-24 0,-8 4 20 0,6-5-21 0,-6 5 21 16,8-7-25-16,-8 7 14 0,6-4-26 16,-6 4 17-16,4-7-14 0,-4 7 25 0,4-9-28 15,-4 9 16-15,4-7-18 0,-4 7 27 0,1-11-17 16,-1 11 26-16,3-7-18 0,-3 7 18 0,0-8-18 16,0 8 24-16,0-10-21 0,0 10 22 0,0-8-21 15,0 8 21-15,0-8-22 0,0 8 27 16,-3-8-32-16,3 8 13 0,0-8-33 0,0 8 4 15,-1-9-45-15,1 9-74 0,-3-10 38 0</inkml:trace>
  <inkml:trace contextRef="#ctx0" brushRef="#br0" timeOffset="40782.61">13098 15108 323 0,'0'0'224'0,"0"0"-33"0,0 0-59 0,0 0-10 16,0 0-39-16,0 0-5 0,0 0-31 0,0 0 3 15,0 0-24-15,0 0 36 0,0 0-56 0,0 0 11 16,0 0-15-16,0 0 15 0,0 0-17 15,0 0 17-15,0 0-13 0,10 2 30 0,-10-2-13 16,0 0 18-16,10-1-20 0,-10 1 22 0,9-4-32 16,-9 4 28-16,9-5-24 0,-9 5 16 0,12-8-25 15,-7 3 20-15,0 1-23 0,0 0 22 0,0-1-27 16,-1 0 21-16,-4 5-23 0,6-10 25 0,-3 5-25 16,-3 5 30-16,1-11-27 0,-1 11 17 0,4-9-25 15,-4 9 33-15,0-11-28 0,0 11 28 16,-1-7-28-16,1 7 27 0,-3-5-26 0,3 5 22 15,-2-7-26-15,2 7 23 0,0 0-28 0,-7-3 23 16,7 3-23-16,0 0 26 0,-10 3-27 0,10-3 27 16,-9 8-21-16,8-2 27 0,-3-1-28 0,0 5 30 15,3 0-27-15,-2 1 25 0,2 0-25 0,0 1 28 16,1-1-26-16,1 2 23 0,0 1-25 0,-1-2 5 16,4-1 28-16,-1 1-31 0,-1 0 28 0,2-2-28 15,1 0 27-15,-1 0-27 0,4-2 30 16,-3-1-27-16,0-1 20 0,0 1-30 0,3-1 29 15,-1-1-25-15,0 0 16 0,-7-5-42 0,13 3-16 16,-13-3-59-16,12 4-29 0,-12-4-50 0,9 2-51 16,-9-2-139-16,0 0 166 0</inkml:trace>
  <inkml:trace contextRef="#ctx0" brushRef="#br0" timeOffset="41017.61">13306 15182 165 0,'0'0'325'0,"0"0"-40"16,0 0-72-16,0 0-3 0,0 0-80 0,0 0-12 16,0 0-42-16,0 0 4 0,0 0-37 0,0 0 14 15,0 7-35-15,0-1-3 0,3 3 2 16,-1-1 17-16,1 4-34 0,-2 0 21 0,3-1-31 15,0 1-2-15,-2-1-66 0,2 1-32 16,-1-1-62-16,-1 0-69 0,2-2-155 0,0 1 153 16</inkml:trace>
  <inkml:trace contextRef="#ctx0" brushRef="#br0" timeOffset="41496.87">13245 14913 74 0,'0'0'347'0,"0"0"-62"15,0 0-69-15,0 0-8 0,0 0-63 0,0 0-9 16,0 0-52-16,0 0 9 0,0 0-47 0,0 0 27 16,0 0-32-16,6 5 30 0,-6-5-34 0,8 8 17 15,-6-3-30-15,2 5 25 0,0-3-43 16,0 4 20-16,0-2-26 0,0 2 22 0,-2-2-80 15,2 3-65-15,2-4-93 0,-2 4-298 0,0-3-11 16</inkml:trace>
  <inkml:trace contextRef="#ctx0" brushRef="#br0" timeOffset="42298.89">14373 15127 10 0,'0'0'142'0,"0"0"-19"0,0 0-32 0,0 0-19 16,8-2-20-16,-8 2-25 0,5-9-21 0,-5 9-5 15,9-7 0-15,-4 0-2 0,-1 3 1 0,-3-2 2 16,4 1 2-16,-2-2 9 0,-3 7 13 0,5-10 8 15,-5 10 20-15,0-9 19 0,0 9 10 0,0-10 2 16,0 10-5-16,-1-8-7 0,1 8 4 0,-5-4-19 16,5 4 20-16,-8-2-20 0,8 2 24 15,-10 2-19-15,10-2 34 0,-12 5-25 0,7-1 32 16,0 3-33-16,-1 0 32 0,-1 0-39 0,2 3 2 16,0-1-8-16,0 1-12 0,2 2-6 15,-3 0-8-15,5 0-6 0,-2 0-54 0,3-2 55 16,0 3 5-16,0-3-14 0,4 0-5 0,0-1 12 15,-2-1-20-15,2-2 3 0,1 1-8 0,-1-1-10 16,3-2-14-16,-7-4-29 0,12 7-26 0,-12-7-31 16,13 1-22-16,-13-1-51 0,15 0-27 0,-15 0-39 15,13-1-163-15,-5-2 129 0</inkml:trace>
  <inkml:trace contextRef="#ctx0" brushRef="#br0" timeOffset="42556.27">14524 15232 50 0,'0'0'367'0,"0"0"-93"0,0 0-6 0,0 0-32 0,4-5-83 15,-4 5-29-15,0 0-29 0,0 0-17 16,0 0-15-16,0 0-13 0,0 0-1 15,5 6-1-15,-5-6-5 0,3 9-16 0,-1-2-4 16,-2-2 30-16,4 3-44 0,-3 2 30 0,2 1-39 16,-2 0 24-16,2 1-30 0,-2 0 26 0,4-1-36 15,-4 1 24-15,2-3-77 0,-2 1-30 0,3-1-40 16,-3 0-118-16,-1-3-219 0,3 1 38 0</inkml:trace>
  <inkml:trace contextRef="#ctx0" brushRef="#br0" timeOffset="43281.68">14523 14968 30 0,'-4'-7'138'0,"4"7"-30"16,0 0 18-16,-1-9-86 0,1 9-17 0,0 0 17 16,-3-7-37-16,3 7-4 0,0 0 5 15,0 0 3-15,0-7 8 0,0 7 12 0,0 0 22 0,0 0 29 16,0 0 18-16,0-8 18 0,0 8 12 16,0 0 7-16,0 0-21 0,0 0 24 0,0 0-22 15,0 0 18-15,0 0-39 0,0 0 41 0,0-6-55 16,0 6 26-16,0 0-53 0,0 0 7 0,0 0-17 15,0 0 24-15,0 0-43 0,0 0 19 0,0 0-38 16,0 0 27-16,0 0-31 0,0 0 26 0,0 0-32 16,0 0 29-16,0 0-33 0,0 0 29 0,0 0-30 15,0 0 30-15,0 0-29 0,0 0 30 0,0 0-32 16,0 0 32-16,0 0-35 0,0 0 37 0,-1-8-25 16,1 8 20-16,0 0-27 0,0 0 43 15,0 0-43-15,0 0 26 0,0 0-32 0,0 0 30 16,0 0-28-16,0 0 25 0,0 0-28 0,0 0 30 15,0 0-28-15,4-4 30 0,-4 4-29 0,0 0 29 16,0 0-28-16,0 0 32 0,0 0-32 0,0 0 9 16,0 0 2-16,0 0 40 0,0 0-21 0,0 0 18 15,0 0-26-15,0 0 18 0,5-5-29 0,-5 5 29 16,0 0-30-16,0 0 22 0,5-5-36 0,-5 5 31 16,0 0-29-16,8-4 28 0,-8 4-29 0,0 0 30 15,0 0-28-15,11 0 25 0,-11 0-25 0,10 2 29 16,-10-2-28-16,7 4 25 15,-7-4-27-15,6 5 25 0,-6-5-27 0,5 9 26 0,-5-9-19 16,3 11 18-16,-2-4-23 0,-1-1 33 16,0-6-27-16,-1 13 26 0,0-5-32 0,1-3 28 15,-3 5-25-15,2-2 28 0,-2-1-26 0,3-7 27 16,-4 12-25-16,4-5 26 0,0-7-30 0,-1 11 28 16,1-11-26-16,-4 9 22 0,4-9-18 0,3 8 27 15,-3-8-28-15,0 0 28 0,5 5-20 0,-5-5 16 16,0 0-21-16,15-1 18 0,-15 1-22 0,14-4 25 15,-5 1-26-15,1-2 18 0,1-1-56 0,-2 2-2 16,3-2-70-16,-3 1-32 0,3-1-75 0,-1 2-69 16,-2-1-281-16,0 0-91 0</inkml:trace>
  <inkml:trace contextRef="#ctx0" brushRef="#br0" timeOffset="44064.55">15631 15180 371 0,'0'0'426'0,"0"0"-76"0,0 0-22 0,0 0-17 16,0 0-10-16,0 0-67 0,0 0-55 0,0 0-41 15,0 0-29-15,0 0-23 0,0 0-10 0,0 0-16 16,0 0-12-16,0 0-14 0,0 0-8 16,14-4 6-16,-14 4-36 0,13-5 14 0,-6 0-29 15,1 2 15-15,0-3-25 0,-2 3 14 0,3-2-25 16,-1-1 21-16,-2 0-17 0,-1 1 28 0,-1 0-22 15,4 0 29-15,-6-1-29 0,-2 6 23 0,7-9-20 16,-6 2 19-16,-1 7-20 0,1-8 25 0,-1 8-21 16,0-6 21-16,0 6-24 0,0-9 21 0,0 9-23 15,-4-4 27-15,4 4-25 0,0 0 29 0,0 0-24 16,0 0 29-16,0 0-17 0,-11 1 19 0,11-1-23 16,-8 6 25-16,8-6-22 0,-5 11 31 15,5-11-24-15,-4 11 29 0,3-1-4 0,0-2-6 16,-2 3-2-16,3-1 11 0,-1 0-8 0,1 1-3 15,0-1-7-15,1 1 0 0,-1-1-2 0,0 1 19 16,4-3-26-16,-3 3 14 0,2-2-15 0,1 0 15 16,-2 0-50-16,2-2-15 0,1-2-81 15,0 2-31-15,-1-3-66 0,0 1-45 0,-4-5-63 16,8 6-167-16,-8-6-4 0</inkml:trace>
  <inkml:trace contextRef="#ctx0" brushRef="#br0" timeOffset="44240.89">15839 15216 272 0,'0'0'379'16,"0"0"-52"-16,0 0-27 0,0 9-49 0,0-9-48 16,0 7-39-16,0-7-29 0,3 11-27 0,-3-11-22 15,1 14-25-15,-1-6-21 0,4-1-10 0,-3 2-86 16,0-1-36-16,2 2-75 0,-2-2-43 0,3 1-56 15,-3-1-225-15,1-2 18 0</inkml:trace>
  <inkml:trace contextRef="#ctx0" brushRef="#br0" timeOffset="44748.15">15736 14975 255 0,'0'0'351'15,"0"0"-96"-15,-2-7-15 0,2 7-73 0,0 0-5 16,2-8-54-16,-2 8 6 0,5-8-55 0,-1 4 26 16,-4 4-57-16,6-7 26 0,-6 7-41 0,13-8 24 15,-13 8-35-15,10-7 27 0,-10 7-35 0,11-5 30 16,-11 5-32-16,11-3 32 0,-11 3-32 0,6-3 29 16,-6 3-27-16,0 0 32 0,14 3-22 15,-14-3 32-15,4 5-16 0,-4-5 29 0,1 7-20 16,-1-7 26-16,0 8-30 0,0-8 29 15,-1 9-41-15,1-9 18 0,-1 10-34 0,1-10 31 16,0 9-36-16,0-9 29 0,1 10-31 0,-1-10 26 16,5 8-34-16,-5-8 23 0,5 9-45 0,-5-9 21 15,9 7-29-15,-9-7 25 0,10 5-32 0,-10-5 43 16,12 8-24-16,-12-8 41 0,10 7-35 0,-10-7 36 16,10 6-28-16,-10-6 33 0,7 7-23 0,-7-7 58 15,5 7-14-15,-5-7 6 0,1 8-6 0,-1-8-7 16,-1 11-8-16,-2-5-12 0,-2 0-31 0,1 0-62 15,-2 0-73-15,1-1-111 0,-3 1-274 0,4 0-53 16</inkml:trace>
  <inkml:trace contextRef="#ctx0" brushRef="#br0" timeOffset="110848.53">25606 10053 101 0,'0'0'121'0,"0"0"3"0,0 0-44 15,0 0 3-15,3-7-20 0,-3 7 20 0,0 0-22 16,0 0 18-16,3-6-9 0,-3 6 5 0,0 0 0 16,0 0-1-16,0 0 16 0,0 0-10 0,0 0-5 15,0 0-1-15,1-7-1 0,-1 7 1 0,0 0-3 16,0 0 0-16,0 0 1 0,0 0-7 0,0 0-4 16,0 0 4-16,0 0 3 15,0 0-6-15,0 0 1 0,0 0-3 0,0 0 0 16,0 0-4-16,0 0-5 0,0 0-9 0,0 0-8 15,0 0-7-15,0 0-2 0,0 0-12 0,0 0-7 16,0 0-5-16,0 0-4 0,0 0 3 0,0 0 0 16,3 6 0-16,-3-6-1 0,1 14-1 0,0-4 8 15,-1 2 4-15,0 3 44 0,2 2-66 0,-2 0 63 16,0 1-73-16,0 1 59 0,0 1-61 0,0 0 59 16,-2 0-62-16,2-1 9 0,-1-1 0 15,1-2 10-15,-1-2 6 0,1-3-7 0,-3 2 10 0,3-4-4 16,0 1 3-16,0-2 4 0,0 0 5 0,0-8 10 15,0 11 16-15,0-4 10 0,0-7 57 16,0 8-73-16,0-8 42 0,0 0-65 16,0 0 51-16,0 0-63 0,0 0 50 0,0 0-62 15,0 0 54-15,7-5-58 0,-7 5 53 0,2-10-30 16,3 7 27-16,-2-3-51 0,0-1 46 0,-1 1-58 16,4 0 62-16,-2-2-59 0,3 2 53 0,-2-2-51 15,0 1 53-15,1 3-55 0,-1-4 55 0,3 2-57 16,-3 2 55-16,0 0-50 0,-5 4 48 0,12-5-52 15,-12 5 60-15,10-2-62 0,-10 2 63 0,10 5-59 16,-10-5 58-16,12 7-57 0,-7-1 60 0,0 2-57 16,-1-1 54-16,0 4-51 0,-2-1 48 15,2 2-32-15,1 0 17 0,-2-3-64 0,-1 4-5 16,2-3-12-16,-1 4-20 0,-1-5-24 0,1 1-28 16,-1-1-26-16,1 0-52 0,-2-2-59 15,3 1-32-15,0-3-143 0,-4-5 68 0</inkml:trace>
  <inkml:trace contextRef="#ctx0" brushRef="#br0" timeOffset="111060.95">25883 10420 331 0,'0'0'373'16,"0"0"-10"-16,4-6-99 0,-4 6 23 15,0 0-107-15,0 0 15 0,0 0-96 0,0 0 35 16,0 0-82-16,0 0 58 0,0 0-65 15,5 6 38-15,-5-6-66 0,1 9 47 0,-1-9-62 16,0 13-2-16,0-6 0 0,1 2 1 0,-2 1-4 16,1 2 22-16,-1-2-70 0,1 4-31 0,-3-3-37 15,3 0-24-15,0 1-23 0,0-4-38 0,0 2-24 16,0-3-55-16,-1 1-141 0,1 0 109 0</inkml:trace>
  <inkml:trace contextRef="#ctx0" brushRef="#br0" timeOffset="111662.83">26249 10143 393 0,'0'0'295'0,"0"0"-73"0,1-10-13 16,-1 10-64-16,0 0-23 0,0 0 31 0,0 0-64 15,0 0 41-15,4 13-78 0,-2-8 36 16,-1 4-63-16,1-1 41 0,0 5-55 0,-2-2 44 16,3 3-52-16,-2-1 49 0,-1 1-62 0,1-1-5 15,-1 1 9-15,0-3 2 0,0-1 17 0,0 2-11 16,0-4 6-16,0 2 2 0,0-3 5 0,-1 1 16 16,1 0 13-16,0-8 0 0,0 10 17 15,0-10-5-15,0 11 28 0,0-11-39 0,-1 5-13 16,1-5-3-16,0 0-9 0,0 0-6 0,0 0-6 15,0 0-5-15,0 0-8 0,4-5-3 0,-4 5 3 16,6-8-11-16,-2 1 0 0,0 3 3 0,2 1 2 16,-2-2 2-16,1 0 0 0,0 0 1 0,2 3-1 15,-7 2 0-15,11-5-2 0,-11 5 60 0,10-3-58 16,-10 3 50-16,12 2-65 0,-12-2 60 16,11 5-60-16,-7-2 59 0,1 4-60 0,-1 1 59 15,0-2-59-15,0 3 1 0,-2-2 10 0,2 3 10 16,-3-2 3-16,2 0-9 0,-2 0 2 15,-1-1-4-15,3 0 3 0,-2 0-5 0,-1-7-25 16,4 13-28-16,-4-13-31 0,1 9-13 0,-1-9-55 16,3 10-52-16,-3-10-25 0,2 6-233 0,-2-6 38 15</inkml:trace>
  <inkml:trace contextRef="#ctx0" brushRef="#br0" timeOffset="112281.09">26508 10351 335 0,'0'0'339'0,"0"0"-89"0,0 0 15 16,0 0-97-16,0 0 14 0,0 0-80 0,2-7 29 16,-2 7-64-16,6-4 20 0,-6 4-69 0,0 0 41 15,9-4-57-15,-9 4 46 0,0 0-55 0,12-1 48 16,-12 1-53-16,0 0 68 0,14 0-66 0,-14 0 63 15,8 4-65-15,-8-4 60 0,8 5-56 16,-8-5 63-16,5 8-66 0,-5-8 71 0,1 8-68 0,0-1 72 16,-1-7-73-16,-2 12 2 0,-1-2 17 15,-1-2-2-15,1 5 5 0,-1-6 0 0,0 4 4 16,0-3 5-16,0 2 2 0,0-2 5 0,-1 1-3 16,3-1-6-16,-2 0-1 0,0-2-4 0,4-1 7 15,-1 3-9-15,1-8-2 0,-1 9 2 16,1-9-1-16,2 9-3 0,-2-9-1 0,9 7-4 15,-9-7-6-15,10 0-27 0,-10 0-35 0,13 0-28 16,-13 0-24-16,18-3 41 0,-9 1-65 16,2-1-21-16,0-2-67 0,-1 2-317 0,0-1-56 0</inkml:trace>
  <inkml:trace contextRef="#ctx0" brushRef="#br0" timeOffset="112828.15">25910 9899 359 0,'-1'-9'331'0,"1"9"21"0,0 0-98 16,-2-5-37-16,2 5-10 0,0 0-35 15,-2-6 1-15,2 6 0 0,0 0-88 0,0 0-22 16,-7-5-14-16,7 5-3 0,0 0-8 0,-9 7-2 15,3-3 12-15,1 1 6 0,0 4-9 0,-2 0-5 16,2 1-8-16,0 0-9 0,-1 2-4 0,2 3 44 16,0-5-61-16,0 3 48 0,4-2-62 0,-1-1 53 15,0 2-75-15,2-2 23 0,0 1-99 0,-1-3 19 16,5 2-86-16,-1-3-43 0,1-1-77 16,0-1-339-16,2 0-147 0</inkml:trace>
  <inkml:trace contextRef="#ctx0" brushRef="#br0" timeOffset="113080.48">26045 9897 395 0,'0'0'407'15,"4"-11"-106"-15,-4 11-7 0,1-6-29 0,-1 6 20 0,3-8-105 16,-3 8 14-16,0 0-101 0,1-7 32 15,-1 7-78-15,0 0 50 0,0 0-60 0,0 0 49 16,0 0-61-16,9 4-3 0,-9-4 0 0,0 11-9 16,3-6 5-16,-3 2-6 0,1 2 1 0,-1-2-7 15,0 6-1-15,0-5-2 0,0 3 24 16,0-4-94-16,0 4-44 0,0-2-27 0,0 0-34 16,0-3-26-16,0 4-50 0,0-5-62 0,0-5-230 15,0 13-47-15</inkml:trace>
  <inkml:trace contextRef="#ctx0" brushRef="#br0" timeOffset="113385.15">26160 9825 286 0,'0'0'345'0,"3"-8"-12"15,-3 8-82-15,1-7 30 0,-1 7-92 0,3-7 32 16,-3 7-95-16,0 0 41 0,2-8-113 0,-2 8 55 16,0 0-80-16,0 0 50 0,4-5-64 0,-4 5 51 15,0 0-45-15,8 5 44 0,-8-5-61 16,6 10-1-16,-2-5 2 0,1 3-4 0,-1 2 4 16,0-1 0-16,0 1-1 0,-2 5-3 0,2-3 3 15,-1 0 3-15,-1 3-7 0,-2-3-30 0,3 1-27 16,-3 1-22-16,-3-2-29 0,3 0-16 0,-2 2-20 15,-1-3-47-15,-1 0-77 0,-1 2-256 0,0-4-26 16</inkml:trace>
  <inkml:trace contextRef="#ctx0" brushRef="#br0" timeOffset="114396.59">26602 9887 193 0,'0'0'283'0,"0"0"-49"0,0 0-4 16,0 0-51-16,2-5 15 0,-2 5-66 0,0 0 31 16,0 0-59-16,0 0-8 0,0 0-5 0,0 0 7 15,0 0 2-15,0 0-3 0,1-8-7 0,-1 8-7 16,0 0-7-16,0 0 46 0,0 0-65 0,0 0 50 15,0 0-67-15,0 0 47 0,0 0-58 16,0 0 43-16,0 0-61 0,0 0 51 0,0 0-59 16,0 0 52-16,0 0-61 0,0 0 53 0,0 0-56 15,-1-7 58-15,1 7-60 0,0 0 59 0,0 0-50 16,0 0 59-16,0 0-51 0,0 0 51 0,0 0-57 16,-4-5 54-16,4 5-53 0,0 0 55 0,0 0-56 15,0 0 57-15,0 0-58 0,0 0 56 16,-4-5-50-16,4 5 53 0,0 0-54 0,0 0 53 15,0 0-55-15,0 0 52 0,0 0-57 0,0 0 47 16,0 0-52-16,-9-4 47 0,9 4-57 0,0 0 50 16,-6 4-53-16,6-4 55 0,-8 6-58 15,3-2 54-15,-1 2-51 0,1 3 8 0,-1-1-1 0,0 6 18 16,1-2-8-16,0 0 46 0,-3 0-55 16,6 0 55-16,-2 0-57 0,1 2 53 0,2-3-58 15,0-1 54-15,-1 3-58 0,2-3 55 0,2 0-58 16,0-2 50-16,2 3-88 0,0-4 25 0,3 2-95 15,0-3 1-15,-1-1-104 0,5-1-5 0,-1-1-37 16,-1-1-63-16,-9-2-315 0,16 3-171 0</inkml:trace>
  <inkml:trace contextRef="#ctx0" brushRef="#br0" timeOffset="114627.66">26733 9928 348 0,'0'0'330'0,"0"-9"-77"0,0 9 21 0,-3-8-95 16,3 8 28-16,0 0-95 0,0-7-17 0,0 7-22 15,0 0-18-15,3-6-10 0,-3 6 0 0,0 0 14 16,0 0-17-16,0 0 10 0,4 8-1 16,-4-8-16-16,1 11-10 0,-1-11-2 0,3 14-8 15,-3-5 1-15,1 2-2 0,-1-2-6 0,-1 4-13 16,1-4 30-16,0 3-91 0,-2-3 2 0,2 1-60 15,0-4-31-15,0 4-52 0,0-10-49 16,0 11-217-16,0-11 43 0</inkml:trace>
  <inkml:trace contextRef="#ctx0" brushRef="#br0" timeOffset="115912.58">26719 9906 41 0,'-12'-2'289'0,"12"2"-47"15,0 0-18-15,0 0-40 0,0 0 9 0,0 0-56 16,0 0 19-16,0 0-55 0,-10-1-1 0,10 1-10 16,0 0 4-16,0 0-4 0,0 0-1 0,0 0 0 15,0 0 0-15,0 0-11 0,0 0-8 0,0 0-9 16,0 0-8-16,0 0-9 0,0 0-11 15,0 0-3-15,0 0-8 0,0 0 1 0,0 0-10 16,0 0-5-16,0 0-4 0,0 0 1 0,0 0-1 16,0 0-2-16,0 0 0 0,0 0-2 0,0 0 2 15,0 0 4-15,1-8-8 0,-1 8 1 0,0 0 4 16,0 0-6-16,0 0 1 0,0 0 1 0,0 0-2 16,0 0-4-16,0 0 1 0,0 0-5 0,0 0 6 15,0 0 4-15,0 0-12 0,0 0 7 16,0 0-1-16,0 0-4 0,0 0 2 0,0 0-7 15,9 3 0-15,-9-3-4 0,0 0 6 0,4 5 2 16,-4-5 2-16,0 0 8 0,8 5-9 0,-8-5-1 16,0 0 2-16,2 10 2 0,-2-10 0 0,5 5 1 15,-5-5 4-15,0 0-2 0,3 10 1 16,-3-10 3-16,0 0-2 0,1 7 12 0,-1-7-11 16,0 0-2-16,3 6 4 0,-3-6-1 0,-3 9-4 15,3-9-1-15,0 0 7 0,-1 8 2 0,1-8-3 16,-3 7 1-16,3-7 19 0,-5 8-14 0,5-8-9 15,-5 7-2-15,5-7 5 0,-5 8-1 0,5-8-1 16,-5 7 4-16,5-7 0 0,-4 8-1 16,4-8-2-16,-5 6 0 0,5-6 9 0,-4 4 49 15,4-4-69-15,0 0 4 0,-4 6-1 0,4-6 2 16,0 0 2-16,-2 7 2 0,2-7 4 16,0 0-3-16,0 0 0 0,0 0 0 0,-5 5 13 15,5-5 51-15,0 0-68 0,0 0 2 0,0 0 5 16,0 0 2-16,0 0 54 0,0 0-62 0,0 0 0 15,0 0 5-15,-3 6 55 0,3-6-64 0,0 0 9 16,0 0 45-16,0 0-60 0,0 0 59 0,0 0-64 16,0 0 56-16,0 0-59 0,0 0 54 0,0 0-56 15,0 0 58-15,0 0-65 0,0 0 51 0,0 0-39 16,0 0 50-16,0 0-58 0,0 0 57 0,0 0-59 16,0 0 59-16,0 0-59 0,0 0 59 0,0 0-60 15,0 0 7-15,0 0 56 0,0 0-50 16,0 0 49-16,0 0-61 0,0 0 7 15,0 0 6-15,0 0 55 0,0 0-58 0,0 0 59 16,0 0-74-16,0 0 18 0,0 0 60 0,0 0-63 16,0 0 58-16,0 0-58 0,0 0 68 0,0 0-72 15,-2 6 55-15,2-6-56 0,0 0 60 0,0 0-55 16,0 0 59-16,0 0-58 0,0 0 64 0,0 0-58 16,0 0 56-16,0 0-59 0,0 0 60 0,0 0-62 15,0 0 54-15,0 0-59 0,0 0 56 0,0 0-58 16,0 0 56-16,0 0-60 0,0 0 59 0,0 0-53 15,0 0 51-15,0 0-60 0,0 0 62 0,0 0-60 16,0 0 56-16,0 0-57 0,0 0 58 16,0 0-58-16,0 0 64 0,0 0-67 0,0 0 61 15,0 0-51-15,0 0 50 0,0 0-53 16,0 0 54-16,0 0-55 0,0 0 56 0,0 0-57 16,0 0 59-16,0 0-56 0,0 0 58 0,0 0-58 15,10-2 56-15,-10 2-55 0,0 0 54 0,10-6-56 16,-10 6 53-16,13-1-57 0,-13 1 1 0,16-4-17 15,-5 2-19-15,0 0-19 0,1 0-6 0,-1-1-24 16,2 0-18-16,0 1-13 0,-2-1-37 0,2 0-53 16,-3 3-33-16,2-2-190 0,-2 0 63 0</inkml:trace>
  <inkml:trace contextRef="#ctx0" brushRef="#br0" timeOffset="117749.11">26743 9863 104 0,'0'-8'267'16,"0"8"-46"-16,0 0-34 0,0 0-2 0,0 0-27 15,0 0 22-15,-2-6-54 0,2 6 38 0,0 0-65 16,0 0 54-16,0 0-76 0,0 0 56 0,0 0-97 15,0 0 66-15,-2-5-90 0,2 5 59 0,0 0-80 16,0 0 61-16,0 0-67 0,0 0 71 0,0 6-62 16,0-6 5-16,2 12 0 0,-2-12 3 0,1 14 7 15,0-5-7-15,-1-2-1 0,0 5-4 0,0-3-3 16,0 1 8-16,0 2-2 0,0-4 1 0,0 2 1 16,0-5-3-16,0 5 5 0,3-3-2 15,-3-1 4-15,-3 1-4 0,3-7-2 0,3 9 4 16,-3-9-8-16,0 10 10 0,0-10-1 15,0 0 2-15,0 8-10 0,0-8-10 0,0 0-4 16,0 0 0-16,0 0 1 0,0 0 3 0,2-8-10 16,-2 8-10-16,0-11 2 0,0 11 6 0,0-14 3 15,0 14 6-15,0-12 7 0,0 4-7 0,-2 2 2 16,2 6 63-16,0-16-69 0,0 11 55 0,0 5-57 16,0-13 54-16,0 13-57 0,-3-9 57 0,3 9-56 15,0-9 63-15,0 9-66 0,0-7 57 0,0 7-60 16,0-8 75-16,0 8-82 0,0 0 51 0,0-7-49 15,0 7 49-15,0 0-47 0,0 0 64 0,0 0-61 16,0 0 73-16,0 0-65 16,0 0 0-16,8 5 9 0,-6 2 4 0,-2-7 2 15,4 13 6-15,-1-5-3 0,-2 0 1 0,0 3 6 16,3-2-6-16,-1 3 56 0,-2-4-67 0,0 3 54 16,3-3-63-16,-3 3 56 0,3-3-57 0,-1 3 38 15,-2-4-75-15,0 2 11 0,-1-2-54 0,0-7-19 16,3 13-31-16,-3-13-33 0,1 10-36 0,-1-10-189 15,-1 10 124-15</inkml:trace>
  <inkml:trace contextRef="#ctx0" brushRef="#br0" timeOffset="118079.97">26875 9763 297 0,'0'0'275'16,"0"0"-36"-16,0 0-30 0,0-8-34 16,0 8-38-16,0 0-20 0,0 0-34 0,0 0-19 15,0 0-10-15,0 0 16 0,0 0 1 0,0 0-33 16,11 6 60-16,-7 1-63 0,1 1 61 15,0 2-61-15,3 1 23 0,-3 3 12 0,0 3-11 16,3 2-18-16,-1-1-10 0,-3 3-11 0,3 0-14 16,-5-3 18-16,1 0-5 0,-1-1 50 0,-2 1-64 15,-1 0 52-15,-3 0-64 0,0-1 54 0,-2 1-68 16,-4 0 37-16,-2-2-112 0,1 0-8 0,-6-2-80 16,1 1-93-16,-1-3-328 0,-2-3-115 0</inkml:trace>
  <inkml:trace contextRef="#ctx0" brushRef="#br0" timeOffset="119032.85">27714 10102 253 0,'0'0'426'0,"0"-10"-58"0,0 10-142 0,0-9-3 16,0 9-91-16,0 0 38 0,0 0-61 0,-2 7 66 16,-1 0-86-16,2 6 47 0,0 1-75 0,-1 2 39 15,1 2-20-15,0 6-12 0,1-1-62 16,-4 0 48-16,4 2-60 0,-1 0 55 0,-2-4-68 16,3-1 67-16,0 0-64 0,-1-4 57 0,1 2-53 15,-1-3 54-15,1-4-60 0,0 1 53 16,0 0-50-16,0-5 68 0,0 2-43 0,0-1 69 15,0-8-51-15,0 11 52 0,0-11-71 0,0 0 45 16,0 0-60-16,0 0 50 0,7-3-61 0,-7 3 50 16,9-9-65-16,-5 1 55 0,1 0-57 0,0 2 52 15,-1-4-56-15,1 4 61 0,3-1-62 0,-3-1 58 16,1 1-57-16,1 0 62 0,0 2-62 0,-3 1 66 16,-4 4-67-16,14-5 60 0,-14 5-55 0,14-2 59 15,-14 2-55-15,13 5 57 0,-6 0-55 0,-1-2 54 16,3 2-56-16,-3 3 60 0,1-1-63 15,-1-1 44-15,2 2-87 0,-2-1 16 0,2 0-103 16,-3-2-10-16,1 1-61 0,1 1-76 0,-7-7-62 16,10 6-144-16,-10-6-13 0</inkml:trace>
  <inkml:trace contextRef="#ctx0" brushRef="#br0" timeOffset="119328.74">28040 9803 47 0,'0'-13'391'16,"0"1"-82"-16,-1 5-29 0,1-3-8 16,0 3-14-16,-1 1-22 0,1 6-31 0,-3-12-32 15,3 12-35-15,0-8-36 0,0 8-21 0,-2-9-19 16,2 9-10-16,0 0-6 0,-11 3-4 0,6 5-49 15,-1-1 60-15,-2 6-49 0,4 0 58 0,-2 2-54 16,2 2 8-16,-2 3-2 0,1 1 0 0,2-3-1 16,1 1 50-16,2-2-58 0,0 1 48 0,1-1-60 15,0-2 47-15,5 3-59 0,-2-3 46 16,3-3-94-16,-1 0 0 0,2-1-110 0,1-2-19 16,0-3-81-16,-2 1-90 0,5-4-222 0,-2-1-103 15</inkml:trace>
  <inkml:trace contextRef="#ctx0" brushRef="#br0" timeOffset="119581.59">28242 9726 385 0,'0'0'290'0,"0"-9"-41"0,0 9-55 15,0 0-42-15,3-6-36 0,-3 6-15 0,0 0 17 16,0 0 0-16,0 0-4 0,6 6-18 16,-6-6-3-16,4 14-17 0,0-6-15 0,-3 3-65 15,0-1 59-15,2 2-67 0,-2 1 58 0,0-1-66 16,2 1 1-16,-2 0-21 0,-1-1 10 0,3-1-66 16,-2 1-41-16,0-2-49 0,2 1-80 0,-3-4-192 15,0-7 63-15</inkml:trace>
  <inkml:trace contextRef="#ctx0" brushRef="#br0" timeOffset="119863.93">28424 9678 149 0,'5'-8'372'0,"-5"8"-97"15,2-8 2-15,-2 8-66 0,4-4-40 0,-4 4-24 16,9-3-6-16,-9 3-14 0,10 1-12 0,-10-1-9 16,13 6-11-16,-5 2-8 0,-1 0-8 0,1 3-6 15,1 0 0-15,-1 4-15 0,1 2-3 16,-4-1-69-16,0 1 56 0,-1 1-57 0,-3 2 5 16,0 0 50-16,-2 0-62 0,-3 1 46 0,2 0-99 15,-5 1 37-15,-2-1-64 0,-1-2-79 16,-3 5-82-16,-2-3-365 0,2-3-140 0</inkml:trace>
  <inkml:trace contextRef="#ctx0" brushRef="#br0" timeOffset="120561.71">28025 10446 222 0,'0'0'339'0,"8"-8"-79"0,-8 8-29 16,10-8-62-16,-10 8-5 0,10-4-69 0,-10 4 19 16,13-5-50-16,-13 5 21 0,16-2-61 0,-16 2 32 15,16-2-51-15,-16 2 38 0,15 2-46 0,-15-2 34 16,14 4-42-16,-14-4 37 0,13 5-40 0,-13-5 48 15,9 4-52-15,-9-4 40 0,6 7-36 0,-6-7 46 16,3 9-40-16,-3-9 56 0,0 10-52 0,0-10 53 16,-1 9-55-16,1-9 55 0,-2 11-65 0,2-11 51 15,-1 7-53-15,1-7 47 0,0 11-52 0,0-11 54 16,3 8-51-16,-3-8 50 0,2 11-53 0,4-6 62 16,-6-5-64-16,7 8 55 15,-3-2-61-15,-4-6 57 0,7 9-52 0,-3-5 55 16,0 4-52-16,1-3 17 0,-1-1 13 0,-3 3 25 15,4-2 27-15,-3 0 13 0,-2-5 26 0,2 12 5 16,-2-12 5-16,0 11-1 0,-2-3-20 0,-1-3-16 16,-1 3-11-16,-1 0-15 0,-2-4-10 0,-1 5-5 15,0-3-25-15,-2-1-47 0,1 1-56 0,0 0-81 16,1-2-62-16,-2-3-101 0,1 1-335 0,9-2-184 16</inkml:trace>
  <inkml:trace contextRef="#ctx0" brushRef="#br0" timeOffset="124178.82">25869 10926 58 0,'0'0'269'0,"0"0"-54"0,1-8-33 0,-1 8-33 16,0 0-28-16,0 0-30 0,0 0-20 0,0 0-16 15,0-6-17-15,0 6-7 0,0 0 4 0,0 0 1 16,4 6 10-16,-4-6 12 0,3 13 2 0,-1-5 4 15,1 2 3-15,-1-1-10 0,2 4-1 0,0 2-7 16,1-1-38-16,-1 0 34 0,0 1-49 0,1 2 44 16,0-3-44-16,1-2 36 0,1 1-44 15,-2 1 41-15,1-5-40 0,-2 4 41 0,4-6-34 16,-3 3 48-16,1-4-59 0,-1 0 56 16,3 0-53-16,-8-6 48 0,14 4-51 0,-14-4 47 15,14 0-51-15,-4-3 48 0,-1 0-51 0,3-4 59 16,-1 2-64-16,2-2 54 0,0-3-50 0,-2 2 47 15,2-4-49-15,1 4 49 0,0-4-50 0,0 3 49 16,-1-1-48-16,1 2 56 0,0-2-56 0,-2 4 45 16,3-3-44-16,-3 5 48 0,3-1-44 0,-4 3 51 15,2-1-46-15,-1 1 56 0,-12 2-52 0,25 0 59 16,-13 4-66-16,2-1 59 0,-3 2-61 0,2-2 53 16,4 6-60-16,-6-2 58 0,3-1-56 15,2 4 53-15,-4-3-53 0,1 1 54 0,1-1-56 16,-2 3 55-16,-1-4-50 0,2-1 43 15,-3 2-53-15,-1-2 67 0,4-1-60 0,-4-1 57 16,0-1-58-16,2 2 60 0,-2-1-59 0,-9-3 66 16,18 0-70-16,-8-2 63 0,-1-1-62 0,3-1 53 15,-2 1-53-15,0-2 53 0,2-3-55 0,-1 2 56 16,1 0-55-16,-1-2 57 0,1 2-57 0,-2-2 58 16,0 1-53-16,-1 4 54 0,0-3-59 0,1 0 67 15,-1 1-57-15,2 3 92 0,-1-2-90 16,0 2 73-16,-10 2-59 0,19-1 70 0,-19 1-64 15,22 1 69-15,-11 0-67 0,1 1 64 0,-2 2-59 16,4-2 51-16,-1 2-62 0,1 4 47 0,-4-4-59 16,4 2 58-16,0 1-62 0,-3-2 57 0,0-2-53 15,-1 4 50-15,1-4-60 0,-1 1 61 16,0-2-60-16,0-1 56 0,0 2-57 0,1-2 56 16,-11-1-54-16,21 0 52 0,-12-3-59 0,3 2 70 15,-1-1-67-15,1-2 52 0,-1 2-58 0,1-5 62 16,-1 3-63-16,2-1 58 0,-1 1-58 0,-1-1 58 15,2 0-60-15,-2 3 62 0,1-1-60 0,-1 0 56 16,1 2-46-16,-1-2 47 0,2 2-53 0,-1 1 57 16,2 1-53-16,0 2 61 0,2-2-60 15,0 2 59-15,0 0-59 0,1-1 61 0,1 1-12 16,1 4 8-16,-1-3-72 0,4 0 71 0,-1-1-68 16,1 4 56-16,4-3-52 0,-2 0 55 0,1-2-57 15,1 1 59-15,-3-2-59 0,4 5 59 0,-4-6-66 16,4 0 56-16,-3 0-73 0,-2 0 64 15,2 0-69-15,-1 0 60 0,0-4-61 0,-1 4 68 16,1-2-59-16,-2 2 67 0,0-1-63 0,1-2 71 16,-2 3-54-16,-1 0 61 0,2-2-67 0,-5 2 69 15,4-1-66-15,-5 1 61 0,0-2-59 0,-1 2 63 16,2 2-8-16,-1-4 0 0,-1 2-2 0,0 0-5 16,-1 2-1-16,1-4-2 0,-1 2 1 15,-13 0-5-15,24 0 8 0,-14-1-12 0,-10 1 1 0,19 0-1 16,-19 0-1-16,17-1-4 0,-17 1 8 15,15-1 2-15,-15 1 0 0,12 0 9 0,-12 0-8 16,0 0-3-16,16 0 1 0,-16 0 1 0,0 0 1 16,12-2-4-16,-12 2 2 0,0 0-6 0,0 0 1 15,10-3 1-15,-10 3-4 0,0 0 4 16,0 0-6-16,0 0 1 0,0 0 1 0,15 0-7 16,-15 0 8-16,0 0-2 0,0 0 4 0,0 0-1 15,0 0 3-15,0 0-3 0,0 0 4 0,0 0-1 16,0 0-5-16,11-1 2 0,-11 1-1 0,0 0 0 15,0 0-2-15,0 0 2 0,0 0-2 16,0 0 2-16,0 0-1 0,0 0-6 0,0 0 11 16,0 0-5-16,0 0-2 0,0 0-2 0,0 0-14 15,0 0-30-15,0 0-83 0,0 0 15 0,0 0-72 16,0 0-102-16,0 0-336 0,0 0-138 0</inkml:trace>
  <inkml:trace contextRef="#ctx0" brushRef="#br0" timeOffset="126244.89">24078 10486 13 0,'0'0'91'0,"0"0"5"16,0 0 1-16,0 0-7 0,0 0-3 0,0 0 1 16,0 0 5-16,0 0-7 0,0 0 3 15,0 0 6-15,0 0-5 0,0 0 4 0,0 0 8 16,0 0-20-16,0 0 21 0,0 0-30 0,0 0 25 16,0 0-42-16,0 0 35 0,0 0-55 0,0 0 43 15,0 0-61-15,0 0 48 0,0 0-51 16,0 0 48-16,0 0-52 0,0 0 51 0,0 0-54 15,0 0 56-15,0 0-61 0,0 0 55 0,0 0-56 16,0 0 58-16,0 0-64 0,0 0 64 0,0 0-62 16,0 0 57-16,0 0-69 0,0 0 57 0,0 0-67 15,0 0 61-15,0 0-69 0,0 0 64 0,0 0-67 16,0 0 63-16,0 0-58 0,8 6 62 0,-8-6-64 16,8 8 10-16,-8-8 8 0,14 4 2 0,-5 0 5 15,2-2 0-15,5-1-2 0,-1-1 6 16,4 0 4-16,3-3 0 0,1 2 0 0,1-3-1 15,-1-1-4-15,3-3 1 0,-3 2-2 0,-3-3-5 16,3 0 45-16,-4 0-59 0,1-1 52 16,-4-2-61-16,-2 2 65 0,-1-2-59 0,-3 1 59 15,-2 1-63-15,-1-4 59 0,-3 4-56 0,0 0 62 16,-3 0-69-16,-1 1 70 0,-2 0-73 0,-1-2 58 16,-1 5-56-16,-3 0 56 0,-1-1-54 0,2 4 55 15,-6 0-53-15,2 1 69 0,0 0-71 0,-3 4 57 16,0 0-52-16,0 2 51 0,-2 1-47 15,1 3 67-15,-4 2-50 0,4 4 78 0,-1 0-57 0,1 3 62 16,-3 3-54-16,4 2 52 0,-1 1-56 16,4 3 6-16,1 0-9 0,0-5 4 0,5 4-2 15,-1 1-3-15,5-2-3 0,0-2-1 0,4 2-2 16,1 0 2-16,3-3 48 0,1-2-60 0,2-1 53 16,3-2-53-16,3-4 45 0,3 1-56 15,1-5-2-15,1-2-21 0,2-2-55 0,-1-4-55 16,-1 0-46-16,3-4-73 0,1 0-92 0,-1-3-169 15,-2 2-28-15</inkml:trace>
  <inkml:trace contextRef="#ctx0" brushRef="#br0" timeOffset="126462.27">24766 10574 197 0,'5'-5'437'0,"-5"5"-116"0,0 0-62 15,0 0-64-15,0 0-28 0,0 0 6 0,6 6 11 16,-4 1-18-16,-1 7-20 0,0 2-30 0,2 7-24 16,-1 2-18-16,1 9 32 0,-2 2-70 0,3 7 47 15,3 3-71-15,-2-5 42 0,1-1-63 0,-2-5 47 16,1-1-72-16,0-7 45 0,0 0-77 0,-1-4-36 16,0-5-47-16,0-1-27 0,-2-1-68 15,1-5-76-15,-2 2-232 0,0-8-62 0</inkml:trace>
  <inkml:trace contextRef="#ctx0" brushRef="#br0" timeOffset="126796.54">24912 10469 126 0,'0'0'383'0,"0"0"-115"0,0 0-6 0,-4-6-75 15,4 6 5-15,0 0-80 0,0 0 18 0,0 0-58 16,0 0 60-16,0 0-58 0,6-3 75 16,-6 3-74-16,13 0 62 0,-13 0-77 0,19 0 42 15,-5-2-68-15,3 2 42 0,1-1-63 0,0-2 40 16,2 2-54-16,2-1 50 0,-3 0-55 0,1 1 47 15,0 0-44-15,0-2 34 0,-1 1-67 0,-1-1 44 16,0 0-82-16,-1 0-14 0,-2 1 30 0,-2 0-61 16,-2-1 16-16,1 1-42 0,-3-2-12 15,1-1-17-15,-2 2-32 0,-1-1-9 0,-7 4-222 16,10-9 94-16</inkml:trace>
  <inkml:trace contextRef="#ctx0" brushRef="#br0" timeOffset="127029.18">25261 10279 111 0,'0'0'272'0,"-7"-9"-34"0,7 9-35 16,-2-7-25-16,2 7-29 0,0 0-29 0,-4-6-46 15,4 6-2-15,0 0-14 0,0 0-26 0,0 0 11 16,0 0 2-16,4-5-27 0,-4 5 20 0,7 6-22 16,-3-2 30-16,1 2-27 0,3 4 27 15,-3-2-32-15,0 5 28 0,2 1-40 0,-5 1 42 0,6-1-48 16,-6 2 33-16,2 2-39 0,-3-1 3 15,1 2 5-15,-2-1-5 0,0 0 2 0,-2 1-7 16,0-1-24-16,-2-1-36 0,-1 0-44 0,1 1-62 16,0-2-281-16,-1-2 59 0</inkml:trace>
  <inkml:trace contextRef="#ctx0" brushRef="#br0" timeOffset="127762.05">24641 12746 369 0,'0'0'374'0,"0"0"-34"0,0 0-122 0,0 0 18 16,-7 4-102-16,7-4-27 0,0 0-16 0,0 0-12 16,0 0 44-16,12-6-85 0,-6 0 56 0,3 1-82 15,4-1 85-15,0-5-109 0,-2 2 72 0,2-1-75 16,2-3 65-16,-4 4-72 0,1-5 58 0,-3 4-71 16,0-2 53-16,-2-2-68 0,0 4 53 0,-2-1-56 15,-2 0 58-15,-2 0-54 0,-1 0 62 0,0 2-51 16,0-2 43-16,-2 4-42 0,-1-1 56 0,-1 1-51 15,-2 1 53-15,6 6-53 0,-10-8 52 16,10 8-45-16,-14-3 48 0,14 3-58 16,-18 6 65-16,9-1-50 0,-1 2 73 0,-1 4-51 15,1 0 78-15,0 6-57 0,0 1 67 0,2 2-65 16,0 5 0-16,2-3 2 0,1 2 4 0,1-1-11 16,0 3-5-16,4-5-3 0,3-1-1 0,-2-1 1 15,3 2-9-15,0-1 5 0,2-3-8 0,-1-1 0 16,4-3-33-16,0-2-42 0,1 0-44 0,-1-6-39 15,0-1-59-15,4-3-85 0,-3 0-228 0,2-2-32 16</inkml:trace>
  <inkml:trace contextRef="#ctx0" brushRef="#br0" timeOffset="128128.43">24927 12804 4 0,'0'0'440'16,"5"-7"-80"-16,-5 7-121 0,5-7 37 0,2 2-93 16,-2-2 23-16,1 2-100 0,2-1 38 0,1-2-90 15,-3 5 44-15,3 0-74 0,4 0 52 0,-4-1-75 16,1 1 55-16,-10 3-63 0,18 0 55 0,-18 0-68 16,14 4 64-16,-5-1-63 0,-3 2 66 15,-2 5-65-15,1-2 67 0,-3 5-60 0,-1-2 18 16,-1 3 15-16,0 3 18 0,-3 0 4 15,1 0 7-15,-1 3 1 0,-2 2 5 0,1-2 2 16,-1 3 51-16,-1-1-60 0,2-2 52 0,0-2-66 16,0-1 49-16,2-3-68 0,-1 3 44 0,2-4-62 15,-2-3 56-15,3 2-63 0,0-2 55 0,3-2-57 16,-3-8 54-16,5 12-57 0,-5-12 63 0,10 5-69 16,-10-5 55-16,14 0-62 0,-2-3 52 0,2 0-48 15,1-4 47-15,3 4-62 0,0-4-53 0,4-2-33 16,-2 3-28-16,1-1-29 0,0-1-32 15,2 1-49-15,-1-3-50 0,1 5-316 0,-1-4-137 16</inkml:trace>
  <inkml:trace contextRef="#ctx0" brushRef="#br0" timeOffset="129662">26033 12390 218 0,'0'0'249'16,"2"-7"-54"-16,-2 7-55 0,0 0-25 0,0 0-10 15,0 0-2-15,-1 10-7 0,1-2-18 0,1 5-9 16,-1 5-4-16,3 5-11 0,0 1-9 0,0 8-6 16,-2 4-7-16,4 0-4 0,-2 0-4 0,1 2-6 15,-2-2-25-15,1-1 36 0,-2-4-10 0,3 2 34 16,-3-5-34-16,3-3 42 0,-3-4-40 0,1-2 42 16,-1-1-41-16,-1-4 55 0,1-1-36 0,-1-2 72 15,0 0-50-15,0-3 79 0,3 1-60 16,-3-9 38-16,0 10-76 0,0-10 41 15,0 0-69-15,0 0 50 0,0 0-65 0,0 0 10 16,0-7 34-16,1 0-60 0,0 1 56 0,2-2-66 16,-2-2 53-16,4 1-56 0,-1-2 55 0,1-3-56 15,0 5 53-15,2-4-2 0,-1 5-7 0,1-4 3 16,0 4-10-16,-2-1-1 0,2 2-8 0,-1 0 0 16,-1 2-4-16,-5 5 1 0,14-4-49 0,-14 4 60 15,16-2-54-15,-16 2 62 0,16 5-47 16,-8-3 54-16,1 5-56 0,1-1 62 0,-1-1-63 0,-1 0 59 15,1 3-57-15,3-2 58 0,-3 2-58 16,0-1-2-16,1-4-41 0,1 5-38 0,-1-4-42 16,1 0-42-16,-2-1-69 0,2-2-345 15,-11-1-124-15</inkml:trace>
  <inkml:trace contextRef="#ctx0" brushRef="#br0" timeOffset="131069.72">26540 12954 244 0,'0'0'440'16,"1"-8"-8"-16,-1 8-109 0,0-6 32 0,0 6-93 15,0 0 16-15,1-7-126 0,-1 7 15 16,0 0-84-16,0 0 24 0,0 0-69 0,2-8 42 15,-2 8-62-15,0 0 47 0,5 10-61 0,-5-10 50 16,5 12-59-16,-1-2 54 0,-3 0-65 0,2 1 50 16,0 1-56-16,-1-1 42 0,0 2-83 0,-2 0 18 15,4-3-40-15,-3 3-90 0,1-6 3 0,-1 4-60 16,-1-6-89-16,1 4-332 0,-1-9-162 16</inkml:trace>
  <inkml:trace contextRef="#ctx0" brushRef="#br0" timeOffset="131472.04">26445 12047 319 0,'0'0'353'0,"4"-8"-46"16,-4 8-24-16,0 0-99 0,0-11 32 0,0 11-102 15,0 0 48-15,-4-5-97 0,4 5 66 0,-7 5-68 16,2 3 74-16,-1-1-71 0,-1 8 52 16,-1 1-62-16,-1 4 6 0,3 2-8 0,-3 3 34 15,2 5-66-15,1-2 50 0,0 0-59 0,3-4 43 16,-1 1-13-16,7-1-5 0,-3-3-10 0,1-2-12 16,2-1-16-16,2 0-43 0,1-4-52 15,-1-2-63-15,4 1-71 0,0-6-79 0,4 1-98 16,-3-6-164-16,2 1-86 0</inkml:trace>
  <inkml:trace contextRef="#ctx0" brushRef="#br0" timeOffset="133684.12">26629 12083 361 0,'0'-6'382'0,"0"6"23"15,0 0-97-15,0 0 26 0,3-6-108 0,-3 6 16 16,0 0-65-16,0 0-45 0,0 0-28 15,0 0-20-15,0 0-64 0,0 0 46 16,2 8-63-16,-2-8 50 0,2 12-64 0,-2-5 62 16,1 3-66-16,0-2 55 0,-1 3-63 0,4-2 46 15,-3 1-89-15,2-1 19 0,0 0-111 0,-2-2-14 16,0-1-57-16,2 2-86 0,0-2-306 0,-3-6-132 16</inkml:trace>
  <inkml:trace contextRef="#ctx0" brushRef="#br0" timeOffset="134066.26">26820 11897 484 0,'0'0'403'0,"0"0"-98"0,1-8-76 0,-1 8-47 15,0 0-14-15,0 0 12 0,8 5-14 0,-3 2-22 16,2 2-27-16,1 3-25 0,2 5-13 0,-1 1-19 15,3 1-56-15,-2 6 50 0,-1 2-56 0,0 1 51 16,-3 1-64-16,-3 0 58 0,-2-5-10 0,-1 3-5 16,0 0-9-16,-2-3 1 0,-2 3-13 0,-3-4-20 15,0-1-40-15,-1 0-48 0,-1-3-56 0,-2 2-48 16,-1-5-71-16,-1-2-65 0,1 2-191 0,1-7-38 16</inkml:trace>
  <inkml:trace contextRef="#ctx0" brushRef="#br0" timeOffset="135015.18">27597 12265 249 0,'0'0'322'0,"1"-10"-104"0,-1 10-32 0,0 0-40 15,0 0 29-15,0 0-53 0,4 7 32 0,-3 1-38 16,-1 5-6-16,4 4-22 0,0 0-17 0,-2 6-14 16,0 1-10-16,0 2-3 0,1 0-13 15,-2 1-4-15,2 1-3 0,-1-2-12 0,-2 2 5 16,0-3-2-16,3 0-1 0,-2-6 1 0,0-1 17 16,-1-2 18-16,2-2 14 0,-2-2 14 0,0-1 6 15,1 0 5-15,-1-4 9 0,1 0-20 0,-1-7-17 16,0 7-14-16,0-7-18 0,0 0-7 0,8-6-8 15,-8 6-13-15,2-12-13 0,3 5-11 0,-1-3-12 16,0 3 10-16,0-4-2 0,1 4 2 16,1-2 6-16,-2 2 4 0,1-2-5 0,-1 2 12 15,1 2-3-15,-1-2 0 0,-4 7 4 16,10-9-4-16,-10 9 8 0,9-2-2 0,-9 2-1 16,0 0 4-16,13 0 2 0,-4 3-2 0,-9-3 2 0,10 11 0 15,-5-4-2-15,2-1 3 0,-2 3-4 16,1 0 6-16,1 1-14 0,-2-1-41 0,1 3-44 15,3-4-55-15,-4 3-60 0,2-4-64 0,-2 3-70 16,1-4-156-16,-1 2 5 0</inkml:trace>
  <inkml:trace contextRef="#ctx0" brushRef="#br0" timeOffset="135324.18">28031 12625 141 0,'0'0'324'15,"0"0"-64"-15,0 0 19 0,0 0-42 0,4 7-35 16,-4-7-25-16,-1 10-17 0,1-1-39 0,0-1-19 16,0 3-20-16,-1-1-14 0,-1 4-18 0,2 0-9 15,-1 1-61-15,1-1 60 0,-1 2-70 0,1-3 10 16,0-1-69-16,1 1 3 0,-1-2-45 16,0-2-51-16,1 2-54 0,-1-4-233 0,2-2 49 15</inkml:trace>
  <inkml:trace contextRef="#ctx0" brushRef="#br0" timeOffset="135844.29">27999 12657 260 0,'0'0'332'15,"0"0"-43"-15,3-7-19 0,-3 7-24 0,0 0-51 16,1-8-32-16,-1 8-41 0,0 0-19 0,0 0-25 15,4-5-13-15,-4 5-13 0,0 0-9 16,10 3-10-16,-10-3-4 0,5 4-6 0,-1 3-5 16,0 0 2-16,0-1-11 0,0 5 4 0,-2-3-1 15,2 5-9-15,-3-2-6 0,2 1 6 0,-3 1-49 16,0 2 62-16,0-4-56 0,-3 4 62 0,2 1-51 16,-3-2 63-16,-1-2-52 0,3 2 86 15,-2 1-38-15,-1-3 23 0,1-2 12 0,-1 3-2 16,1-5-2-16,-4 3 48 0,7-4-74 0,-2 0 46 15,1-1-61-15,-1-1 47 0,3 2-52 0,0-7 59 16,0 10-52-16,0-10 56 0,9 5-63 0,-9-5 47 16,19 2-62-16,-6-3 55 0,2 0-68 0,2-2 54 15,2 1-60-15,0-3 51 0,1 2-12 16,-1-4-25-16,-4 4-31 0,4-2-29 0,-1 2-32 16,-4-3-38-16,0 3-45 0,-1-1-33 0,-3 3-41 15,2-3-59-15,-5-2-334 0,2 3-158 0</inkml:trace>
  <inkml:trace contextRef="#ctx0" brushRef="#br0" timeOffset="136269.81">27907 12060 393 0,'0'0'391'0,"3"-7"-95"0,-3 7 48 0,1-9-48 16,-1 9-45-16,0 0-43 0,3-5-48 0,-3 5-37 15,0 0-31-15,0 0-12 0,0 0-12 0,0 0 3 16,-5 8-52-16,1 1 68 0,0 1-67 0,-1 3 53 16,1 2-59-16,0 1 43 0,-1 2-60 0,3-2 54 15,0 4-65-15,1-2 55 0,1-3-8 0,1 2-6 16,2-1-5-16,1 0-2 0,1-2-8 0,1-3-24 15,2 3-54-15,2-5-70 0,1-2-104 16,2-3-48-16,0 0-92 0,0-1-287 0,0-3-175 16</inkml:trace>
  <inkml:trace contextRef="#ctx0" brushRef="#br0" timeOffset="137708.81">28149 12130 69 0,'0'0'437'0,"0"0"-125"0,0 0 21 0,0 0-103 15,0 0 29-15,0 0-104 0,0 0 16 16,0 0-103-16,0 0 54 0,0 0-92 16,0 0 66-16,0 0-68 0,0 0 54 0,4 9-72 15,-4-9-1-15,1 14 53 0,0-8-65 0,-1 1 57 16,2 1-72-16,-2 0 63 0,1 0-77 0,-1-1 16 16,1 1-101-16,-1-8-35 0,0 11-82 0,0-11-83 15,0 13-210-15,0-13-28 0</inkml:trace>
  <inkml:trace contextRef="#ctx0" brushRef="#br0" timeOffset="137961.69">28210 12015 370 0,'0'0'413'0,"4"-8"-105"0,-4 8-25 15,5-3-17-15,-5 3-20 0,9-3-30 0,-9 3-12 16,10 4-32-16,-2-2-24 0,0 6-17 0,3 0-22 16,-2 2-14-16,0 3-14 0,4 2-68 0,-7 3 50 15,3 1-62-15,1-1 47 0,-5 3-5 0,1 1-19 16,-4-4-9-16,-2 1-37 0,-1 1-49 16,-3 3-68-16,0-3-78 0,-5 1-84 0,0-1-112 15,-1-1-246-15,-5 2-167 0</inkml:trace>
  <inkml:trace contextRef="#ctx0" brushRef="#br0" timeOffset="138812.07">29481 12412 366 0,'-3'-7'360'0,"-1"0"-84"0,4 7-55 15,-1-8-52-15,1 8-32 0,0 0 22 0,0 0-44 16,-12 6 24-16,10 1-33 0,-2 6 9 0,0 4-40 16,4 4 6-16,-1 3-41 0,0 3 15 0,1 2-35 15,0 4 23-15,0 3-33 0,1-6 1 16,-1-3 4-16,1-1-3 0,-1 0-2 0,3-6 20 15,-3-1 7-15,1-1 1 0,-1-3-5 16,1-3-1-16,-1 1-3 0,0-2 13 0,3-2 15 16,-3 0 13-16,0-2-12 0,0-7-13 0,1 6-7 15,-1-6-11-15,0 0-9 0,4-4-4 0,-4 4 12 16,4-15-24-16,-2 6 19 0,2-3-28 0,1-3 12 16,-1 2-24-16,4-2 22 0,-3 1-16 0,1-2 13 15,2 5-20-15,-2-4 20 0,3 3-20 0,0 1 21 16,-1 0-16-16,1 3 16 0,-2-1-19 0,1 5 15 15,0 0-15-15,1 2 25 0,-9 2-23 0,14 2 19 16,-6 3-16-16,0-1 21 0,0 7-13 0,-3-1 20 16,3 4-34-16,-2 0 9 0,2-2-19 15,-2 2-3-15,2 0-40 0,-3 0-48 16,5-4-59-16,-2 2-63 0,-2-2-80 0,2 1-308 16,1-5-142-16</inkml:trace>
  <inkml:trace contextRef="#ctx0" brushRef="#br0" timeOffset="140277.94">25230 12759 245 0,'0'0'215'0,"5"-4"-49"15,-5 4-17-15,8-5-42 0,-8 5-2 16,9-10-33-16,-9 10 1 0,10-5-27 0,-4 2 8 16,3 0-22-16,-1-1 9 0,1-1-13 0,1 2 5 15,0 2-16-15,-1-3 19 0,4 3-17 0,-3-2 18 16,4-2-20-16,3 2 18 0,-1 1-22 0,1-2 17 16,1 0-19-16,0 0 11 0,1 0-22 0,-1 0 21 15,1-1-21-15,0 2 16 0,-1-3-21 0,1 2 17 16,-2 1-27-16,0-1 9 0,-3-2-42 0,-2 3-3 15,0 1-21-15,-1 0 0 0,0-2-13 16,-2 2-11-16,-9 2-39 0,15-7-13 0,-15 7 9 16,10-4 9-16,-10 4-77 0,9-6 64 15</inkml:trace>
  <inkml:trace contextRef="#ctx0" brushRef="#br0" timeOffset="140561.21">25673 12540 32 0,'0'0'162'0,"-1"-10"-5"0,1 10-8 16,-1-7 2-16,1 7 10 0,-3-8-36 0,3 8 10 16,-1-6-42-16,1 6 8 0,0 0-40 15,0-9 2-15,0 9-33 0,0 0 10 0,1-7-20 16,-1 7 16-16,0 0-32 0,12-1 21 0,-12 1-23 16,11 2 18-16,-3 1-20 0,2 3 21 15,-1-1-23-15,3-1 24 0,-1 6-19 0,1-3 15 0,-1 4-23 16,-1-1 23-16,1 2-20 0,-1 1 25 15,-1 0-30-15,-3 2 23 0,2 3-23 0,-4-3 22 16,1 3-15-16,-4 0 13 0,-1 0 11 0,0 0-40 16,-3 1 1-16,0-3-19 0,0-1-34 0,-1 1-38 15,2 0-44-15,-2-2-63 0,1-3-140 0,1 0 192 16</inkml:trace>
  <inkml:trace contextRef="#ctx0" brushRef="#br0" timeOffset="141495.51">29913 12657 275 0,'0'0'526'0,"0"0"-97"0,0 0-112 15,0 0-10-15,0 0-42 0,2-6-11 0,-2 6-74 16,0 0-22-16,0 0-50 0,0 0-10 0,0 0-35 15,0 0-1-15,0 0-31 0,8-4 8 0,-8 4-32 16,0 0 2-16,10 3-37 0,-10-3 4 0,6 3-22 16,-6-3 19-16,7 4-2 0,-7-4 12 0,7 4-23 15,-7-4 33-15,4 7-27 0,-4-7 26 16,1 9-24-16,-1-9 38 0,-1 9-25 0,1-9 23 16,-4 11-20-16,4-11 28 0,-5 12-26 15,5-12 19-15,-2 10-24 0,-1-2 27 0,3-2-24 16,0-6 24-16,0 14-19 0,3-7 21 0,-2-2-21 15,3 5 19-15,0-4-16 0,-1 4 21 0,1-3-28 16,0 2 24-16,1-1-23 0,-1 0 2 0,0 0 3 16,1-3 4-16,-1 4 2 0,-2-3 5 0,0-1 1 15,-1 3 16-15,-1-8 9 0,0 11 3 0,-3-3 1 16,1-2 5-16,-2-1 0 0,-5 4 4 16,4-3-2-16,-4-1-10 0,-1 3-5 0,-2-2-6 0,-2 0-5 15,2 0-62-15,-3 0 18 0,0-4-47 16,5 1-115-16,-2-1-39 0,0-3-108 0,0 0-349 15,1-3-198-15</inkml:trace>
  <inkml:trace contextRef="#ctx0" brushRef="#br0" timeOffset="141777.94">29805 12043 60 0,'-1'-10'414'0,"1"0"-97"0,0 2-1 16,-3 0-60-16,3 8-44 0,0-13-17 15,-1 7-34-15,1 6-42 0,-5-8-27 0,5 8-22 16,0 0-10-16,-10 2-9 0,3 2-5 0,1 4 4 16,-3 4 1-16,0 5-12 0,0 1 4 0,0 2-52 15,-2 6 54-15,3 1-7 0,0-4-7 0,6 2-9 16,-3-2-8-16,1 0 0 0,4-3 21 0,1-2-34 15,3 0 4-15,1 0-69 0,1-6-60 0,3 0-42 16,2 1-83-16,0-5-74 0,2-2-246 16,1 0-83-16</inkml:trace>
  <inkml:trace contextRef="#ctx0" brushRef="#br0" timeOffset="141991.81">29921 12082 71 0,'-3'-5'305'15,"3"5"-73"-15,0 0-46 0,0 0 43 0,0 0-47 16,-5 5-33-16,5-5-30 0,0 11-21 0,0-5-25 16,0 3-11-16,0 0-10 0,1 4-9 0,0-2-11 15,-1 3 14-15,3-2-43 0,-3 3-41 16,3-4-30-16,-1 4-67 0,-1-2-61 15,0-2-260-15,-1 1 68 0</inkml:trace>
  <inkml:trace contextRef="#ctx0" brushRef="#br0" timeOffset="142277.66">30117 11971 286 0,'0'0'384'0,"0"-7"-126"16,0 7-18-16,0 0-71 0,1-9 7 0,-1 9-30 16,0 0 39-16,14 3-53 0,-5 0 8 0,-1 2-46 15,1 4 19-15,2 2-44 0,1 2 15 0,1 3-23 16,-2 1-19-16,-1 1-18 0,-1 1 5 0,0 2-4 15,-2-2-3-15,-2 2-10 0,-4-3 1 0,-1 1 11 16,-4 4-56-16,-1-3-26 0,-3-1-101 0,-3 0-82 16,-2 3-142-16,-2-5-197 0,-3 1-94 0</inkml:trace>
  <inkml:trace contextRef="#ctx0" brushRef="#br0" timeOffset="145195.66">26301 13482 216 0,'0'0'246'0,"0"0"-47"0,0 0-10 0,0 0-41 16,0 0 13-16,-12-2-50 0,12 2 0 0,0 0-46 16,0 0 11-16,0 0-37 0,0 0 16 0,0 0-34 15,0 0 22-15,0 0-30 0,0 0 30 0,0 0-32 16,0 0 34-16,0 0-27 0,0 0 34 0,0 0-10 15,0 0 48-15,0 0-19 0,0 0 35 0,0 0-22 16,12 2 25-16,-12-2-38 0,16-2 20 0,-4 2-23 16,1 0 14-16,6-1-23 0,0-1 4 0,4 0-30 15,7-2 13-15,4 1-25 0,3-3 16 16,3 3-14-16,7-1 11 0,4-1-24 0,0-1 19 16,2 1-21-16,3-2 11 0,1 3-19 15,2-1 11-15,14 1-14 0,0-3 17 0,0 4-20 16,1-1 22-16,-1 1-21 0,-2-1 16 0,3 0-19 15,-10 3 16-15,0-2-11 0,9-1 14 0,-9 3-19 16,11-1 18-16,-10-1-20 0,-1 1 18 0,0 2-16 16,0-1 19-16,1 0-22 0,-1 1 17 0,0 0-16 15,-1 0 20-15,-2 0-21 0,-1-1 19 0,3 1-19 16,-4 0 19-16,-1 0-20 0,1 0 23 0,-1 0-18 16,0-2 5-16,1 2-6 0,1 0 17 0,0 0-15 15,0 0 15-15,-1-1-21 0,0 1 21 16,1-1-19-16,-2-2 20 0,2 3-19 0,-3-2 19 15,2 0-10-15,0 0 8 0,-2-1-16 0,3 2 16 16,0-2-5-16,-2 3 0 0,2-2-2 0,0 1 7 16,-1 0-7-16,-2 1-3 0,0 0 7 0,-1 0-4 15,-3 0-1-15,-1 0 0 0,-1 1-1 16,0 0 1-16,-9-1-5 0,0 2 6 0,0-2-2 16,-1 2 3-16,0-1-2 0,0 0-12 0,-3 1 6 15,-6-1 3-15,5 2 0 0,-3-3 3 16,-4 0-4-16,1 1 1 0,-2-1 0 0,1 0-1 15,-3 0 2-15,-6 0 2 0,2 0 2 0,-1-1-2 16,-2 1-1-16,-3 0-1 0,1-1 3 0,-4 1 1 16,0 0-2-16,-1 0 3 0,-13 0 2 0,23-2 2 15,-23 2-3-15,15-1 2 0,-15 1 0 0,16 0-6 16,-16 0-9-16,0 0-37 0,17 0-43 0,-17 0-93 16,0 0-123-16,0 0-479 0,12 0-305 0</inkml:trace>
  <inkml:trace contextRef="#ctx0" brushRef="#br0" timeOffset="148108.16">25929 11072 63 0,'0'0'268'0,"0"0"-34"0,0 0-43 0,0 0 7 15,0 0-36-15,-8-4-11 0,8 4-20 0,0 0-7 16,0 0-12-16,0 0-5 0,0 0 10 0,0 0-14 16,0 0 3-16,0 0-14 0,0 0 0 0,-4-3-14 15,4 3-9-15,0 0-7 0,0 0-8 0,0 0-9 16,0 0-7-16,0 0-9 0,0 0-7 0,0 0-1 16,0 0-2-16,0 0-7 0,0 0-5 0,0 0-6 15,0 0-3-15,0 0 1 0,0 0 2 0,0 0 1 16,0 0 2-16,13 0-3 0,-13 0 2 15,12 0 1-15,-12 0-2 0,16 1 7 0,-4-1-10 16,-12 0 0-16,24 0 0 0,-7 0 3 16,-2-1-1-16,4 1 0 0,2 0-7 0,-1 0 7 15,4 0 5-15,-1 0-6 0,4 0 3 0,0 1-4 16,3-1 1-16,-1 0-1 0,2 0 3 0,-1 1-2 16,6-1 0-16,-4 1 2 0,0-1-2 0,1 1 3 15,4-1-19-15,-4 0 26 0,3 0-1 0,3 0-9 16,-2 0 3-16,2 0-1 0,-2-1 4 0,2 0-3 15,-1 0 5-15,0 0 0 0,1 0 2 0,-1-2 1 16,-1 0-3-16,4 3 6 0,-1-4-9 0,-1 1 2 16,2 1-1-16,-1 1-1 0,1 0-1 15,8-2 6-15,-9 1-6 0,1 1-2 0,1-1 1 16,-5-1-1-16,4 2 4 0,0-1-6 16,-1 2 0-16,-2 0 0 0,-1 0 0 0,4 0-1 15,-3 0 0-15,-1 0-2 0,-1 2 5 0,5-2 1 16,-4 0-3-16,0 0 6 0,0-2-1 0,0 2-5 15,3 0-1-15,-2-1 1 0,-1 0-1 0,2 0 2 16,0 0 20-16,-2 0-25 0,0-2 16 0,-1 1-17 16,2 1 23-16,-3-2-21 0,1-1 14 15,-7 3-19-15,2 1 0 0,-2-2 2 0,-1 1 2 0,0 0 2 16,-1-1 15-16,0 1-17 0,-1 0 1 16,-1 0 1-16,-3 0 4 0,0 0-4 0,-2-1 1 15,3 1 1-15,-2-2 0 0,-1 3 0 0,-1-1 1 16,-1 1 1-16,4-2-2 0,-4 1 2 0,0 1-1 15,-2-1 4-15,1 1-5 0,-1-1 0 16,-1 1 17-16,0-2-23 0,-2 2 1 0,-1-1 8 16,0 1 16-16,-12 0-26 0,20 0 16 0,-20 0-18 15,16 0 8-15,-16 0 17 0,15-1-25 0,-15 1 21 16,12 0-23-16,-12 0-3 0,0 0 9 16,14 0 2-16,-14 0-2 0,0 0 2 0,0 0 3 0,14 0-8 15,-14 0-6-15,0 0-33 0,0 0-45 0,0 0-54 16,11 0-38-16,-11 0-100 0,0 0-393 15,0 0-185-15</inkml:trace>
  <inkml:trace contextRef="#ctx0" brushRef="#br0" timeOffset="156281.79">28913 10244 132 0,'0'0'450'0,"0"0"-166"16,0 0 9-16,0 0-89 0,-11-2 38 0,11 2-98 15,0 0 41-15,0 0-92 0,3-8 50 0,1 2-29 16,5 1-22-16,8-7-13 0,5 1-17 0,11-5-11 15,6-2-7-15,4 0-64 0,13-6 60 0,0-1-63 16,3 1 52-16,0 0-48 0,-2 2 7 16,3-3 49-16,-2 2-65 0,-3 0 67 0,-3 4-10 15,-10 1-9-15,2 1-2 0,-2-1-4 0,-4 1-5 16,-2 2 0-16,-5 4-4 0,-3-4 4 0,-1 4-2 16,-2 1 10-16,-4-2-11 0,-1 4 14 15,-1-1-23-15,-5 3 24 0,0-1-27 0,0 0 26 16,-2 2-24-16,-1 0 22 0,-2-1-27 0,0 1 19 15,0 3-25-15,-1-2 23 0,-2 1-39 0,1-1-5 16,-7 4-71-16,11-6-54 0,-11 6-39 0,9-3-105 16,-9 3-330-16,8-3-147 0</inkml:trace>
  <inkml:trace contextRef="#ctx0" brushRef="#br0" timeOffset="157164.79">30540 9449 384 0,'0'-10'302'16,"0"4"-4"-16,-1-1-59 0,1-2-16 0,0 9 8 15,1-12 3-15,-1 12-4 0,0-10-22 0,0 10-38 16,0-11-37-16,0 11-28 0,-3-6-29 0,3 6-12 16,0 0 20-16,0 0 7 0,-1 9 8 15,-1 1-31-15,0 1 3 0,1 3-28 0,-1 4 7 16,-2 5-22-16,0 1 10 0,-1-1-24 0,-2 9-3 15,1-5-1-15,1-1 2 0,0-2-5 0,0-3-4 16,1-1 0-16,0-2 0 0,1-1-1 16,1-2 0-16,-2-4 8 0,0 0 0 0,4-3-2 15,-2 2 5-15,0-4-3 0,1 1-2 0,1-7-6 16,0 0 7-16,0 0-14 0,0 0 0 0,0-10 1 16,0 2 2-16,1-4 0 0,1 0 6 0,-1-5-23 15,0-1 16-15,3-1-13 0,1-4 16 0,-1 1-19 16,0-1 22-16,1-2-18 0,0 2 5 0,0 0 0 15,-1 2 9-15,2 1-10 0,1-2 6 0,-2 2 2 16,0 4 3-16,0-1 1 0,1 2-3 16,-2 0-1-16,1 4-1 0,-1 0-4 0,0 1 3 15,0 0 2-15,-3 4-5 0,3-2-2 16,1 4 2-16,-5 4 0 0,6-6 6 0,-6 6-2 16,8-6 0-16,-8 6 1 0,12 5 15 0,-12-5-17 15,10 7 19-15,-5-3-18 0,1 4 13 0,0-2-6 16,0 1 4-16,0 3-15 0,2-4 14 0,-2 1-17 15,1 1 19-15,-1-4-19 0,0 3 19 0,1-1-12 16,-2-1 16-16,-5-5-22 0,10 10 20 0,-10-10-17 16,10 5 19-16,-10-5-18 0,12 3 18 0,-12-3-17 15,13-1 15-15,-13 1-18 0,11-4 22 0,-2-3-22 16,0 2 15-16,-1-1-15 0,1-4 13 16,-3 3-10-16,6-6 12 0,-3 1-16 15,-2-1 17-15,2-1-17 0,1 2 3 0,-2-3 6 16,0 1-4-16,-1 0 2 0,0 3 2 0,-1-3 0 15,1 2 6-15,-2 4 2 0,0-3-1 0,-1 6-1 16,-1-3 2-16,0-1-4 0,-3 9 3 0,5-9-7 16,-5 9-11-16,3-9 3 0,-3 9 5 0,0 0 5 15,0 0 0-15,4 8 2 0,-6-1 15 0,1 2-19 16,-3 6 16-16,3 3-13 0,-3 5 13 0,-1 3-20 16,-3 4 22-16,1 2-25 0,0 7 17 0,-2-1-17 15,4-4 16-15,-2 1-14 0,1-4 13 0,1-2-16 16,1-2 20-16,-1-3-24 0,4-2 4 0,-3-4 0 15,2 2-14-15,-1-4-30 16,1 0-40-16,0-4-36 0,1-1-42 0,0 0-44 16,-2-1-40-16,3-1-17 0,0-1-72 0,0-8-280 15,-1 10-137-15</inkml:trace>
  <inkml:trace contextRef="#ctx0" brushRef="#br0" timeOffset="160499.06">14925 7032 141 0,'0'0'283'0,"0"0"-46"16,0 0-35-16,0 0-14 0,0 0-31 0,0 0-26 15,0 0-15-15,0 0-43 0,3-7 39 16,-3 7-49-16,0 0 58 0,0 0-55 0,0 0 64 16,0 0-60-16,0 0 66 0,0 0-67 15,0 0 50-15,0 0-55 0,0 0 46 0,0 0-64 16,0 0 41-16,0 0-66 0,0 0 43 0,0 0-59 15,-4-4 47-15,4 4-61 0,0 0 53 0,0 0-61 16,-6-5 56-16,6 5-62 0,0 0 57 0,-8-3-53 16,8 3 50-16,-6-7-53 0,6 7 48 0,-7-4-54 15,7 4 53-15,-10-6-55 0,10 6 56 0,-9-8-53 16,9 8 55-16,-9-7-57 0,9 7 56 0,-14-6-51 16,8-1 44-16,-1 4-49 0,1-1 60 0,-3 0-56 15,0 0 50-15,3 0-55 0,-2-1 56 16,-2 1-56-16,2 2 55 0,-1-2-59 0,0-1 62 15,-2 2-53-15,2 0 48 0,-4 1-53 0,4-2 7 16,-1 2 7-16,-3-2-2 0,4 3 4 16,0-1 4-16,-2 0-2 0,-1 0 5 0,3 0-3 15,9 2 4-15,-20-1-2 0,20 1 3 0,-22-2 4 16,22 2-2-16,-19-1-7 0,19 1-1 0,-19 0 0 16,19 0-5-16,-22 3-11 0,22-3 9 0,-18 1-1 15,9 1-4-15,-1 1-1 0,0-1 4 0,-1 2 5 16,1 1 1-16,1-2-5 0,-1 2 4 0,0 0 0 15,1 2 4-15,-3-1 0 0,2 3 5 0,0-1 51 16,1 2-62-16,-4-1 62 0,4 1-67 0,0 1 55 16,-1 1-61-16,4-1 60 0,-2 0-53 15,0 4 48-15,-2-4-58 0,5 4 64 0,-1-1-65 16,-1 2 59-16,1-4-54 0,-2 5 56 0,3-1-58 16,1-1 55-16,-1 2-58 0,0 0 59 0,1 0-52 15,-1-2 58-15,3 3-57 0,0 0 51 0,0 0-57 16,-1 0 6-16,3 2 9 0,0-1 0 15,-1 1 0-15,2 3 10 0,-1-3 2 0,3 2-2 16,-2 2 5-16,2-2 3 0,-1 1-1 0,3 0-11 16,-1-3 20-16,1 2-10 0,-1-2 0 0,1 2-4 15,0-1 4-15,4 0-1 0,-4 0 1 0,3-2 3 16,0-1 47-16,-2 2-59 0,4-1 52 0,-2-1-60 16,0 0 59-16,0 0-58 0,3 0 49 15,-2 0-58-15,2-2 62 0,-1 1-64 0,2-1 57 16,2 1-58-16,-4-1 56 0,7 1-56 0,-3-2 59 15,2-1-57-15,0 0 56 0,0 1-59 0,2-1 61 16,0-2-61-16,0 1 63 0,1 0-66 0,4-2 62 16,-5 1-60-16,8 0 62 0,-3-4-64 0,0 3 62 15,-3-4-60-15,3 2 61 0,3-1-52 0,-2-3 49 16,-1 3-58-16,3-3 5 0,-2 0 10 16,0-1 3-16,0 2 0 0,-2-3 2 0,4-1 2 15,-6 1 5-15,2-1-3 0,-3-1 3 16,4-1 1-16,-3 0 6 0,1-1-6 0,-1-3 0 15,2 3 11-15,0-3 36 0,-2-2-55 0,3 0 53 0,-1 0-61 16,2-1 56-16,-2-1-58 0,1-2 56 16,-4 0-64-16,3-3 63 0,-2 2-53 0,-2-1 54 15,4-6-64-15,-2 2 73 0,-3 2-58 0,-2 1 50 16,3-5-45-16,0 0 63 0,-4 1-55 0,0-1 68 16,-1 0-54-16,0 0 54 0,-3-2-51 0,0 0 39 15,2-1-54-15,-6-2 8 0,3 2 0 0,-1-1 9 16,-1 0-3-16,-3 1 1 0,0-2 47 15,0-1-62-15,-3 0 57 0,-1 1-64 0,0-1 51 16,-2-2-55-16,-2 2 51 0,-3 1-48 0,0 0 43 16,-5-4-58-16,2 4 54 0,-5-4-56 15,-1 4 53-15,0 0-57 0,-7-2 53 0,5 2-49 16,-6-1 52-16,-3 3-53 0,4 2 52 0,0-1-57 16,-3 2 53-16,-1-1-52 0,2 2 56 0,-2 1-57 15,0 0 54-15,-1 3-56 0,4-1 60 0,-6-2-59 16,2 1 53-16,1 2-55 0,-2 1 54 0,1-2-55 15,-3 2 55-15,3 1-58 0,-4 0 52 0,3 2-54 16,-2-2 50-16,-1 3-54 0,0-2 60 0,-1 3-56 16,-3-3 49-16,4 3-47 0,-1 2 56 0,0-2-51 15,-3 2 47-15,3 2-53 0,0-2-4 0,3 2 4 16,2 2-1-16,0 0 45 0,-2 1-78 0,2 0 45 16,3 1-64-16,-1 2 33 0,2 1-77 15,5-2 29-15,-4 3-56 0,1 2 13 16,4 0-31-16,-1 1-18 0,1 2-25 0,3 1-41 15,-2 2-200-15,3 1 59 0</inkml:trace>
  <inkml:trace contextRef="#ctx0" brushRef="#br0" timeOffset="167728.07">3808 8045 71 0,'0'0'382'0,"0"0"-90"0,1-10 3 16,-1 10-43-16,0 0-16 0,0-8-4 0,0 8-6 16,0 0-19-16,-1-5-15 0,1 5-24 0,0 0-12 15,-1-8-11-15,1 8-11 0,-3-6-12 16,3 6-9-16,0 0-15 0,-6-7-9 0,6 7-14 15,-5-7-17-15,5 7-14 0,-8-6-9 0,8 6-8 16,-9-8-7-16,0 5-7 0,3-2-6 0,-2 3-2 16,-1-3-7-16,-1 1-8 0,-3 0-6 0,2 0-11 15,-2 1-1-15,-1-1 8 0,-3-2-8 0,3 1 2 16,-4 3 0-16,2-3 2 0,-1 1 1 0,-2-1 8 16,1 1 1-16,-1 2-2 0,1-1 2 0,-1-1 1 15,-3 2 3-15,4 0 5 0,-2 2-3 0,-2 0-5 16,4 0 2-16,-4 1 1 0,2 2-4 0,-1 1-1 15,0 1 25-15,-2-1-21 0,1 2 18 0,0 2-19 16,2-2 19-16,-2 4-20 0,4-2 19 16,-2 4-15-16,2-2 18 0,-1 3-19 0,-2-1 15 15,7 3-19-15,-5-3 23 0,5 4-22 0,-1 1 17 16,-1 0-15-16,2 1 1 0,4 0 6 0,-3 0 0 16,2 1 2-16,2 1-4 0,-4-2 1 0,7 1 0 15,-3 2 4-15,2-1-52 0,1 2 63 16,-2-1-2-16,3 1-3 0,4 3 0 0,-2-2-2 15,2 2-1-15,2 2 2 0,2-2-2 0,2 5 6 16,0-1-3-16,5 3 0 0,3 3-5 0,1 0 0 16,0-3 8-16,4 2-7 0,-1-2 1 0,3 0 0 15,-2-2 8-15,4-1-58 0,-2-3 63 16,3 1-56-16,0-3 61 0,-1-3-56 0,1-1 57 16,0-2-53-16,0 0 57 0,1 0-57 0,2-2 59 15,-1-1-58-15,2-2 58 0,-1 1-54 0,2 1 57 16,-1-7-57-16,2 5 5 0,-2-5 6 0,1 4 6 15,-4-6 55-15,2 3-64 0,-2-5 56 0,-1 0-58 16,4 1 5-16,-3 0 6 0,-2-4 3 0,0 0 2 16,1-1 0-16,0 0 1 0,1-2-1 15,2-1 5-15,-1-3-1 0,1 3 0 0,-1-2 1 16,1-4-6-16,1 2 3 0,2-4 0 0,-1 4 52 0,-1-6-65 16,1 3 52-16,-1-5-57 0,-3 3 53 15,4 0-57-15,-6-3 55 0,4-1-58 0,-2 1 59 16,-4-2-60-16,2 3 57 0,0-4-57 0,-3 0 62 15,-1-3-66-15,0 0 63 0,-3-1-57 0,-1 0 54 16,0 0-47-16,-1-2 51 0,-3-3-50 0,2 2 53 16,-5-4-55-16,1 3 67 0,-3-3-45 0,-1 4 22 15,1 1 28-15,-2-2 58 0,-1 1-55 0,-2 0 49 16,-2 0-64-16,-2 0 52 0,0 2-63 0,-1-2 48 16,-3-2-68-16,-2 2 49 0,0-2-60 0,-2 2 44 15,-3 2-52-15,1-2 51 0,-4 2-54 16,1 1 52-16,-3 0-59 0,-4-4 51 0,-2 2-63 15,2 1 56-15,-3 2-9 0,-1-3-13 0,0 2-19 16,-3 2-18-16,-1-1-15 0,0 2-3 0,0 2-2 16,-5 1 0-16,3 1-3 0,-3 2-4 0,-2-2-3 15,1 8-4-15,2-4-8 0,-1 7-5 16,0-3-12-16,0 4-8 0,0 1-26 0,-4 2-30 16,0 2-16-16,-4 3-8 0,-2 0-5 0,2 3-53 15,-2 4-21-15,2-3-27 0,-2 6-168 0,2 0 66 16</inkml:trace>
  <inkml:trace contextRef="#ctx0" brushRef="#br0" timeOffset="176514.29">3257 10796 87 0,'0'0'410'0,"-4"-11"-79"16,4 11-94-16,-1-6 17 0,1 6-85 0,0-7 34 16,0 7-98-16,0 0 35 0,-1-6-88 0,1 6 40 15,0 0-80-15,0 0 44 0,0 0-58 0,0 0 49 16,0 0-60-16,2 10 63 0,2 0-69 0,0 8 55 15,1 2-5-15,-1 2 8 0,4 7-17 0,-1 0-3 16,-3 2-5-16,1-1-7 0,2-2-2 0,-3 0 7 16,-2-5-68-16,1-1 76 0,-1-3-54 15,1-1 72-15,-2-1-49 0,0-4 83 0,-1-2 11 0,3 1 10 16,-2-4 9-16,-1 3 4 0,3-5 5 16,-3 3-56-16,0-9 44 0,0 8-77 0,0-8 35 15,0 0-20-15,0 0-11 0,0 0-12 0,-7-7-12 16,6-3-4-16,-3 2-7 0,4-4-2 0,0 1 0 15,-2-2 1-15,4-1-1 0,-2-1 3 0,0 3 4 16,3-3 0-16,-1 2 1 0,-2 3-5 0,4 0-2 16,-1 1 11-16,-2-1-14 0,0 3-4 15,3-1 3-15,-1 4-2 0,-3 4 0 0,10-7 3 16,-10 7 0-16,10-6 3 0,-10 6 0 0,17 6 2 16,-7-2 4-16,0 3 0 0,2 2 0 0,-1-1-2 15,2 4-2-15,1-1-8 0,-1 2-16 16,1 1-18-16,-1 1-25 0,-2-4-24 0,3 3-29 15,-5-2-31-15,0-2-44 0,1 4-43 0,-1-4-39 16,0 1-245-16,-1-4-32 0</inkml:trace>
  <inkml:trace contextRef="#ctx0" brushRef="#br0" timeOffset="176926.02">3642 11108 545 0,'0'0'410'0,"0"0"-91"16,0 0-71-16,0 0-58 0,0 0-40 0,0 0-21 16,0 0-27-16,0 0-21 0,0 0-28 0,0 0-8 15,0 0-5-15,0 0-10 0,9-4-8 0,-9 4-14 16,10-6-9-16,-5 2-27 0,2-4-9 15,-1 5-10-15,0-4-8 0,1 0-4 0,-5 2-5 16,5-1-5-16,-6-2 1 0,3 4 16 0,-3-3 11 16,2-1-1-16,-3 8 15 0,0-8 9 15,-3 0 12-15,3 8 3 0,-2-5-2 0,2 5 13 0,-7-5-11 16,7 5 1-16,-10-1 4 0,10 1 10 16,-13 3 6-16,8 0-1 0,5-3-5 0,-13 11 1 15,8-3 2-15,0-1 0 0,0 4 1 0,4 0 5 16,-2 0 1-16,-1 4-11 0,4-2-2 0,0-2 2 15,0 4-2-15,3 0-2 0,-2 0-1 0,3-3-10 16,0 2 7-16,1-3 4 0,0-2-9 0,-1 2-32 16,2-4-48-16,-2 2-45 0,1-1-57 0,4-3-82 15,-9-5-141-15,10 7 135 0</inkml:trace>
  <inkml:trace contextRef="#ctx0" brushRef="#br0" timeOffset="177359.59">3807 11146 204 0,'0'0'445'0,"0"0"-119"0,0 0-64 16,0 0-62-16,0 0-39 0,0 0-28 0,2-5-20 16,-2 5-29-16,0 0-20 0,4-8-11 0,-4 8-11 15,8-8-7-15,-4 4 18 0,-4 4-41 0,6-7-2 16,-6 7 1-16,10-9-11 0,-10 9-2 0,8-4-5 15,-8 4 2-15,5-5-2 0,-5 5-2 16,0 0-1-16,9-5 0 0,-9 5 3 0,0 0-2 16,0 0 5-16,10 3 10 0,-10-3 4 0,4 5-12 15,-4-5-2-15,3 6 6 0,-3-6-3 0,0 10-2 16,0-10 5-16,1 8-4 0,-1-8 4 0,0 10-5 16,0-10 4-16,1 9-2 0,-1-9-1 0,0 8 2 15,3-2 2-15,-3-6-2 0,5 8 1 0,-5-8-1 16,5 8-4-16,-5-8 16 0,10 7-4 0,-10-7 1 15,9 8-9-15,-1-3-51 0,-2 0 62 0,2-3-52 16,-2 3 56-16,1 1-45 0,-1-1 49 0,0-2-48 16,1 2 51-16,-1 2-45 0,-6-7 49 0,8 7-46 15,-4 0 63-15,1-3-41 0,-5-4 74 16,2 9-61-16,-2-1 61 0,0-8-72 0,-1 11 57 16,-4-1-67-16,1-3 57 0,-2 4-67 0,-2-1 0 15,-1 0 2-15,0 0-11 0,-1 0-27 0,0-3-11 16,-3 3-81-16,4-3-82 0,-1 1-99 0,1-1-150 15,-1-4 40-15</inkml:trace>
  <inkml:trace contextRef="#ctx0" brushRef="#br0" timeOffset="177961.27">3293 11817 305 0,'0'0'569'16,"-4"-6"-145"-16,4 6-108 0,0 0-74 0,0 0-51 16,0 0-41-16,0 0-31 0,0 0-27 15,-1 6-20-15,1 6-14 0,1 0-10 0,-1 7-15 16,3 0-2-16,-1 6-65 0,2 0 67 0,0 4-60 15,1 1 8-15,3 3 3 0,-2-1 59 0,-1-1-67 16,2 1 62-16,-2 0-8 0,1-2-3 0,-2-4-8 16,0-2-1-16,0-4-10 0,-2-3 4 0,1 0 6 15,-2-5 4-15,2 0 5 0,-1 0-4 0,-2-3 4 16,4 1 14-16,-4-10-2 0,4 13-9 16,-4-13-20-16,0 0-32 0,0 0-20 0,0 0 1 15,2-7-50-15,1 3 74 0,-2-3-52 0,-1-3 68 16,4 0-54-16,-3 2 64 0,3-3-58 0,-1 3 10 15,-2-2 10-15,2 1 2 0,-1 1 12 0,3-1 52 16,-2 4-59-16,-3 5 48 0,6-11-60 0,-1 7 9 16,-5 4 4-16,9-4 7 0,-9 4 8 0,14-2 3 15,-14 2 56-15,17 4-64 0,-7-1 57 0,-1 2-68 16,4 4 62-16,-2-4-64 0,2 5 33 16,1-3-77-16,-1 2-82 0,-3-1-74 0,4-2-64 15,-1 1-275-15,-4 0-79 0</inkml:trace>
  <inkml:trace contextRef="#ctx0" brushRef="#br0" timeOffset="178309.22">3730 12182 367 0,'0'0'395'0,"0"0"-36"0,4-5-137 0,-4 5 6 16,0 0-95-16,5-8 49 0,-5 8-97 0,5-9 42 15,-1 4-87-15,-3 0 54 0,3-4-77 0,0 4 53 16,0-4-88-16,0-1 7 0,-2 2-70 16,2-2 17-16,-4 2-9 0,5-3-2 0,-5 2 3 15,0-1-1-15,0 2 8 0,-5-3 15 0,5 4 15 16,-4 0 21-16,3 1 22 0,-3-1 4 0,0 2 18 16,-1 0-17-16,5 5 8 0,-9-4 2 0,9 4 21 15,-10 2 1-15,10-2 2 0,-13 4 2 0,9 3 2 16,-1 1-50-16,-1 2 57 0,2 0-55 0,0 1 60 15,3 0-63-15,-2 3 59 0,2 0-69 0,2 3 58 16,2 1-65-16,-2-1 58 0,6 3-49 0,-2-1 38 16,1 1-89-16,2-2 22 0,-2-4-55 0,-1 0-27 15,4 1-22-15,-4-3-21 0,3-2-19 16,-3 0-25-16,3-2-207 0,-2-3 125 0</inkml:trace>
  <inkml:trace contextRef="#ctx0" brushRef="#br0" timeOffset="178544.04">3863 12197 264 0,'0'0'230'15,"5"-5"-45"-15,-5 5-29 0,0 0-6 0,5-6-24 16,-5 6 16-16,0 0-57 0,12-3 9 0,-12 3-51 16,0 0 25-16,15 4-39 0,-15-4 22 15,13 5-32-15,-8-3 19 0,5 3-30 0,-1 0 22 0,-1 1-32 16,1-2 24-16,1 0-26 0,-2 1 22 15,1-1-27-15,-3-2 24 0,4 1-26 0,-10-3 24 16,13 5-25-16,-13-5 22 0,14 0-29 0,-14 0-7 16,13-5-7-16,-8 1-14 0,0-1-25 0,3-3-41 15,-6 1-65-15,5-4-38 0,-5 4-116 0,1-5 211 16</inkml:trace>
  <inkml:trace contextRef="#ctx0" brushRef="#br0" timeOffset="179266.1">4037 12156 319 0,'0'0'300'16,"-4"-5"-1"-16,4 5-67 0,-4-5 45 0,4 5-78 15,0 0-9-15,-5-7 26 0,5 7-91 0,0 0 31 16,0 0-91-16,-6-3 38 0,6 3-84 0,0 0-6 16,0 0-6-16,0 0 0 0,0 0 4 15,-3 4 2-15,3 3-3 0,0 1 7 0,3 1-1 16,-1 0-5-16,1 3 52 0,-1-3-68 0,1 5 57 15,-2-1-64-15,3-2 57 0,0 1-65 0,-3-1 67 16,3 0-69-16,0 1 58 0,1-3-61 0,-1 1 57 16,-2-2-51-16,2-1 51 0,1 2-55 0,-1-5 53 15,4 3-62-15,-8-7 59 0,11 4-58 0,-11-4 54 16,13 1-52-16,-13-1 8 0,15-2-69 0,-6-1 62 16,0-1-56-16,0 0 68 0,0 1-53 15,-1-3 66-15,-2 1-56 0,3 0 15 0,-4 1 10 16,3-1 6-16,-4-1 9 0,1 2 29 0,-5 4-25 15,9-8 15-15,-8 1-8 0,-1 7 17 16,4-9 45-16,-4 9-6 0,1-10 10 0,-1 10 3 16,3-8-8-16,-3 8 9 0,0-11 6 0,0 11 11 15,0-6 3-15,0 6 1 0,0-8-10 0,0 8-11 16,0 0-14-16,1-8-15 0,-1 8-10 0,0 0-9 16,0 0-1-16,0 0-3 0,0 0 3 0,0 0-1 15,9 7 50-15,-4 0-66 0,0-2 51 0,0 5-63 16,2-2 38-16,-1 4-93 0,-1-1 4 0,4 3-129 15,-1 1-17-15,-3-3-67 0,3 1-79 0,-2 3-321 16,3-3-188-16</inkml:trace>
  <inkml:trace contextRef="#ctx0" brushRef="#br0" timeOffset="179399.95">4378 12487 43 0,'3'5'475'0,"-1"3"-102"15,1-3-53-15,2 2-44 0,-3 3-40 0,2-3-54 16,0 5-39-16,0-2-31 0,1 4-76 0,0 0-153 16,0 0-150-16,0-2-298 0,2 4-81 0</inkml:trace>
  <inkml:trace contextRef="#ctx0" brushRef="#br0" timeOffset="204159.65">15079 9771 95 0,'0'0'132'15,"0"0"-26"-15,0 0-27 0,0 0-14 0,-5 3-5 16,5-3-3-16,-3 11 11 0,3-6-14 0,0 6 15 15,0-2-10-15,0 6 3 0,0 0-5 0,-1 3-5 16,0 0-12-16,1 4-3 0,-3 2-8 0,2 0 1 16,-2 3-12-16,3-3 0 0,-1-2 16 0,-2-1 14 15,3-3 8-15,0 2 2 0,-1-2-15 0,0-4 35 16,1 0-56-16,-3-3 16 0,3 1-23 0,-1-2 31 16,1-1-17-16,-3-2 47 0,3 1-36 15,0-2 64-15,0-6-47 0,0 12 68 16,0-12-62-16,-1 8 52 0,1-8-83 0,0 0 50 15,0 0-74-15,0 0 58 0,0 0-80 0,0 0 3 16,1-9 2-16,-1 1 1 0,3 3 3 0,-2-1 3 16,2-2-1-16,-2 1 1 0,0 0-2 0,3-2-1 15,-1 3 4-15,-1-1-6 0,0 1 0 0,-2 6 3 16,5-9-3-16,-5 9-2 0,7-7-5 0,-7 7 8 16,8-3 5-16,-8 3-1 0,0 0-7 0,13 3 11 15,-13-3-4-15,11 10 1 0,-3-4 2 0,-3-2-1 16,3 5-1-16,-1-2 0 0,1 2 1 0,0-1-5 15,-2 0 1-15,3 0 24 0,-4 0 17 16,3 0-85-16,-2-1 27 0,2-1-76 0,-2 1 5 16,1-1-47-16,-2-1-35 0,0 1-40 0,-1-1-43 15,-4-5-155-15,10 6 129 0</inkml:trace>
  <inkml:trace contextRef="#ctx0" brushRef="#br0" timeOffset="204553.05">15277 10171 297 0,'0'0'227'0,"0"0"-38"16,0 0-55-16,1-5-13 0,-1 5-31 16,0 0-6-16,9-6-22 0,-9 6-7 0,10-7-18 15,-6 2-5-15,5 1-9 0,-4-1-2 0,5-2-7 16,-2 3 3-16,-3-3-10 0,4 1 5 0,-1 1-15 15,-2-2 17-15,-1 0-15 0,-1 3 3 0,0-3-4 16,-1 0 5-16,-3 7-6 0,2-10 11 0,-2 10 0 16,0-10 6-16,0 10-4 0,-4-7 6 0,4 7 5 15,-6-4 0-15,6 4 3 0,-9-3-2 0,9 3 2 16,-13 3-6-16,13-3 31 0,-11 8-34 0,4-5 29 16,3 7-35-16,-2-2 29 0,1 3-35 15,1 3 28-15,-1-2-32 0,1 4 30 16,3-2-37-16,-2-3 40 0,3 2-40 0,0 0 31 15,0-3-39-15,0 3 39 0,4-1-34 0,-1-3 32 16,-1 1-39-16,2-1 32 0,1 0-46 0,4-1-20 16,-4-4-51-16,3 3-57 0,0-3-58 0,2 0-201 15,-10-4 117-15</inkml:trace>
  <inkml:trace contextRef="#ctx0" brushRef="#br0" timeOffset="204723.53">15509 10182 340 0,'4'-4'288'0,"-4"4"-79"16,0 0 10-16,0 0-43 0,0 0 32 0,0 0-76 15,0 0 32-15,0 9-86 0,0-9 39 0,3 13-80 16,-2-6 50-16,0 3-70 0,-1 1 50 0,2 1-67 16,-1 1 52-16,0-1-63 0,-1 2 42 15,3 0-107-15,-2-2-44 0,-1 1-52 0,3 0-75 16,-2-2-254-16,0 0 7 0</inkml:trace>
  <inkml:trace contextRef="#ctx0" brushRef="#br0" timeOffset="205609.21">16345 9867 340 0,'0'0'324'0,"-1"-6"-88"16,1 6-4-16,-3-7-84 0,3 7-5 0,0 0-63 15,0 0 23-15,0 0-24 0,-7 7 10 0,7 0-2 16,-3 5-2-16,3 2-16 0,-1 2-12 0,0 5-13 15,-2 3-9-15,2-1 0 0,-2 4-7 0,2 0 53 16,-3-1-79-16,4 1 65 0,-1-2-71 0,-2-2 57 16,3 1-64-16,-1-5 60 0,0 1-57 0,-1-5 52 15,2-1-58-15,-1 0 55 0,1-2-59 0,0-2 65 16,0 0-47-16,-2-2 53 0,4-1-54 16,-2-7 58-16,0 12-65 0,0-12 48 0,0 0-60 15,5 3 54-15,-5-3-62 0,7-4 47 0,-7 4-81 16,6-12 53-16,-1 6-68 0,-1-2 55 0,4 0-46 15,-2 1 47-15,-1-3-52 0,2 4 50 0,-1-1-39 16,0-1 56-16,1 2-44 0,-1 0 54 16,-1 1-46-16,2 2 52 0,-7 3-44 0,11-4 48 15,-11 4-53-15,12 0 65 0,-12 0-54 0,14 6 50 16,-8-2-47-16,-1 3 49 0,3-1-50 0,-3 3 47 16,4-2-46-16,-3 0 48 0,1 3-48 0,-1-3 50 15,2 3-90-15,-2-3-14 0,-1 1-59 0,3 0-56 16,-3-1-65-16,3 0-185 0,-2-2 83 15</inkml:trace>
  <inkml:trace contextRef="#ctx0" brushRef="#br0" timeOffset="205981.22">16625 10268 361 0,'0'0'252'0,"0"0"-45"0,0 0-51 0,0 0-5 16,0 0-41-16,0 0 10 0,9-4-45 0,-9 4 12 16,9-4-43-16,-9 4 21 0,13-8-42 0,-7 2 24 15,1 2-37-15,-1-1 25 0,0-1-33 16,2 0 24-16,-3 0-30 0,2 0 28 0,-2 0-34 16,0 0 28-16,-3-1-33 0,1 0 33 0,-2 2-29 15,2-1 32-15,-3 6-29 0,0-10 28 0,0 10-28 16,-4-9 36-16,4 9-30 0,-8-7 51 0,8 7-34 15,-11-2 52-15,11 2-48 0,-12 2 67 0,12-2-65 16,-15 8 67-16,7-2-66 0,2 2 69 0,-1 1-68 16,0 0 53-16,-1 4-73 0,4-1 64 0,-1-2-64 15,4 1 58-15,-2 0-65 0,3 2 53 0,0-3-67 16,0 0 59-16,3 0-53 0,-2-1 51 16,3 2-59-16,1-4 48 0,-1 2-83 0,1-2-16 15,3-3-36-15,-2 3-13 0,-1-3-75 16,3 0-82-16,-8-4-288 0,14 3-80 0</inkml:trace>
  <inkml:trace contextRef="#ctx0" brushRef="#br0" timeOffset="206395.9">16882 10236 126 0,'0'0'314'0,"0"0"-84"0,0 0-39 0,0 0-47 16,0 0-16-16,0 0-38 0,0 0-11 15,0 0-27-15,0 0 17 0,8 3-41 0,-8-3 19 16,5 5-23-16,-5-5 25 0,2 9-22 0,-2-9 26 16,4 9-29-16,-1-1 24 0,-3-8-32 15,1 13 41-15,-2-2-41 0,-2-2 48 0,-1 3-34 16,2-2 13-16,-6 1 19 0,3 2 17 0,-1-1 18 16,-1 1 10-16,2-1-12 0,-4-2-12 0,4 1-11 15,1-4-11-15,0 3-12 0,2-3-8 0,-2 1-11 16,1-1-4-16,3-7-6 0,-1 8-6 0,1-8-6 15,3 7-43-15,-3-7-66 0,0 0-58 0,14-4-43 16,-8-2-62-16,3 2-43 0,-1-3-231 0,-2-2-48 16</inkml:trace>
  <inkml:trace contextRef="#ctx0" brushRef="#br0" timeOffset="206860.39">15860 9997 402 0,'0'0'302'0,"0"0"8"0,0 0-80 0,0 0-35 16,0 0 0-16,0 0-64 0,0 0-21 0,0 0-14 15,2 6-6-15,-2-6-12 0,0 0-9 16,17 4-6-16,-17-4-13 0,15 1-13 0,-1-1-9 16,-2 0-3-16,-1 0 3 0,7 0-8 0,-5-1-15 15,2-1-17-15,-1 2-48 0,0-1-38 0,-1 1-35 16,1-1-27-16,-4-1-34 0,1 1-42 0,0 0-258 15,-11 1 18-15</inkml:trace>
  <inkml:trace contextRef="#ctx0" brushRef="#br0" timeOffset="207191.79">16017 9907 23 0,'0'0'286'16,"0"0"-62"-16,-3-6-40 0,3 6-33 0,0 0-14 16,0 0-38-16,-1-7-4 0,1 7-31 0,0 0-5 15,0 0-18-15,0-8 1 0,0 8-19 0,0 0 7 16,0 0-15-16,0 0 10 0,0 0-14 0,0 0 10 16,-4-5-18-16,4 5 17 0,0 0-18 0,0 0 7 15,-1 5 15-15,1-5 2 0,-3 9 10 0,3-9 5 16,-1 13 6-16,0-3-8 0,-1 0 2 0,1 2-5 15,-1 3-11-15,-1 0 38 16,2 0-57-16,-2 0 44 0,2 0-50 0,0-1 48 16,-2-3-66-16,3 4 52 0,0-4-48 0,0-1 46 15,-1 0-51-15,1 0 39 0,0-1-64 0,0-3-6 16,0 1-36-16,0 1-60 0,0-8-61 0,0 9-279 16,0-9 25-16</inkml:trace>
  <inkml:trace contextRef="#ctx0" brushRef="#br0" timeOffset="207742.92">16027 9864 227 0,'0'-7'297'0,"-1"0"-62"0,-2 1-5 0,2-1-59 16,-3 1 14-16,-1 0-57 0,0-1 36 0,-3 0-75 15,-1 3 49-15,0-1-80 0,0 0 50 0,-3 1-77 16,1 1 67-16,0 3-71 0,-3 0 62 16,2 0-69-16,-2 0 46 0,0 5-54 0,-1-1 72 0,-2 4-68 15,3-2 56-15,-1 7-65 0,-2-2 5 16,3 5 13-16,0 2 3 0,3 0-1 0,0 1 43 15,1 4-62-15,4-2 56 0,1 1-52 0,2-3 58 16,-1 3-53-16,4-2 54 0,3 1-61 0,-1 1 49 16,2 1-61-16,4-1 53 0,-3-2-61 0,5-1 57 15,2 0-62-15,0-1 53 0,1-1-54 0,0-4 50 16,5 2-55-16,0-1 57 0,-3-4-59 0,4 0 53 16,2-5-54-16,-2 1 54 0,0-3-56 15,0-3 57-15,2-2-56 0,-3-2 58 0,5-1-59 16,-2-2 54-16,0-4-50 0,2-1 52 0,-3-4-55 15,2-1 57-15,-4-1-54 0,0-2 50 16,-4 0-56-16,1-2 7 0,-3-3 5 0,-3 4 7 16,-2 0 1-16,-3-1 1 0,-1 3 5 0,-5 0 48 15,-3-3-58-15,0 3 53 0,-6 0-58 0,-1 2 60 16,-7-1-62-16,-4 1 51 0,0 3-52 0,-5 2 54 16,-3 3-48-16,3 0 54 0,1 3-60 0,2 3 57 15,-3 2-61-15,1 1 45 0,-1 2-69 0,2 2 6 16,-1 3-114-16,-1 0-52 0,1 7-36 0,3-3-52 15,0 6-129-15,2 1-162 0,0 0-99 0</inkml:trace>
  <inkml:trace contextRef="#ctx0" brushRef="#br0" timeOffset="209891.76">14799 9610 201 0,'0'0'206'0,"0"0"-41"16,0 0-23-16,0 0-24 0,0 0-13 16,0-6-12-16,0 6-14 0,0 0-11 0,0 0-11 15,0 0-14-15,0 0-9 0,0 0-9 0,1-7-1 16,-1 7-9-16,0 0-3 0,0 0-3 0,0 0 2 16,0 0 0-16,0 0-4 0,0 0-2 0,1 9-1 15,1-2 2-15,-1 2 3 0,0 3-5 0,2 0-2 16,-2 4 2-16,2 4 0 0,-1 3-7 0,1 4 9 15,-2 6-12-15,3-1 19 0,-3 4-14 0,3 0 5 16,0 2 0-16,-2-1 0 0,1 8-1 0,-2-8-3 16,3 0 3-16,-3-1-2 0,1-2 1 15,0 0 0-15,-2-5-2 0,3-2 9 16,-3-4-15-16,1 2 20 0,-1-3-2 0,1-2 20 16,-1 0-17-16,2-1 21 0,-2-1-27 0,0 0 21 15,0-4-27-15,1 1 32 0,-1-1-38 0,1-1 21 16,-1-3-24-16,-1 2 24 0,1-2-29 0,0-1 4 15,0-4-4-15,1 5 23 0,-1-10-40 0,-1 10-42 16,1-10-68-16,-1 9-100 0,1-9-151 0,0 0 159 16</inkml:trace>
  <inkml:trace contextRef="#ctx0" brushRef="#br0" timeOffset="211883.78">14768 9637 106 0,'0'0'106'0,"5"-9"4"16,-5 9-35-16,4-6-5 0,-4 6-18 0,5-6-3 16,-5 6-5-16,9-6 8 0,-9 6-13 0,12-5 8 15,-3 3-10-15,-9 2 12 0,15-5-17 0,-2 0 3 16,-2 1-13-16,3 2 8 0,2 0-17 0,0-1 9 15,2 0-10-15,3-2-6 0,-1 3 10 16,1-1-12-16,3 1 4 0,1-1-8 0,2 1 3 16,0 1-1-16,1-2 2 0,-1 0-1 15,5 0-4-15,0 2 10 0,-4 0-11 0,4-2 8 16,2 3-10-16,2-1 12 0,1 0-12 0,-1-1 16 16,1 1-19-16,4-2 13 0,-1 1-12 0,1 0 12 15,1 0-8-15,-1 0 0 0,0 0 0 0,2 1 1 16,-1 1 0-16,-1 0 0 0,1 0-1 0,2 0-1 15,-1-2 2-15,-1 2 0 0,-1 0 0 0,1 0 10 16,-1 0-13-16,0 2 9 0,1-2-11 0,-3 0 12 16,0 0-12-16,-3 0-1 0,4 0 4 0,-6 1-14 15,-2-1-8-15,0 2-5 0,-1-2-3 0,-2 1-1 16,3-1 5-16,-4 0 8 0,3-1 5 0,-3-1 2 16,1 2 3-16,-3-1 2 0,2 1 0 15,0 0 0-15,-2 0 4 0,-3 0-3 16,0-2 4-16,-1 2-3 0,-1-1-1 0,-2 0 12 15,2 1-8-15,-1 0 1 0,-2-2-3 0,-4 2 3 16,4 0 1-16,-4 0-1 0,-1 0 1 0,1 0 1 16,-2 0 0-16,0 2 1 0,-3-1-3 0,-9-1 2 15,21 1-1-15,-21-1 2 0,15 2 7 0,-15-2 7 16,18 0-8-16,-18 0-12 0,15 0 3 16,-15 0 1-16,14 3 2 0,-14-3-1 0,13 2-3 0,-13-2 3 15,14 6 1-15,-14-6 1 0,12 4 5 0,-6-1-5 16,-6-3-3-16,9 5 3 0,0 1 2 15,-4 1-2-15,0-2 2 0,0 4-1 0,-1-2-2 0,0 1 3 16,2 3-1-16,-2 1 1 0,0 0 0 16,0 2-1-16,-3 4 0 0,4-2 2 0,-2 2-1 15,-2 3 13-15,4-1-14 0,-4 1 15 16,2 4-5-16,-2-1-15 0,3-1 18 0,-1 0-18 16,-1 2 15-16,1-2-15 0,-2 0 10 0,3-1-10 15,-3-3 1-15,2 0 3 0,-2 0 1 0,4-1 2 16,-2 0-4-16,-1 0 2 0,1 0-2 0,-1-4 0 15,0 1 3-15,-1-3-1 0,0 2-4 0,2-3 4 16,-2 0-5-16,-1 0 6 0,1-1-3 0,-1 0-2 16,0-2-3-16,0 1-10 0,0-1-10 15,-1-1-2-15,1 1-4 0,0-8-8 0,-1 12 3 16,-2-6-1-16,3-6-9 0,-1 10-1 0,1-10-3 16,-3 9 3-16,3-9 2 0,-2 7 6 0,2-7-1 15,-4 9 0-15,4-9 7 0,-4 5 7 0,4-5 3 16,-6 3 8-16,6-3 4 0,-4 6 4 0,4-6 6 15,0 0 2-15,-8 5 9 0,8-5 5 0,0 0 3 16,-9 5-8-16,9-5 1 0,-5 2 7 16,5-2 3-16,0 0 19 0,-11 4 13 0,11-4-5 15,-9 3 9-15,9-3 9 0,-13 3 13 0,13-3 0 16,-10 2 8-16,10-2 2 0,-13 3-1 16,13-3-10-16,-15 1-1 0,15-1 4 0,-17 2-12 0,17-2-17 15,-19 3 8-15,7-2-20 0,2 0 18 16,-1 1-22-16,0-1 22 0,-1 1-30 0,0-1 27 15,-2 1-28-15,4 0 31 0,-2 0-35 0,0-2 34 16,0 2-50-16,2 0 43 0,-2-1-58 0,1 1 45 16,2 2-47-16,-4-3 40 0,5 1-42 0,-1 1 37 15,9-3-40-15,-19 3 38 0,19-3-38 0,-15 2 39 16,15-2-38-16,-14 3 42 0,14-3-50 0,-18 1 46 16,18-1-46-16,-14 4 44 0,14-4-41 0,-18 1 41 15,18-1-41-15,-18 2 35 0,18-2-33 16,-16 2 41-16,16-2-26 0,-20 0 68 0,9 1-63 15,11-1 69-15,-22 0-71 0,8 0 47 16,14 0-62-16,-24 0 56 0,11 0-59 0,-2 0 59 16,1 0-60-16,-3 0 55 0,-2 0-61 0,-4 0 51 15,-4 2-56-15,0-2 73 0,-1 1-54 0,0 0 57 16,-4 0-60-16,4 1 56 0,-3-2-67 0,-7 3 58 16,1 0-62-16,-3-1 7 0,2 1 58 0,-4 0-62 15,1-2 59-15,1 2-59 0,-2-3 56 0,1 3-59 16,0-1 63-16,2-1-63 0,0 0 59 0,-2-1-58 15,3 2 57-15,0-2-50 0,3 0 58 0,3 0-65 16,-5-2 68-16,5 2-65 0,0 0 64 0,4-1-56 16,-1 1 62-16,2-1-52 0,0 1 57 0,3-2-62 15,3 2 58-15,0-2-60 0,0 1 61 16,3 1-52-16,-1 0 60 0,5-2-43 0,-1 2 46 16,2-1-63-16,-1 0 60 0,2 1-57 0,2 0 56 15,-1-2-59-15,11 2 53 0,-17-1-55 0,17 1 54 16,-15-1-58-16,15 1 55 0,-16-2-57 15,16 2 56-15,-14-2-56 0,14 2 53 0,-14-1-56 16,14 1 49-16,-14-2-57 0,14 2 54 0,-14-2-55 16,14 2 57-16,-15-1-60 0,15 1 54 0,-17 0-56 15,17 0 51-15,-14 0-51 0,14 0 58 0,-13 0-56 16,13 0 49-16,-15 0-48 0,15 0 54 0,-13 1-59 16,13-1 64-16,-13 0-62 0,13 0 57 0,-15 0-52 15,15 0 51-15,-13 2-54 0,13-2 52 16,-14 2-53-16,14-2 56 0,-14 2-8 0,14-2-3 15,-14 1-4-15,14-1 0 0,-14 3-4 0,14-3-1 16,-15 3 2-16,15-3-6 0,-14 0-2 0,14 0 0 16,-17 2 0-16,17-2 0 0,-10 2 4 0,10-2-1 15,-13 0-6-15,13 0 2 0,-13 1 0 0,13-1 1 16,-11 2 0-16,11-2 1 0,-13 2-2 0,13-2 5 16,0 0-2-16,-13 0-5 0,13 0 1 0,0 0-1 15,0 0 0-15,-15 0 0 0,15 0 2 0,0 0-4 16,0 0 0-16,0 0-2 0,-14 1-3 0,14-1 5 15,0 0-1-15,0 0 0 0,0 0-2 16,-12 1 0-16,12-1-1 0,0 0 0 16,0 0-2-16,0 0-15 0,-11 2-3 0,11-2-14 15,0 0-2-15,0 0-14 0,0 0-68 0,0 0 58 16,0 0-48-16,0 0 51 0,0 0-40 0,0 0 44 16,0 0-1-16,0 0 9 0,0 0 2 0,0 0 3 15,0 0-2-15,-12 0 5 0,12 0 6 0,0 0 13 16,0 0 6-16,0 0 4 0,0 0 2 0,0 0 3 15,0 0 1-15,0 0 0 0,0 0 3 0,0 0-4 16,0 0 15-16,-9-4-10 0,9 4 3 0,0 0 2 16,0 0 1-16,0 0 2 0,-10-2 0 15,10 2-2-15,0 0 1 0,0 0 0 0,0 0 9 16,-9-3 1-16,9 3 5 0,0 0-2 0,0 0 4 16,0 0 20-16,-9-3-14 0,9 3-9 0,0 0 3 15,0 0-7-15,0 0 1 0,0 0-3 0,-4-4-4 16,4 4-12-16,0 0-15 0,0 0-26 15,0 0-35-15,-1-8-41 0,1 8-34 0,0 0-34 16,0 0-37-16,1-8-164 0,-1 8 150 0</inkml:trace>
  <inkml:trace contextRef="#ctx0" brushRef="#br0" timeOffset="-203055.91">22473 9778 185 0,'0'0'175'0,"0"0"-45"0,0 0-28 0,0 0-19 15,-4 7-5-15,3 1-4 0,-1 6 13 0,-1 4 9 16,3 4-9-16,0 12 2 0,-1 4-15 16,1 10 10-16,0 6 5 0,0 3-27 15,1 14 43-15,-1 3-46 0,0 1-7 0,3 3 20 16,-1 0-30-16,-1 3 40 0,1-1-58 0,-2-2 44 15,1 0-59-15,-2-2 45 0,1-2-54 0,-2-2 2 16,-1-4-10-16,0-10 7 0,2-4 1 0,-2-1 0 16,1-6-3-16,-1 3-2 0,-1-7-13 0,4-8 5 15,-2-3-67-15,0-8-31 0,1-3-43 16,0-3-60-16,1-6-245 0,-3-5 62 0</inkml:trace>
  <inkml:trace contextRef="#ctx0" brushRef="#br0" timeOffset="-202303.48">22361 9840 85 0,'-4'-8'278'0,"0"4"-85"0,4 4-43 16,-4-14-29-16,4 14-23 0,5-11-13 16,2 1-8-16,2 2-9 0,2-3-10 15,7 2-9-15,5-3-11 0,5-2-8 0,3 3 0 16,6-5-8-16,3 1-3 0,2 3-5 0,1-2-1 16,3 3 0-16,0-3-5 0,3 2 3 0,-2 0-8 15,3 1 1-15,-4 1-3 0,1-1 3 0,-2 4-4 16,0-2 3-16,-3 0-4 0,0 2 2 0,-6-2 1 15,-3 4 5-15,0-3-8 0,-2 0-2 0,-7 4 4 16,3-3 2-16,-5 3-7 0,-3 1 3 0,-1 0 0 16,-3 1 2-16,-1 0 0 0,0 2 10 0,-1 2-1 15,0 1 2-15,-3-1 5 0,-1 6 3 16,4 2-3-16,-7 5 2 0,3 2 3 16,1 4-4-16,-3 5-4 0,-1 7-18 0,-1 3 24 15,-1 7-20-15,4 5-1 0,-6 3 23 0,3 4-23 16,-1 11 20-16,-1-1-25 0,2 4 23 0,-2-3-21 15,-1 2 42-15,3-1-20 0,-4-1-9 0,2 5 31 16,-2-3-18-16,2-1 3 0,-3-6-3 0,0 7 42 16,0-10-50-16,-3 1 47 0,3 0-53 0,-4-2 1 15,-2-1-4-15,2-3-5 0,-1-2 8 0,-3 2 5 16,1-3 23-16,-3-5-7 0,1 3 1 16,1-6-8-16,-2-1 0 0,1-3-7 0,-3-1 19 0,5-5-5 15,-2-3 8-15,0 0-13 0,0-3-1 16,0-4 4-16,0 0 6 0,0-1 57 0,-1-3-59 15,-2-2 57-15,3 0-47 0,-3-3 59 16,-1 0-56-16,-1-3 53 0,-3-1-58 0,-1-1 46 16,-1 0-58-16,-4-3 50 0,-4-2-68 0,2 1 52 15,-6-1-60-15,-5 0 54 0,-2-2-52 0,-3 1 60 16,-4-1-48-16,-2 0 63 0,-3 0-47 0,-1 2 61 16,1-2-48-16,0 0 49 0,9 2-40 0,-7-2 59 15,8 3-52-15,-1-2 50 0,4 0-71 0,0 2 43 16,5-3-62-16,3 1 42 0,-2 1-65 0,4 1 54 15,-1-1-64-15,6 0 52 0,2 0-61 16,0-2 53-16,3 2-62 0,2-2 44 0,-1 1-90 16,5 0 27-16,-1 0-87 0,2-1 20 0,-1 0-92 15,11-1 15-15,-16 1-97 0,16-1 3 0,-11-1-56 16,11 1-69-16,-7-7-273 0,7 7-193 16</inkml:trace>
  <inkml:trace contextRef="#ctx0" brushRef="#br0" timeOffset="-201535.65">22625 10168 308 0,'0'0'300'0,"0"-10"-63"16,0 10 5-16,3-10-70 0,-3 10 4 0,0 0-73 16,1-9 10-16,-1 9-52 0,0 0 37 0,0 0-52 15,5 5 60-15,-1 0-66 0,-1 6 58 0,1 0-75 16,-2 5 55-16,1 2-76 0,-1 1 60 16,-1 1-69-16,-1 1 66 0,2 0-78 0,-2 0 6 15,0-3 7-15,-2-1 1 0,2-1 2 0,0-1-2 16,-1-3 7-16,1-1 5 0,0 0 16 15,0-4 33-15,-2 2 11 0,2-9-14 0,-3 8 39 16,3-8-72-16,0 0 51 0,0 0-72 0,-2-7 50 16,2-3-61-16,0 1 52 0,1-4-60 0,-1-5 53 15,1-1-65-15,4-2 60 0,-2-2-49 0,-1-2 47 16,3 0-58-16,-1 1 3 0,3 0 6 0,-1 0 6 16,3-2 4-16,0-1 0 0,1 3 6 0,0 4-2 15,-1-1 2-15,2 1 2 0,1 1 7 0,-3 2-1 16,3 1-10-16,-1 3 7 0,-2 3-4 0,0-2-1 15,1 5 1-15,-1-1 0 0,-1 3-4 16,0 1 0-16,-8 4-7 0,14-4-1 0,-14 4 5 16,10 4 0-16,-10-4 0 0,4 6-8 15,-4-6-4-15,-1 12-5 0,-1-3 11 0,-3 0 3 16,1-2 7-16,-1 3-7 0,-1-3 15 0,-2 3-8 16,-1-3 2-16,0 4 5 0,0-4-5 0,0 0 11 15,2 0-5-15,0 0 2 0,-3-3 60 0,5 3-68 16,5-7 59-16,-9 8-68 0,9-8 57 0,-9 8-65 15,9-8 10-15,-6 7 50 0,6-7-62 0,-3 9 8 16,3-1 61-16,3-1-60 0,2 4 57 0,0-1-66 16,1 3 59-16,1 0-58 0,-1 0 7 15,7 3 45-15,-3 2 13 0,-1 2-67 0,4-1 2 16,-4 2 7-16,1 0-18 0,1 3-43 0,-3-2-40 16,1-2-36-16,1-1-33 0,-2 0-8 15,0-2-27-15,-3-2-225 0,1-2 74 0</inkml:trace>
  <inkml:trace contextRef="#ctx0" brushRef="#br0" timeOffset="-201338.65">22996 10322 205 0,'0'0'315'0,"1"-6"-95"0,-1 6-32 15,0 0-31-15,0 0 31 0,0 0-58 16,0 0 22-16,9 3-64 0,-9-3 30 0,4 14-72 15,-3-7 35-15,1 4-61 0,-1-1 32 16,0 4-61-16,-1 3-28 0,3-1-50 0,-3 2-49 16,1-1-52-16,-1 1-54 0,0-1-158 0,1-3 140 15</inkml:trace>
  <inkml:trace contextRef="#ctx0" brushRef="#br0" timeOffset="-200704.54">22756 10823 287 0,'0'0'379'0,"0"0"-99"0,0 0-54 15,0 0-55-15,0 0-41 0,0 0 2 0,-8 3-1 16,8-3-12-16,0 11-23 0,0-11-17 0,0 14-23 16,1-7-3-16,-1 2-15 0,0 3-7 0,0 0-5 15,3-2 5-15,-3 5 45 0,0-1-80 0,0-2-1 16,0 1 2-16,0 2-2 0,-3-3-3 16,3-2 57-16,0 1-74 0,0-3 56 15,0 0-70-15,0-1 59 0,-1-1-52 0,1-6 23 16,-3 11-64-16,3-11 40 0,0 0-34 0,-6 5 45 15,6-5-29-15,-4-5 41 0,2-2-27 0,-1 1 35 16,2-3-36-16,0-2 45 0,-1-3-36 0,2 1 41 16,0-1-33-16,2-3 5 0,0 0 10 0,-2-2 15 15,5 2 17-15,-2-1 5 0,2 1 5 16,1 0 5-16,1-2 5 0,-1 5-6 0,2-3-4 0,-1 3 18 16,2-1-6-16,-1 3-12 0,1 2-5 0,1-3-10 15,-2 6-4-15,1 0-1 0,1 1 16 0,-2 3-26 16,-8 3 21-16,14-3-30 0,-14 3 1 15,14 4 1-15,-10 0 0 0,1 5 0 0,-3-2-4 16,-2 3 1-16,0-2 0 0,-2 4 0 0,-1-4 2 16,-1 6 9-16,-1-5-7 0,-2 3-3 15,0 2 3-15,-2-4-1 0,3 3 3 0,-3-3-1 16,1-1 55-16,2 0-64 0,1 0 54 0,-2-5-65 16,2 5 54-16,0-4-53 0,5-5 47 0,-4 10-60 15,4-10 7-15,-2 10 5 0,2-10-2 0,2 12 9 16,2-5 3-16,1-1 4 0,0 4-3 0,3-4-7 15,0 2 1-15,1 1-9 0,1 0-29 0,-1 0-17 16,0 2 23-16,2-3-50 0,-3 3 1 0,1-3-28 16,0 3-13-16,-3-3-13 0,1 1-24 15,-2-1-11-15,0-1-222 0,-1 3 139 0</inkml:trace>
  <inkml:trace contextRef="#ctx0" brushRef="#br0" timeOffset="-200339.33">22965 11040 200 0,'3'-8'321'0,"-3"8"-99"15,0 0-36-15,4-4-46 0,-4 4 5 0,0 0-45 16,0 0 4-16,0 0-44 0,11-2 16 0,-11 2-46 16,8 3 26-16,-8-3-38 0,6 6 25 0,-6-6-34 15,7 8 26-15,-7-8-31 16,5 8 30-16,-3-1-33 0,-2-7 40 0,3 10-38 15,-2-2 57-15,-1-8-42 0,0 11 55 0,0-11-48 16,0 14 57-16,0-14-68 0,0 13 56 0,0-13-68 16,0 9 4-16,0-9-4 0,-1 9-6 0,1-9 59 15,0 9-67-15,0-9 53 0,0 0-57 0,1 9 3 16,-1-9-2-16,0 0 5 0,0 7 53 0,0-7-59 16,0 0 5-16,3 7-3 0,-3-7 8 0,0 0 1 15,2 8-3-15,-2-8 2 0,0 0-5 16,4 7 38-16,-4-7-74 0,0 0 59 0,0 10-74 15,0-10 24-15,-1 7-49 0,1-7 16 0,-3 5-17 16,3-5-4-16,-1 10-6 0,1-10-24 16,0 0-24-16,-4 6-80 0,4-6-133 0,0 0 185 15</inkml:trace>
  <inkml:trace contextRef="#ctx0" brushRef="#br0" timeOffset="-198805.82">22986 11068 69 0,'0'0'121'0,"0"0"24"15,0 0-28-15,5-4 11 0,-5 4-16 0,0 0-2 16,0 0-2-16,0 0-7 0,0 0-10 0,0 0 7 16,1-7-21-16,-1 7 12 0,0 0-25 0,0 0 22 15,0 0-29-15,0 0 38 0,0 0-51 0,0 0 40 16,0 0-15-16,0 0-8 0,0 0-53 0,-5-7 42 15,5 7-53-15,0 0 45 0,0 0-50 16,0 0 43-16,0 0-49 0,0 0 45 0,-5-2-53 16,5 2 49-16,0 0-43 0,0 0 39 0,0 0-44 15,0 0 46-15,0 0-46 0,0 0 49 16,0 0-48-16,0 0 43 0,0 0-52 0,0 0 57 16,0 0-52-16,0 0 48 0,0 0-49 0,0 0 48 15,0 0-47-15,0 0 44 0,0 0-33 0,0 0 40 16,4-5-55-16,-4 5 50 0,0 0-50 0,0 0 47 15,10-2-47-15,-10 2 47 0,0 0-44 0,0 0 44 16,14 0-45-16,-14 0 54 0,9 5-56 0,-9-5 48 16,10 5-46-16,-10-5 49 0,9 11-49 0,-5-5 46 15,0 2-43-15,0 1 45 0,-1 0-46 16,0 0 52-16,-2-2-53 0,-1 4 50 0,0-2-48 16,-1 2 45-16,0-1-44 0,-3-1 46 15,0 0-43-15,3 1 3 0,-2-2 5 0,1-1 6 16,-1-2 1-16,2 3-11 0,-2-3 7 0,1 0 5 15,2-5 3-15,-3 11 15 0,3-11-25 0,-4 7 2 16,4-7-1-16,0 0-3 0,0 11 1 0,0-11-1 16,0 0-2-16,0 0 44 0,0 7-43 0,0-7 1 15,0 0 4-15,0 0 38 0,4 5-41 0,-4-5 2 16,0 0 56-16,0 0-62 0,0 0 33 0,3 7-42 16,-3-7 43-16,0 0-37 0,0 0 38 0,0 0-42 15,2 7 47-15,-2-7-40 0,0 0 3 16,3 8 1-16,-3-8 4 0,1 7-3 0,-1-7 8 15,7 5 1-15,-7-5 1 0,10 8-2 16,-10-8 2-16,11 5 0 0,-3-3 1 0,-8-2 10 16,18 3-13-16,-18-3-16 0,20-1 2 0,-7-1-52 15,0 1-22-15,-2 0-18 0,2 0-71 0,2-2-34 16,-2 0-179-16,-1-1 153 0</inkml:trace>
  <inkml:trace contextRef="#ctx0" brushRef="#br0" timeOffset="-198483.66">22799 11592 506 0,'0'0'366'0,"0"0"-74"0,0 0-67 0,0 0-43 0,0 0-36 16,0 0-33-16,0 0-25 15,0 0-25-15,0 0-71 0,13 2-87 0,-13-2-90 16,0 0-345-16,4 6-32 0</inkml:trace>
  <inkml:trace contextRef="#ctx0" brushRef="#br0" timeOffset="-198322.67">22881 11826 61 0,'0'0'494'15,"0"12"-103"-15,-1-6-35 0,1-6-21 0,0 11 45 0,0-11-98 16,0 9-5-16,0-9-118 0,-2 6 8 0,2-6-103 16,0 6-26-16,0-6-181 0,0 9-97 15,0-9-121-15,0 11-357 0,0-11-223 16</inkml:trace>
  <inkml:trace contextRef="#ctx0" brushRef="#br0" timeOffset="-198152.11">22969 12473 762 0,'-1'12'591'0,"-2"-4"-27"15,3 0-92-15,-1 0 1 0,1-8-106 16,-3 10-65-16,3-10-59 0,-1 9-53 0,1-9-47 16,-5 6-78-16,5-6-110 0,0 9-73 0,0-9-185 15,-1 5-105-15,1-5-121 0,-1 13-343 0,-2-8-424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8:49:18.938"/>
    </inkml:context>
    <inkml:brush xml:id="br0">
      <inkml:brushProperty name="width" value="0.05292" units="cm"/>
      <inkml:brushProperty name="height" value="0.05292" units="cm"/>
      <inkml:brushProperty name="color" value="#FF0000"/>
    </inkml:brush>
  </inkml:definitions>
  <inkml:trace contextRef="#ctx0" brushRef="#br0">19383 8634 31 0,'-9'-2'206'0,"0"-3"-28"16,1 3-34-16,8 2-11 0,-15-5-23 0,10 0-12 15,5 5-17-15,-10-3-11 0,10 3-14 16,-10-4-17-16,10 4-6 0,-7-4-10 0,7 4-8 16,0 0-2-16,-9-4-11 0,9 4 1 0,0 0-8 15,0 0 13-15,0 0-14 0,-10-3 0 0,10 3 2 16,0 0 4-16,0 0-2 0,0 0 5 0,-5-6-2 15,5 6 2-15,0 0 0 0,0 0 4 0,0 0 0 16,0 0-4-16,0 0 14 0,0 0-10 0,0 0 1 16,0 0 5-16,0 0 3 0,0 0 1 15,4-7 9-15,-4 7-6 0,11-1 9 0,-11 1-9 16,18-1 18-16,-1 1-18 0,1 0-3 0,2 0 20 16,8-2-23-16,4 2 14 0,9 0-20 15,1 0 18-15,14 2-18 0,1-2 22 0,3 1-21 16,14 2 29-16,1 0-31 0,3 2 28 0,4 1-31 15,4-3 26-15,2 3-34 0,0 0 26 0,3 0-29 16,1 1 29-16,0 2-30 0,-3-4 30 0,2 2-36 16,-2 1 7-16,-3-2 29 0,4 2-31 0,-2-1 35 15,-1-1-36-15,-2 2 44 0,-3-2-30 0,0 1 56 16,1 0-44-16,-4-2 50 0,4 0-55 0,-2 2 6 16,-1-1 15-16,1 0 10 0,-2 0 15 15,0-1 20-15,4 1 57 0,-2-1-72 0,1-1 43 16,1-2-71-16,-1 1-3 0,3 0 5 0,3 0-12 15,-1 0 1-15,1-1 45 0,2 1-63 0,-3 0 47 16,1 0-61-16,-4 0 3 0,-1 2 3 16,-3-2-2-16,-1 1 1 0,-5 1 0 0,-1 1 6 15,-3 0 36-15,-10-1-48 0,-4 1-2 0,1 3 3 16,-4-3 0-16,1 2 3 0,-2 1 3 0,-2-1-3 16,0 0 4-16,-1-1 2 0,-2 4-1 0,1-6 2 15,-3 4-2-15,5-3 3 0,-4 1-4 0,0 0 0 16,0-1 2-16,0 1-4 0,-4 0 2 15,-2-2 0-15,-3 1-1 0,0 0-1 0,-4-1 2 16,3-1 5-16,-8-1-7 0,0 4 2 0,-1-3-2 16,-5-2-6-16,-2 2 5 0,-1-1-1 0,-2 1-1 15,-2-1 0-15,-2-1-4 0,0-2-32 0,-2 3-36 16,0-1-38-16,-11-2-54 0,16 1-59 0,-16-1-92 16,17 4-251-16,-17-4-88 0</inkml:trace>
  <inkml:trace contextRef="#ctx0" brushRef="#br0" timeOffset="11450.39">19957 11610 47 0,'0'0'150'0,"0"0"-17"0,0 0-17 0,0 0-15 16,0 0-20-16,-5-5-14 0,5 5-9 16,0 0 2-16,0 0-3 0,0 0-7 0,-3-7 1 15,3 7-6-15,0 0-9 0,0 0 9 0,0 0-6 16,-4-5-5-16,4 5-5 0,0 0-3 0,0 0-1 15,0 0-1-15,0 0-2 0,-6-5-4 16,6 5-1-16,0 0-10 0,0 0 5 0,0 0-8 16,0 0-2-16,0 0 0 0,0 0-2 0,0 0-3 15,0 0 0-15,0 0 1 0,0 0 6 0,0 0-2 16,0 5 6-16,6 5 9 0,-2-3-7 0,0 2-5 16,1 4 5-16,3 2-6 0,-1 0 7 0,1 2-9 15,0 3 1-15,1-2-3 0,0 1 8 0,-2 0-11 16,1 0 8-16,-3 0-8 0,3-5-3 15,-2 2-20-15,1 0-20 0,-2-2-13 0,0-1-28 16,-1-2-38-16,1 0-13 0,-3-2-157 0,1 0 245 16</inkml:trace>
  <inkml:trace contextRef="#ctx0" brushRef="#br0" timeOffset="11780.33">19949 11925 37 0,'0'0'212'0,"0"0"-40"16,0 0-19-16,0 0-21 0,0 0-11 0,7 3-13 16,-7-3-20-16,0 0-11 0,9 6-16 0,-9-6-8 15,10 2-16-15,-10-2-6 0,10 5-13 0,-10-5 4 16,12 4-8-16,-12-4 1 0,12 4-3 0,-12-4-4 15,13 3-1-15,-13-3-1 0,9 4-1 16,-9-4 2-16,14 1-2 0,-14-1-5 0,10 5 6 16,-10-5-2-16,0 0 5 0,14 0 5 0,-14 0 3 15,9-5-1-15,-9 5-3 0,9-5 2 0,-5-1-3 16,2-1-1-16,-2 1-7 0,1-3 1 16,-1-1-1-16,0 3 16 0,-1-3-16 0,-1 4 0 15,2-1-4-15,0 0-3 0,-2 1-10 0,-2 6-23 16,4-10-33-16,-4 10-50 0,4-8-55 0,-4 8-188 15,3-8 180-15</inkml:trace>
  <inkml:trace contextRef="#ctx0" brushRef="#br0" timeOffset="12362.83">20145 12246 209 0,'0'0'180'0,"0"0"-4"0,0 0-48 0,-3-8 11 15,3 8-39-15,0 0 14 0,0 0-50 0,0 0 20 16,0 0-46-16,0 0 12 0,0 0-31 16,0 0 14-16,0 0-36 0,0 0 37 0,0 0-35 15,0 0 25-15,0 0-25 0,0 0 31 0,7 7-37 16,-5-2 6-16,-2 3-1 0,5 3-6 15,-2-3 0-15,-1 6 10 0,2-4-4 0,-1 1 0 16,1 3 2-16,-2 1-3 0,2-3-1 0,-1 3-16 16,2-1-23-16,-2-3 6 0,-1 0-23 0,-1 1 0 15,0-2-15-15,2 1 11 0,-2-5-16 0,-1 3 7 16,0-9-34-16,1 11-12 0,-1-11-85 0,-1 9 61 16</inkml:trace>
  <inkml:trace contextRef="#ctx0" brushRef="#br0" timeOffset="12712.62">20114 12276 45 0,'0'0'107'0,"0"0"-11"0,0 0-3 15,9-4-14-15,-9 4-15 0,9 3-13 0,-9-3-11 16,10 5-13-16,-3-1-4 0,0 0-3 0,2 0-1 15,-1 4-17-15,1-2 2 0,1-1 0 0,-2 3-5 16,1-1-2-16,-3-1-6 0,4 1 2 16,-1-2-7-16,-1 0 8 0,1 3 4 0,-3-4 1 15,-6-4-2-15,9 7 9 0,-2-4 23 0,-7-3 9 16,8 6 2-16,-8-6-4 0,0 0-11 0,11-2-10 16,-11 2 9-16,2-7 6 0,-2 7-2 0,0-11-4 15,0 1-5-15,0 3 23 0,-1-4-36 16,0 0 27-16,-2 1-31 0,-1-4 23 0,3 3-34 15,-2-1 19-15,0 0 5 0,-1 2 3 0,1-1-3 16,1 5-2-16,-1-6-4 0,1 7-2 0,-1-2-7 16,2 0-16-16,-2 3-36 0,3 4-37 0,-4-8-36 15,4 8-141-15,0-8 83 0</inkml:trace>
  <inkml:trace contextRef="#ctx0" brushRef="#br0" timeOffset="13195.72">20445 12186 95 0,'0'0'360'0,"0"0"-75"16,0 0-97-16,0 0-7 0,5 4-64 0,-5-4-2 15,3 10-34-15,-3-1 0 0,1 0-38 0,2 2-3 16,-1-2-7-16,1 5-8 0,2 0 26 15,-3 0-43-15,2 0-4 0,0 1 3 0,-1-1-5 16,-1-3 2-16,1 1-4 0,-2-1 0 0,0-2 32 16,1 0-31-16,-1-2 5 0,0-1 8 0,-1 1 8 15,0-7-1-15,0 9-6 0,0-9-2 0,0 0-2 16,0 0-9-16,0 0-1 0,-11-5 4 0,4-2 0 16,3 1-5-16,-2-5-7 0,0 1 17 15,-1-3-33-15,1 0 24 0,-1-1-26 0,0-2 25 16,2-2-22-16,-2 1 25 0,3 0-22 0,2 2 5 15,-2-3 1-15,3 1 4 0,-1 0 0 0,2 2 2 16,0-1-1-16,2 2 5 0,0-1-1 16,2 1-1-16,0 1-5 0,0 2-8 0,1 1 18 15,0 2-20-15,3-1-2 0,-2 4 3 0,-1 0 2 16,4 2 2-16,-9 3 4 0,14 0 2 0,-14 0-3 16,16 5 4-16,-8-2-4 0,0 2 9 0,-3-1 1 15,2 4-2-15,-2 0 4 0,0-2 1 0,-1 2 1 16,-3-2-1-16,0 1 2 0,-1 1 0 0,0-8 29 15,0 11-36-15,0-11 26 0,-1 10-37 0,1-10 0 16,-4 11-77-16,4-11-45 0,-5 7-286 16,5-7 114-16</inkml:trace>
  <inkml:trace contextRef="#ctx0" brushRef="#br0" timeOffset="17365.55">20014 11532 160 0,'0'0'152'0,"0"0"-26"0,0 0-21 16,0 0-9-16,-9-2-13 0,9 2-10 0,0 0-10 15,0 0-10-15,0 0-6 0,0 0-9 0,-10-4 7 16,10 4-1-16,0 0-1 0,0 0 1 0,0 0-1 15,0 0-3-15,0 0-10 0,0 0-3 0,0 0-5 16,0 0-10-16,0 0-2 0,0 0 2 0,0 0-12 16,0 0 2-16,0 0-5 0,0 0 4 0,18 2 5 15,-6 2-1-15,3 1-2 0,3 5-2 0,6 1-3 16,4 3 3-16,8 3 0 0,1 4-1 16,5-3 7-16,-1 4-9 0,9 1 2 0,0 4-3 15,1-3 0-15,-9-4-1 0,3 0 0 0,0-2 1 16,-2 2-3-16,-1-5-4 0,-1 2-4 15,-1-3-2-15,-10-3-1 0,0 1 2 0,-6-3 1 16,-1-1 8-16,-4 0-2 0,-2-4 3 0,-2 3 4 16,-2-3 6-16,-2 1 0 0,-2-2 3 0,-1 2 7 15,0-1-4-15,-8-4-3 0,14 5 0 0,-14-5-10 16,9 2-27-16,-9-2-52 0,0 0-48 0,10 2-210 16,-10-2 201-16</inkml:trace>
  <inkml:trace contextRef="#ctx0" brushRef="#br0" timeOffset="17812.55">21009 11786 180 0,'0'0'205'0,"0"0"-51"16,0 0-34-16,5 7-20 0,-5-7-22 0,1 9-6 15,-1-9-23-15,3 10-2 0,-3-10-22 16,3 12 9-16,0-3-13 0,-2-3 1 0,2 3-10 16,-1 0 6-16,0-4-11 0,-1 3 8 15,0-1-11-15,2-2-4 0,-2 2 2 0,-1-7 12 16,3 10 10-16,-3-10 10 0,1 11 10 0,-1-11-3 15,1 7 13-15,-1-7-12 0,0 10-3 0,0-10-4 16,-2 7 0-16,2-7-6 0,-3 8-2 0,3-8-9 16,-5 7 24-16,5-7-27 0,-8 5-3 0,3 1 1 15,-2-3 5-15,-1 3-11 0,0-4 3 0,-2 3 1 16,1-1-1-16,-4 1 2 0,2 0-5 0,-1-3 7 16,-1 3 2-16,1 0 2 0,0-1 0 15,-2-2 0-15,4 2-5 0,-2 1 0 0,2-3-3 16,1 1-7-16,9-3-7 0,-14 4 0 0,14-4-27 15,-14 3-22-15,14-3-33 0,-8 4-53 0,8-4-49 16,-9 4-247-16,9-4 95 0</inkml:trace>
  <inkml:trace contextRef="#ctx0" brushRef="#br0" timeOffset="111434.02">13645 11544 178 0,'0'0'228'16,"0"0"-63"-16,0 0-35 0,0 0-27 0,0 0-19 15,1 6-4-15,-1-6 4 0,0 0 2 0,0 0-6 16,0 0-11-16,0 0-9 0,0 0-7 0,0 0-7 16,0 0-6-16,0 0 0 0,0 0 8 0,0 0 8 15,0 0 12-15,0 0 20 0,0 0-1 0,0 0 14 16,0 0 8-16,0 0 7 0,0 0 16 15,0 0-13-15,0 0-5 0,0 0-35 0,3-9-8 16,-3 1-22-16,0-3-1 0,0-2-15 0,1-8-2 16,0-5-13-16,3-4 0 0,-1-4-5 0,2-12-6 15,0 2-5-15,1-6-4 0,1 1-6 0,-1-5-3 16,4-9-3-16,-1 3-6 0,0 0 2 0,1 7 3 16,-1-6 3-16,0 5 0 0,0 4 3 0,-1 1 3 15,-2-2 49-15,2 5-53 0,-3-3 47 16,4 5-53-16,-4 1 53 0,0 1-60 0,-1 8 8 15,0 1 0-15,-3 1 10 0,3 6-4 16,0 0 4-16,-3 1 2 0,0 1 0 0,2 4 0 16,-2 0 3-16,-1 2-3 0,0 0 4 0,3 3-1 15,-3-1-2-15,1 3 6 0,-1 2-2 0,0-1-6 16,1 2-10-16,-1 1 13 0,0 2-2 0,0-1-9 16,0 8 10-16,3-11-4 0,-3 11 0 0,0-12-1 15,0 12-11-15,1-8 10 0,-1 8 5 0,0-9-2 16,0 9 3-16,3-5 0 0,-3 5 5 0,0 0-5 15,4-7 8-15,-4 7-4 0,7-5-4 0,-7 5 1 16,12-3-2-16,-12 3 0 0,15-2 3 0,-15 2 0 16,23 0 0-16,-9 0 2 0,0 0-1 0,5 0-3 15,2 0 3-15,6 0-1 0,2 2 4 0,7 0-3 16,5 1-3-16,7 2 2 0,7-3 1 16,4 3 1-16,13 1 0 0,2 0 5 0,-3-1 0 15,6 0-9-15,2-4 7 0,0 2-3 0,-2 0-2 16,0 0 0-16,-3-1 3 0,-13-1-5 0,2 3 2 15,-3-4 0-15,-4 0-2 0,0 0 4 0,-4 0-5 16,-9 0 3-16,-2 0 4 0,-3 0-8 16,-6-2 4-16,-2 2-5 0,-5 0 4 0,-1 0 1 15,-2-2-2-15,-3 2 4 0,-2 0-1 0,-3-1 1 16,-1 1 0-16,-2 0-4 0,1-1 8 0,-12 1 0 16,19 0-2-16,-19 0 5 0,14 0-7 0,-14 0-12 15,13-1-22-15,-13 1-25 0,10-1-29 16,-10 1-21-16,5-5-15 0,-5 5-13 0,0 0-13 15,8-6-13-15,-8 6-26 0,0 0-14 0,0-8-18 16,0 8-196-16,-5-7 120 0</inkml:trace>
  <inkml:trace contextRef="#ctx0" brushRef="#br0" timeOffset="111851.32">15452 9846 281 0,'0'0'209'0,"0"0"-42"16,-9-3-44-16,9 3-28 0,0 0-15 0,0 0-18 15,-6-4-16-15,6 4-2 0,0 0-10 16,0 0-4-16,0 0-9 0,10 3 1 0,-10-3-6 16,13 2 1-16,-4 2-2 0,2-2-7 0,-1 3-9 15,7 0 8-15,-3-2-2 0,0 3-2 0,5 1 1 16,0-3 1-16,2 4-1 0,-1 1-1 0,2-1-1 15,-3 0-1-15,0 2 2 0,2 0-5 0,-6-2-3 16,4 3 0-16,-3-1 4 0,-1 0 1 0,-2-3 0 16,-1 3-2-16,-4-3 3 0,1 4 3 0,0-3 1 15,-1 1 5-15,-3-1 7 0,-1 3-1 16,-3-1 15-16,-1 0-20 0,-1 2 27 16,-2 0-12-16,-1 2 22 0,-2-1-14 0,-2 2 25 15,-1 2-31-15,-1 1 37 0,-1-2-30 0,0 1 28 16,0-1-43-16,-2-2 31 0,3 1-44 0,1-1 44 15,0-2-54-15,0-2 33 0,1 2-47 0,-2-3 44 16,6 1-44-16,-1-3 32 0,0 2-50 0,0-2 6 16,1-2-40-16,-1 2-12 0,1-1-26 0,4-6-30 15,-4 9-3-15,4-9-40 0,-5 8-10 0,5-8-116 16,-2 8 235-16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17:56.158"/>
    </inkml:context>
    <inkml:brush xml:id="br0">
      <inkml:brushProperty name="width" value="0.05292" units="cm"/>
      <inkml:brushProperty name="height" value="0.05292" units="cm"/>
      <inkml:brushProperty name="color" value="#FF0000"/>
    </inkml:brush>
  </inkml:definitions>
  <inkml:trace contextRef="#ctx0" brushRef="#br0">1831 14071 58 0,'0'0'98'0,"0"0"-26"0,0 0 31 0,0 0-35 16,0 0 16-16,0 0-30 0,0 0 15 0,0 0-19 16,0 0 22-16,0 0-16 0,0 0 23 0,0 0-24 15,0 0 26-15,0 0-29 0,0 0 10 16,0 0-25-16,0-6 22 0,0 6-31 0,0 0 17 16,0 0-24-16,0 0 20 0,0 0-31 0,0 0 22 15,0 0-23-15,0 0 23 0,0 0-27 0,0 0 20 16,0 0-26-16,0 0 23 0,-4-7-19 0,4 7 22 15,0 0-30-15,0 0 36 0,0 0-37 0,0 0 19 16,0 0-21-16,0 0 33 0,0 0-36 0,0 0 27 16,0 0-28-16,-5-6 27 0,5 6-26 15,0 0 25-15,0 0-25 0,0 0 20 0,-1-4-18 16,1 4 35-16,0 0-12 0,0 0 26 0,0 0-28 16,-5-5 40-16,5 5-30 0,0 0 25 0,0 0-28 15,0 0 31-15,0 0-25 0,-7-4 30 0,7 4-31 16,0 0 2-16,0 0-2 0,0 0 4 0,0 0-2 15,0 0-5-15,0 0-2 0,-5-6 2 0,5 6-6 16,0 0-9-16,0 0 19 0,0 0-20 0,0 0-2 16,0 0-9-16,0 0-1 0,0 0-6 0,0 0 9 15,0 0-3-15,-5 7 3 0,5-7 0 16,-1 8 2-16,-2-1-2 0,3-7 3 0,-1 13-4 0,0-5 2 16,-2 2 5-16,3 4 0 0,-1-3-6 15,-2 4 12-15,3 2-9 0,-1 2-2 16,-3-1-1-16,4 3 2 0,-1 3-1 0,-2 2-2 15,2-4 4-15,0 1 2 0,-2 2-28 0,1-1 30 16,2-1 0-16,-3-4-3 0,3 2-2 0,-1-2 3 16,1 0 5-16,-1-1 1 0,1-1-9 0,-3 0 2 15,3-1 7-15,0-3-5 0,0-1-6 0,0 1 2 16,0-2-2-16,-1-1 1 0,1-1 2 0,-3-1-2 16,3-1 1-16,0 1 3 0,0-1-1 0,-1-1-1 15,1-6-1-15,-3 12-2 0,2-6-4 16,1-6-8-16,0 9-23 0,0-9-4 0,-1 9-12 15,1-9 10-15,0 0-43 0,0 10 7 0,0-10-58 16,0 0-27-16,-4 4-71 0,4-4-126 0,0 0 180 16</inkml:trace>
  <inkml:trace contextRef="#ctx0" brushRef="#br0" timeOffset="719.76">1615 14115 97 0,'0'0'149'0,"-5"5"11"0,5-5-46 0,-8 3 25 16,8-3-42-16,-2 6 23 0,2-6-24 0,0 0 25 16,-7 7-25-16,7-7 21 0,0 0-35 0,0 0 25 15,0 0-36-15,-6 4 26 0,6-4-40 16,0 0 15-16,0 0-34 0,0 0 14 15,0 0-38-15,0 0 28 0,0 0-32 0,0 0 20 16,0 0-25-16,6-3 28 0,-6 3-30 0,9-8 26 16,0 2-30-16,0 3 26 0,3-4-30 0,-1-2 27 15,2 1-30-15,-3-2 29 0,4 3-31 0,0-4 7 16,-1 2 6-16,0-2-7 0,1 5 2 0,-3-6 4 16,2 6-3-16,-1-3 0 0,-5 3-1 0,2 0-1 15,-1-1 4-15,2 4 0 0,-5-2-1 0,2 1 4 16,-7 4 9-16,10-8 9 0,-10 8 6 15,9-5 0-15,-9 5 1 0,6-5 4 0,-6 5-7 16,5-3 1-16,-5 3-2 0,0 0-5 0,8-6-4 16,-8 6 0-16,0 0-6 0,0 0-4 0,5-4-1 15,-5 4 6-15,0 0-3 0,0 0-12 0,8-5 6 16,-8 5-2-16,0 0 2 0,0 0-1 0,0 0 3 16,0 0-5-16,0 0-1 0,6-3 1 0,-6 3 0 15,0 0-3-15,0 0-2 0,0 0 0 0,0 0-5 16,0 0 3-16,0 0 3 0,4 5 5 0,-4-5 0 15,4 9-3-15,-3 1 3 0,3 0 3 0,0 1 4 16,1 4-4-16,-1 0-6 0,1 2 0 0,0-2 1 16,-1 2-1-16,1 0 1 0,0 2 2 15,0-1 0-15,3-1 6 0,-4-1-7 0,1-2 1 16,-1-1-1-16,1 2 0 0,0-4 1 0,-3-2-3 16,2 3-6-16,0-5-22 0,-3 3-33 15,3-2-37-15,-1 0-28 0,-3-8-6 0,2 10-60 16,-2-10-38-16,4 9-230 0,-4-9 57 0</inkml:trace>
  <inkml:trace contextRef="#ctx0" brushRef="#br0" timeOffset="1752.96">3669 14076 91 0,'0'0'341'0,"0"0"-63"0,1-8-34 0,-1 8-16 16,0 0-64-16,3-4 4 0,-3 4-64 0,0 0 13 15,0 0-54-15,1-8 13 0,-1 8-43 0,0 0 22 16,0 0-41-16,1-8 28 0,-1 8-37 0,0 0 35 16,0 0-33-16,0 0 21 0,3-5-29 15,-3 5 38-15,0 0-39 0,0 0 34 0,0 0-35 16,0 0 30-16,0 0-39 0,0 0 28 0,0 0-35 15,0 0 34-15,0 0-30 0,1 8 32 0,-1-1-32 16,6 3 34-16,-6 4-34 0,4 1 33 0,-1 2-27 16,-2 2 31-16,0 3-44 0,3 2 40 0,0-3-33 15,-1 4 37-15,-1 0-38 0,1-2 31 0,-1-1-33 16,2 2 7-16,-3-1-1 0,2-2 4 16,-2-2 2-16,2 0 32 0,-2-1-38 0,0-1 30 15,-1-1-31-15,0-2 34 0,3 0-32 0,-3-2 35 16,0-1-40-16,1 1 30 0,-1-1-50 0,0-1 18 15,0-2-60-15,0-1 1 0,0-1-49 0,-1 2-17 16,1-8-49-16,-3 10-65 0,3-10-150 0,-1 8 134 16</inkml:trace>
  <inkml:trace contextRef="#ctx0" brushRef="#br0" timeOffset="2424.29">3653 13976 141 0,'-7'6'151'0,"7"-6"-24"16,-8 7-20-16,3-2-11 0,-3 3-12 0,3 1-10 16,-2 0-2-16,-1 1 4 0,0 3 7 0,-2-4 8 15,1 5 3-15,0-3 2 0,1 1-2 0,1-1 8 16,-1 0-4-16,3-2-7 0,-3-3-25 0,3 2-34 16,0-2 24-16,0-1-35 0,5-5 24 0,-5 11-31 15,5-11 25-15,-5 6-36 0,5-6 27 0,-7 7-39 16,7-7 30-16,0 0-33 0,0 0 27 0,0 0-26 15,0 0 29-15,0 0-34 0,0 0 40 0,7-7-31 16,-7 7 19-16,6-9-28 0,-1 1 36 16,3 3-38-16,-3-2 31 0,0 0-27 0,0 1 27 15,2-1-30-15,-2-1 32 0,1 1-34 16,-1-1 36-16,3 2-31 0,-3-1 29 0,0-1-30 16,3 4 29-16,-3-3-29 0,0 0 36 0,0 4-31 15,2-3 22-15,-2 1-29 0,2-2 37 0,-3 3-35 16,-4 4 27-16,12-7-29 0,-6 2 32 0,-1 2-31 15,-5 3 32-15,12-8-32 0,-12 8 31 0,9-7-32 16,-9 7 32-16,11-5-29 0,-11 5 29 0,9-4-31 16,-9 4 29-16,9-4-18 0,-9 4 25 0,0 0-37 15,14 0 29-15,-14 0-29 0,9 3 38 0,-9-3-37 16,9 7 31-16,-4-2-30 0,3 3 27 0,-2-1-22 16,-1 1 28-16,2 1-31 0,-2 1 30 15,1 0-29-15,3 4 30 0,-4-3-29 0,3 0 29 16,-2 4 6-16,-1-3-8 0,3-2-32 0,-3 3 28 15,3-4-37-15,-3 2 48 0,0-3-41 0,0 2 29 16,-1-4-27-16,1 5 29 0,-1-4-29 0,0 1 30 16,1 0-32-16,-5-8 24 0,6 10-58 0,-2-5-11 15,-4-5-62-15,5 8-29 0,-5-8-38 0,4 9-66 16,-4-9-128-16,0 0 159 16</inkml:trace>
  <inkml:trace contextRef="#ctx0" brushRef="#br0" timeOffset="5220">5339 14218 213 0,'5'-3'305'0,"-5"3"-13"0,0 0-48 15,5-5 14-15,-5 5-59 0,0 0 5 0,4-5-58 16,-4 5 3-16,0 0-52 0,0 0 4 0,4-7-48 16,-4 7 14-16,0 0-45 0,0 0 23 0,0 0-43 15,0 0 28-15,0 0-41 0,0 0 24 0,0 0-30 16,0 0 30-16,8 3-27 0,-7 5 33 0,3 1-26 15,-3 2 25-15,4 3-32 0,-1 4 2 0,0 5 9 16,-3 1 1-16,4 1 2 0,-1 8-8 0,-1-2 6 16,-1-2-4-16,1 0 3 0,-2-4-2 0,3 2 2 15,-2-2 27-15,-2-4-32 0,3-1 27 16,-2-2-33-16,-1-1 12 0,0-2-59 0,3-2-3 16,-2-1-68-16,-1-1-15 0,0-2-32 15,3 0-12-15,-2-2-21 0,-1-7-15 0,1 9-150 16,-1-9 166-16</inkml:trace>
  <inkml:trace contextRef="#ctx0" brushRef="#br0" timeOffset="5669.95">5329 14143 91 0,'0'0'314'0,"-8"-6"-91"0,8 6-37 0,0 0-32 16,-14-3-29-16,14 3-32 0,-10 7 3 0,2 0-45 16,-2 2 7-16,1 3-31 0,0-1 23 0,-2 7-34 15,-1-1 13-15,3 2-16 0,-1-2 14 0,1 1-27 16,4-3 23-16,-3-1-23 0,3 0 22 0,0-2-23 16,0-4 23-16,1 3-22 0,0-4 21 0,2 2-27 15,-1-3 32-15,2-2-31 0,1-4 16 0,-3 9-23 16,3-9 26-16,0 0-26 0,0 0 20 15,8-8-21-15,-3 3 10 0,0-5-22 16,4-2 18-16,-1-1-16 0,1-1 22 0,1-1-17 16,-1 1 20-16,1-2-17 0,-1 0 21 0,1 0-1 15,-1 3 17-15,0 2-36 0,0-3 25 0,0 4-8 16,-1-1-18-16,-2 4 25 0,-2-3-20 0,5 4 22 16,-4-1-17-16,0 1 27 0,2 2-19 0,-7 4 19 15,12-6-21-15,-12 6 18 0,13-2-23 0,-4 4 23 16,1 2-22-16,-1 1 21 0,3 0-24 0,2 4 29 15,-4-2-27-15,5 4 18 0,-2 1-25 0,4-1 28 16,-3 2-28-16,1-1 24 0,2 1-21 0,-2-2 20 16,-1-1-24-16,3 2 9 0,-6-4-73 0,7 3-28 15,-5-3-51-15,-3 2-48 0,4-3-168 16,-5 0 174-16</inkml:trace>
  <inkml:trace contextRef="#ctx0" brushRef="#br0" timeOffset="6420.39">7224 14080 283 0,'0'0'212'0,"0"0"-9"16,-1-11-37-16,1 11 11 0,0 0-50 0,-4-5-8 15,4 5-50-15,0 0 20 0,0 0-46 0,0 0 16 16,0 0-36-16,9 4 19 0,-9-4-27 0,5 12 24 16,-1 0-26-16,0 1 30 0,1 3-22 0,-1 2 27 15,2 4-32-15,-2-1 26 0,0 4-30 0,0 0-3 16,-2 0-8-16,2 1 7 0,0 0 3 15,-3 2-5-15,3-2 1 0,-4-3 4 0,4 1 0 16,-3-3-10-16,0-2 1 0,-1-1-2 16,0-3-1-16,0 0 0 0,0 0 24 0,3-3-43 15,-3-1-13-15,0-3-58 0,-3 0-39 0,3-8-58 16,0 12-37-16,0-12-176 0,0 0 141 0</inkml:trace>
  <inkml:trace contextRef="#ctx0" brushRef="#br0" timeOffset="6835.69">7245 14118 64 0,'-3'-7'355'0,"3"7"-91"0,-1-8-6 16,1 8-71-16,-4-7-13 0,4 7-57 0,-8-4-1 15,8 4-56-15,0 0 11 0,-14 5-37 0,8 0 21 16,-2 0-41-16,-1 6 20 0,-1-3-31 0,2 4 26 15,-1 0-33-15,2 0 29 0,-1-1-29 0,2-2 24 16,-1 1-29-16,2-4 34 0,-1 2-30 0,2 0 33 16,0-4-30-16,0 1 42 0,4-5-31 0,-5 7 25 15,5-7-34-15,0 0 31 0,0 0-39 16,0 0 25-16,0-7-31 0,4 0 26 16,-3-3-42-16,3-1 23 0,1-2-37 0,4 1 24 15,-4-1-21-15,-1-1 29 0,4 1-21 0,-2 1 30 16,-2-2-21-16,5 0 28 0,-3 3-17 0,1 0 25 15,-1-2-33-15,-1 4 42 0,0 0-39 0,2 1 29 16,-1 0-28-16,-1 1 36 0,3 4-16 0,-8 3 31 16,14-5-28-16,-14 5 28 0,14 3-21 0,-4 1 31 15,2 4-27-15,-2 1 24 0,0 1-36 0,3 0 30 16,0 5-40-16,-2-3 40 0,2 1-32 0,1 2 20 16,-1-1-35-16,1-1 4 0,-1-1-4 15,-2 0-60-15,-2 0-53 0,4-1-87 0,-3-2-308 16,-1 1-20-16</inkml:trace>
  <inkml:trace contextRef="#ctx0" brushRef="#br0" timeOffset="31168.51">26090 14624 190 0,'0'0'222'0,"0"0"-14"15,0 0-33-15,0 0 14 0,-6-5-43 0,6 5 4 16,0 0-55-16,0 0 2 0,0 0-42 0,0 0 14 16,0 0-39-16,0 0 16 0,-4-6-33 0,4 6 18 15,0 0-31-15,0 0 24 0,0 0-26 0,0 0 24 16,0 0-21-16,0 0 20 0,0 0-26 15,6-2 30-15,-6 2-22 0,0 0 4 0,17-2 3 16,-17 2 27-16,13-1-39 0,-13 1 4 0,19-2 12 16,-8 0-6-16,2 0 7 0,4 1 5 0,2-2-2 15,3-1-4-15,3 1-4 0,2 1 0 0,1-1 2 16,5-2 16-16,4 0-18 0,-1 1-7 16,11 0 0-16,-8-1-4 0,9-1 4 0,2 1 1 15,1 0-1-15,2-2-1 0,-2 3 1 0,1-1 9 16,3-1-46-16,1-1 45 0,-2 3-6 0,6-1 0 15,0-1 2-15,3 1-3 0,11 2-2 0,-4-1 0 16,-7 0 1-16,11-1 9 0,-10 3-10 16,0 1 1-16,9-2-3 0,-11 1 7 0,3 1-4 15,1 1-4-15,-1-2-1 0,0 2 5 0,0-1-1 16,0 1 10-16,-1 0 11 0,0 1 17 0,-1-1 6 16,-1 0 12-16,0 0-4 0,-1-1-1 0,0 0 3 15,1 0-1-15,-2-1-5 0,0-1 5 0,0 2-7 16,1 0 16-16,-2-2-15 0,1 1 14 15,-2-2-17-15,-1 2 21 0,2-2-21 0,-3 1 16 16,0 1-21-16,-1 0 8 0,0 0-14 0,-1-1-5 16,1 1 7-16,-3-1-21 0,2-1 0 0,1 2 13 15,0 2 18-15,0-2-22 0,1 1 14 0,0-1-24 16,2-1 13-16,-2 2-15 0,3-2 6 0,0 2-17 16,-2-2 15-16,2 1-16 0,-3 1 15 15,-1-1-17-15,4 2 23 0,0-2-8 0,-3 2 21 16,1-3-14-16,0 3 18 0,-5 1-14 0,4 1 17 15,-2 0-17-15,0 0 12 0,-3-1-8 0,0 2 13 16,0 2-12-16,-1-3 13 0,0 2-11 0,-3-2 2 16,3 0-5-16,0 2-2 0,-3 2-12 0,3-2 2 15,-3-1-8-15,4 1 6 0,-1 2-11 0,-1-1 3 16,-1 1-6-16,-2-3 8 0,1 3-10 0,-2 0 7 16,0-2-9-16,0 3 8 0,-7-2-9 15,0 1 9-15,-1-1-11 0,-1 2 11 0,3-2-1 16,-4-1-2-16,2 4-1 0,-1-2 2 0,0-2-1 15,-2 4 0-15,1-3-2 0,0 0 0 0,-1 0 0 16,2 0 1-16,-3 0-2 0,0-2-18 0,2 4 21 16,-3-4-24-16,-3 1 31 0,0-1-13 0,1 0 13 15,-2-1-18-15,0 3 17 0,-1 0-17 0,0-3 14 16,0 3-15-16,-1-4 18 0,0 5-17 0,-2-2 10 16,2-1-7-16,-3 1 10 0,0-1-11 0,-4 3 14 15,0-3-15-15,0 2 12 0,-2-4-12 0,2 6 13 16,-2-3-20-16,-1 0 22 0,0-1-18 0,-2 0 17 15,-3 1-15-15,2 0 12 0,-3-2-25 0,2 2 22 16,-12-4-35-16,15 3 32 0,-7-3-24 0,-8 0-1 16,12 7-18-16,-12-7-26 0,11 2-53 15,-11-2-57-15,6 3-78 0,-6-3-137 0,10 3-79 16,-10-3-282-16,0 0-271 0</inkml:trace>
  <inkml:trace contextRef="#ctx0" brushRef="#br0" timeOffset="36162.96">26572 12577 52 0,'0'0'74'16,"0"0"-14"-16,0 0-8 0,0 0-12 0,0 0-6 15,0 0-5-15,0 0-5 0,0 0-6 0,0 0 2 16,0 0 1-16,0 0-5 0,0 0-2 0,0 0-3 15,0 0-5-15,0 0 1 0,0 0-5 0,0 0 2 16,0 0-8-16,0 0 7 0,0 0 0 0,0 0-1 16,0-10-6-16,0 10-7 0,0 0-10 15,0 0-8-15,0 0-11 0,0 0-16 0,0 0-56 16,0 0 38-16</inkml:trace>
  <inkml:trace contextRef="#ctx0" brushRef="#br0" timeOffset="39269.11">26357 11058 26 0,'0'0'46'0,"0"0"30"0,0 0-19 0,0 0 12 16,0 0-23-16,0 0 6 0,0 0-22 0,0 0 10 15,0 0-21-15,0 0 12 0,0 0-25 16,0 0 19-16,0 0-18 0,0 0-2 0,0 0 7 16,0 0-10-16,0 0 12 0,0 0-16 0,0 0 13 15,0 0-15-15,0 0 9 0,0 0-9 0,0 0 14 16,0 0-17-16,0 0 10 0,0 0-5 0,0 0 9 16,0 0-12-16,0 0 14 0,0 0-14 0,0 0 8 15,0 0-10-15,0 0 17 0,0 0-12 16,0 0-2-16,0 0 8 0,0 0-12 0,0 0 18 15,0 0-16-15,0 0 16 0,0 0-20 0,0 0 15 16,0 0-7-16,0 0-1 0,0 0 3 0,0 0 5 16,0 0-9-16,0 0 16 0,0 0-15 0,0 0 12 15,0 0-17-15,0 0 12 0,0 0-3 16,0 0 18-16,0 0-12 0,0 0 14 0,0 0-4 16,0 0 14-16,0 0-14 0,0 0 0 0,0 0-1 15,0 0-3-15,0 0 2 0,0 0 0 0,0 0-2 16,0 0-4-16,0 0-3 0,0 0-3 0,0 0-2 15,0 0 2-15,0 0-3 0,0 0-6 0,0 0 3 16,0 0-28-16,0 0-15 0,0 0-6 16,0 0-26-16,-8-4 0 0,8 4-86 0,0 0 42 15</inkml:trace>
  <inkml:trace contextRef="#ctx0" brushRef="#br0" timeOffset="40013.39">26339 11053 4 0,'0'0'19'15,"0"0"19"-15,0 0-41 0,0 0 32 0,0 0-33 16,0 0 27-16,0 0-29 0,0 0 26 0,0 0-35 16,0 0 34-16,0 0-24 0,0 0 23 15,0 0-36-15,0 0 37 0,0 0-33 0,0 0 29 16,0 0-30-16,0 0 32 0,0 0-35 0,0 0 36 15,0 0-29-15,0 0 26 0,0 0-34 16,0 0 36-16,0 0-30 0,0 0 28 0,0 0-28 16,0 0 30-16,0 0-35 0,0 0 35 0,0 0-24 15,0 0 22-15,0 0-33 0,0 0 39 0,0 0-30 16,0 0 41-16,0 0-24 0,0 0 29 0,0 0-30 16,0 0 26-16,0 0-19 0,0 0 13 0,0 0-26 15,0 0 20-15,0 0-20 0,0 0 19 0,0 0-25 16,0 0 17-16,0 0-24 0,0 0 24 0,0 0-17 15,0 0 15-15,0 0-24 0,0 0 22 16,0 0-23-16,0 0 21 0,0 0-31 0,0 0 11 16,0 0-91-16,0 0 35 0</inkml:trace>
  <inkml:trace contextRef="#ctx0" brushRef="#br0" timeOffset="83711.86">24950 9402 142 0,'0'0'122'15,"0"0"-21"-15,-4-6-20 0,4 6-4 0,0 0 2 16,0-9-8-16,0 9-5 0,0 0-3 0,0-9-2 16,0 9 0-16,0 0 10 0,-1-6-1 0,1 6 0 15,0 0 2-15,-1-8 0 0,1 8-8 16,0 0-5-16,0 0-3 0,-2-6-6 0,2 6-2 15,0 0-13-15,0 0-6 0,0 0-5 0,0 0-8 16,0 0 1-16,-2-8-9 0,2 8-4 0,0 0 1 16,0 0-5-16,0 0-3 0,0 0-2 15,0 0-3-15,0 0-1 0,0 0 19 0,0 0-11 16,-5 7-4-16,3-3-2 0,1 6 6 0,0-2-1 16,-3 7 0-16,3 1 1 0,-2 2 1 0,2 5-1 15,0 0 5-15,-2 5 1 0,2-2-9 0,1 6 5 16,-3-3 0-16,3 6-13 0,0 1 16 0,3 0-13 15,-2 1 3-15,2 2 16 0,-1 3-19 0,1 5 52 16,2-4-64-16,-1 4 26 0,-2-1-12 16,3 3 16-16,-1-3-19 0,3 2 22 0,-1 1-23 15,0 1 18-15,1-1-15 0,-1 2-1 0,-1 2 10 16,3 1-4-16,1 7 3 0,0 2 23 16,-1 2-29-16,0-3 21 0,0 6-21 0,1-7 18 15,-4 6-19-15,5-3 28 0,-1 2-30 0,-1-3-3 16,0 4 12-16,-1-4 0 0,1 1 0 0,-3 3 18 15,2-5-22-15,-2-7 18 0,1-1-22 0,-2 0 31 16,1 3-32-16,0-2 18 0,0-1-18 0,0-1 0 16,2 0 2-16,-2 0 8 0,0-2 0 0,0 4 0 15,0-4-1-15,0 2 31 0,0-3-36 0,0 3 24 16,1-1-28-16,-1-2 27 0,0 0-26 0,1 3 22 16,-2-1-26-16,2-3 27 0,-2 1-23 15,1 0-1-15,-1-4 0 0,0 4-2 0,2-5 7 16,-2 2 6-16,1-3-1 0,-1-2 0 15,-1 4 27-15,1-3-30 0,-2-2 31 0,2-5-32 16,0 0 39-16,-2 1-44 0,2 0 32 0,0-2-38 16,0 0 34-16,-3 0-33 0,6 0 32 0,-5-2-31 15,4 1 1-15,-2 0 4 0,0-1 2 0,0 1 1 16,-3-3 3-16,4 1-5 0,-1 0 7 0,0-1 1 16,1-1 34-16,-2 3-33 0,-1-6 39 0,2 4-44 15,-3-4 44-15,2 1-44 0,-2 1 38 0,2-1-43 16,-2 3 59-16,2-2-49 0,-2-1 56 15,0 1-58-15,-1-2 60 0,3 3-56 0,-2-4 56 16,0 4-65-16,-1-4 73 0,3 3-79 0,-2-3 71 16,0 1-73-16,-1 0 1 0,4 0 5 0,-4-1 3 15,3-2 1-15,-1 3 51 0,1 0-49 16,-2-3-1-16,3 2 1 0,-1-1 8 0,-1 0-5 16,-2-1 68-16,6 0-63 0,-3-1 47 0,-2 2-69 15,4-3 68-15,-1 1-72 0,0 0 60 0,0-3-9 16,-1 3-6-16,2-2-6 0,0-3-2 0,-3 0-8 15,1-3-2-15,1 2 2 0,-2 1-5 0,1-4-4 16,-1 2 6-16,1-3-7 0,-2-1-1 0,4 0-7 16,-1-1 7-16,-3 0 0 0,2-2-2 0,-2 0 6 15,-1-4-6-15,3 5 5 0,-3-10-16 16,2 10 13-16,-2-10-4 0,2 11-25 0,-2-11 10 16,2 7-48-16,-2-7-20 0,0 7-19 0,0-7-32 15,0 0-45-15,0 7-52 0,0-7-52 0,0 0-188 16,0 0 43-16</inkml:trace>
  <inkml:trace contextRef="#ctx0" brushRef="#br0" timeOffset="85969.12">24834 9395 17 0,'0'0'183'0,"-8"-3"-2"16,8 3-48-16,-8-3-1 0,8 3-19 15,0 0 8-15,-9-5-17 0,9 5 19 0,0 0-32 16,-8-3 12-16,8 3-40 0,0 0-13 0,0 0-10 16,0 0-7-16,-8-3-10 0,8 3-3 0,0 0-4 15,5-4 5-15,-5 4-11 0,11-4-3 0,0-1 3 16,0 1 4-16,7 3 5 0,4-4 1 0,2-3 4 16,12 1 0-16,7 0-4 0,2-4 7 0,6 5-12 15,3-5 1-15,11 1-26 0,5-2 29 0,6 0-6 16,3 3-1-16,4-3-2 0,1 4-3 0,2-3-1 15,2 4-26-15,0-4 30 0,3 5-31 0,0-4 34 16,2 3-25-16,4 1 24 0,-1-2-28 16,0 4 30-16,1-1-29 0,-4-2 30 0,2 2-26 15,-2 0 34-15,2-2-38 0,-1 1 29 16,2 0-2-16,0-3-2 0,3 2 1 0,0-2 40 16,3 0 9-16,21-3-51 0,1 2 41 0,1-2-2 15,2 5-17-15,-21-1-3 0,4 3-13 0,-2 4-2 16,1-1-6-16,2 2-6 0,-2 0-11 0,1 0-3 15,-4 2-4-15,-3-2 10 0,-2 3-8 0,-5 0 9 16,-1 1-3-16,-6-1 3 0,2-2 1 0,-4 0-1 16,-3 2 4-16,2-3 3 0,-2 0-1 0,-1 0 38 15,-1 1-41-15,0-1 39 0,-2-1-38 0,2 1 0 16,-1 0 27-16,0 0-30 0,0-2 29 16,2 1-35-16,0 1 30 0,-1-1-26 0,1 1 21 15,0 0-28-15,-1 0 29 0,0 0-33 16,-1 1 34-16,1-1-34 0,0 1 33 0,1-1-37 15,-4 2 36-15,-1-2-6 0,2 0-3 0,-4 1-1 16,-11-1-4-16,2 0 2 0,-3 0 0 0,0 0-3 16,0 0 0-16,-2 3-1 0,-2-4-5 0,0 1 31 15,-2 0-30-15,-1 0 23 0,-2 0-22 0,-5 1 29 16,1 0-34-16,-10 0 28 0,0 1-33 0,-4 1 31 16,-1 0-30-16,-7-1 29 0,1 0-32 0,-4-1 33 15,-1 3-33-15,-5-2 30 0,-1 2-30 0,-2 0 29 16,0-3-28-16,-3 1 31 0,-2-1-31 0,0 2 29 15,1-1-28-15,-13-2 27 0,19 4-27 0,-10 0 31 16,-9-4-36-16,15 3 38 0,-7-1-32 16,-8-2 31-16,16 4-32 0,-8-2 31 0,0 3-30 15,2-2 33-15,-1 0-32 0,0 0 35 0,1-1-36 16,0 3 21-16,-1 0-11 0,4-2 22 0,-3 1-43 16,1 0 34-16,1 3-18 0,1-3 27 0,-3-1-41 15,4 4 27-15,-1 1-25 0,0-5 42 0,-2 4-44 16,1 1 28-16,1-3-29 0,-2 2 45 0,2 2-13 15,-3-3-2-15,3 2-2 0,0-1 11 0,-2 1-17 16,2 2 0-16,-1-3 16 0,-1 4-18 16,2-1 18-16,0 0-31 0,-1 2 29 0,1-1-26 0,0 3 7 15,0 1 9-15,0-2 2 0,-1 3-13 0,0 0 18 16,-2 2-11-16,1 0 6 0,-3 1 0 16,1 2-1-16,0 2-2 0,0 4 3 0,-4-3-3 15,0 6 5-15,-1 0-11 0,0 0 11 0,1 5-9 16,-4-2-19-16,-1 2 34 0,0 3-32 0,-1 1 32 15,0 6-6-15,-3 3 5 0,0 2-15 0,0 1 15 16,-1 2-11-16,-1 0 7 0,1 0-7 0,-3 13-19 16,0-1 34-16,1 2-27 0,-1 0 29 0,-1 0-29 15,1 2 29-15,1 3-13 0,-2-1 1 0,-1 2-2 16,1 2-2-16,0 1-13 0,-3 2 27 0,3-1-24 16,0 0 28-16,0 1-32 0,0-1 30 0,2-1-28 15,-2 0 27-15,1-2-30 0,2 2 29 16,1-1-28-16,-1-4 28 0,1-1-20 0,-1-4 17 15,5-8-30-15,-7 9 29 0,5-11-29 0,1 1 30 16,-2-2-32-16,0-1 35 0,0 1-34 0,-2-1 33 16,2-1-31-16,-1 0 31 0,-1 0-31 0,-1-2 30 15,0-2-30-15,0 0 0 0,1-2 3 0,1 1-7 16,-3-4 24-16,-1 2-34 0,3-3 29 0,-1-2-39 16,1 1 42-16,-3-2-35 0,1-2 40 0,3-6-34 15,-1 0 55-15,1 1-39 0,-3 0 24 0,3-4-34 16,-3 5 41-16,4-4-43 0,-1-2 32 0,1-3-34 15,-2 2 31-15,4-2-47 0,-2 0 29 0,1-2-46 16,-1 1 35-16,2-2-39 0,-2 3 41 16,1-2-31-16,1 0 33 0,-1-1-32 0,2-2 34 15,-3-2-34-15,4 3 34 0,-1-1-36 0,0-1 25 16,-1 1-6-16,2 0-1 0,-1-1-2 0,0 0-6 16,-2 0 5-16,3-1 3 0,0 3 4 0,0-3 9 15,-1 1 1-15,1-1 4 0,-1-1 1 0,-1-1 7 16,2 1 1-16,-1 0 1 0,0 1 4 0,1-1 1 15,-2 0 0-15,1-2-1 0,0 2 2 0,0-1 2 16,-1-2 0-16,1 4 0 0,-1-4 2 16,-2 1-2-16,3-4 1 0,-1 3 3 0,1 0-2 15,-2-4-4-15,2 5 1 0,-3-3-2 0,4-2 2 16,-1 4-1-16,0-2 0 0,-2-2 2 0,2 4-3 16,-2-1 4-16,2-2-3 0,0 2 1 0,-1-1 1 15,0-1 2-15,1 2-3 0,-1-1-4 0,1 0 6 16,0-1-1-16,0-1 0 0,-1 3 0 0,0-1 1 15,0-2-25-15,1 0 30 0,0-1-25 0,0 2 29 16,-1-2-27-16,1 0 30 0,-2 0 2 0,2 0-5 16,0 0-1-16,-2-2-1 0,2 0-4 0,0-1 2 15,-2 2-2-15,3-8-1 0,-5 9-1 0,5-9 1 16,-1 11 0-16,1-11-2 0,-3 7 1 0,3-7-1 16,-5 9 1-16,5-9-1 0,0 7 0 15,0-7 5-15,-4 4 1 0,4-4 1 0,0 0 2 16,-5 9 4-16,5-9-2 0,0 0 2 0,-9 6 0 15,9-6 0-15,-7 3 1 0,7-3-24 0,-12 1 36 16,12-1-22-16,-15 3 36 0,5-1-19 0,-2-4 34 16,-3 2-18-16,-2-1 35 0,-5-1-27 0,-6 1 42 15,-2-3-16-15,-6-1-15 0,-8-3 11 0,-2 3 1 16,-2-4-8-16,-3 1-13 0,-4-2-10 0,-9-2-14 16,-3-1-20-16,3 1-31 0,-6-1-35 0,2-1-47 15,-2 0-57-15,0 2-59 0,-2-1-272 0,3-3 11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19:57.158"/>
    </inkml:context>
    <inkml:brush xml:id="br0">
      <inkml:brushProperty name="width" value="0.05292" units="cm"/>
      <inkml:brushProperty name="height" value="0.05292" units="cm"/>
      <inkml:brushProperty name="color" value="#FF0000"/>
    </inkml:brush>
  </inkml:definitions>
  <inkml:trace contextRef="#ctx0" brushRef="#br0">13232 7413 13 0,'0'0'113'0,"-6"-5"-28"0,6 5-11 16,-4-5-13-16,4 5-14 0,-5-8-9 0,5 8 19 16,-4-5-14-16,4 5 1 0,0 0-11 0,-5-5-3 15,5 5-11-15,0 0 3 0,-4-7-17 0,4 7 2 16,0 0-3-16,-4-4-1 0,4 4-9 0,0 0 7 16,0 0-10-16,0 0 4 0,-6-4-8 15,6 4 4-15,0 0-2 0,0 0 7 0,0 0-10 16,0 0 8-16,0 0 2 0,0 0 1 0,-12-2-3 15,12 2 6-15,0 0-3 0,0 0 0 16,-9 2 1-16,9-2 3 0,0 0-2 0,0 0 4 16,0 0-4-16,-14 0 4 0,14 0-3 0,0 0 2 15,0 0-2-15,0 0 6 0,0 0-6 0,0 0 4 16,-14 0-6-16,14 0 5 0,0 0-2 0,0 0 5 16,0 0-7-16,0 0 6 0,0 0-4 0,0 0 6 15,0 0-6-15,0 0 2 0,0 0-6 0,0 0 4 16,0 0-2-16,0 0 2 0,-9 1-5 15,9-1 8-15,0 0-4 0,0 0 4 0,0 0-3 16,0 0 10-16,0 0-2 0,0 0 7 0,0 0-4 16,0 0 2-16,0 0-7 0,0 0 15 0,0 0-22 15,0 0 6-15,0 0-5 0,0 0 5 0,0 0-7 16,0 0 7-16,0 0-8 0,0 0 3 0,0 0-2 16,0 0 2-16,0 0-4 0,0 0 6 15,0 0-5-15,0 0 7 0,0 0-8 0,0 0 7 16,0 0-7-16,0 0 11 0,0 0-12 0,0 0 5 15,0 0-4-15,0 0 4 0,0 0-4 0,0 0 6 16,0 0-4-16,0 0 12 0,-9 3-1 0,9-3 9 16,0 0-6-16,0 0 10 0,0 0-12 15,0 0 7-15,0 0-7 0,0 0 7 0,0 0-8 16,0 0 6-16,0 0-10 0,0 0 8 0,0 0-6 16,0 0 11-16,0 0-3 0,0 0 13 0,0 0-10 15,0 0 11-15,0 0-11 0,0 0 12 0,0 0-14 16,0 0 15-16,0 0-17 0,0 0 12 0,0 0-11 15,0 0 12-15,0 0-14 0,0 0 9 0,0 0-16 16,0 0 12-16,0 0-15 0,0 0 9 16,0 0-10-16,0 0 8 0,0 0-20 0,0 0 14 15,0 0-11-15,0 0 8 0,0 0-16 0,0 0 14 16,0 0-12-16,0 0 14 0,14 0-9 0,-14 0 10 16,17-3-12-16,-4 2 13 0,2-1-11 15,4 1 17-15,7-5-16 0,-2 5 10 0,3-2-9 16,1 0 9-16,5 1-12 0,3-1 12 0,1 0-8 15,-1-2 9-15,1 4-13 0,0-1 15 0,0 0-14 16,1 1 13-16,-2 1-14 0,-4 0 12 0,1 0-9 16,3 1 8-16,-5 1-14 0,-2-1 24 0,3 0-20 15,-4 1 14-15,0-1-14 0,-1 2 16 0,0 0-15 16,-5-2 12-16,-2 0-10 0,2 0 11 16,-3 0-14-16,0 0 14 0,0 1-12 0,-6-1 12 15,4 0-15-15,-4 0 16 0,-13-1-10 0,24 1 9 16,-24-1-12-16,19 1 13 0,-19-1-13 15,17 2 8-15,-17-2-24 0,0 0-5 0,19 0-38 16,-19 0-30-16,9 2-47 0,-9-2-156 0,0 0 242 16</inkml:trace>
  <inkml:trace contextRef="#ctx0" brushRef="#br0" timeOffset="438">13995 7134 5 0,'0'0'143'0,"-5"-5"-23"16,5 5-17-16,-5-4-32 0,5 4-18 0,-3-7-18 15,3 7-9-15,0 0-10 0,0 0-3 0,0 0-6 16,0 0 7-16,8-3-12 0,-8 3 9 0,11 3-10 16,-2 3 7-16,0-2-5 0,-1-2 3 0,5 3-5 15,-2 3 4-15,3-2-4 0,-2 1 3 16,2 2-3-16,-1 0 2 0,2 2-5 0,0 1 9 16,-2-2-7-16,4 3 6 0,-6-2-5 15,6 1 8-15,-7 2-10 0,5 1 6 0,-6-6-5 16,2 5 2-16,-5-5-1 0,4 3-2 0,-2 0 1 15,-2-2 9-15,-2 2-7 0,1-4 3 0,-2 4-3 16,-1-4 0-16,-2 3 0 0,-1-1 0 0,0 0 0 16,-3 3-1-16,-4-3 0 0,2 3-3 0,-2-2 4 15,-2 0-1-15,1 1-9 0,-4 0-15 0,-2 0-30 16,1 2-24-16,-4-4-95 0,1 2 46 0</inkml:trace>
  <inkml:trace contextRef="#ctx0" brushRef="#br0" timeOffset="1082">12994 8040 171 0,'0'0'186'15,"0"0"-55"-15,0 0-15 0,0 0-33 0,0 0-14 16,0 0-23-16,3-7-3 0,-3 7-15 0,0 0-1 16,13-4-9-16,-13 4 2 0,16-3-9 15,-5 2 17-15,1 0-29 0,5-2 9 0,1-1-11 16,1 3 11-16,3-1-5 0,3 0 3 0,1-1-8 15,2 2 8-15,1 1-7 0,2-1 8 16,1 0-7-16,5-1 6 0,0 2-9 0,0 0 9 16,4 0-12-16,-1-1 9 0,-2 2-9 0,-1-1 14 15,4 0-12-15,-3 0 7 0,-2 0-10 0,-4 2 11 16,0-1-8-16,-1 0 3 0,-3 0-35 0,1 1-10 16,-2-1-27-16,-5 2-27 0,-2-2-26 0,-1 2-72 15,-2 0 59-15</inkml:trace>
  <inkml:trace contextRef="#ctx0" brushRef="#br0" timeOffset="1480.99">13773 7870 100 0,'0'0'135'16,"-7"-4"-29"-16,7 4-28 0,0 0-27 0,0 0-15 16,-5-5-16-16,5 5 1 0,0 0-8 0,0 0 0 15,0 0-7-15,14 0 4 0,-14 0-8 16,17 5 5-16,-8-2-4 0,0 2 2 15,5-2-3-15,-1 5 3 0,-1-1-6 0,1 0 4 16,4 3-3-16,-6-3 6 0,7 5-6 0,-4-1 30 16,-1 1-37-16,1 0 5 0,-4-1-3 0,0 1 5 15,-2 0-3-15,1-1 3 0,-4 4 0 0,-1-5 6 16,2 2-10-16,-3-2 8 0,-2 1-5 0,-1 1 6 16,0-3-5-16,-1 3 0 0,-3-3 0 0,-1 2 1 15,1-1-1-15,2 0 0 0,-5-1 0 0,2 0-11 16,0 0-14-16,-4 1-24 0,4-3-32 15,0 1-71-15,-3-2 40 0</inkml:trace>
  <inkml:trace contextRef="#ctx0" brushRef="#br0" timeOffset="2799.37">13005 8610 32 0,'0'0'136'16,"0"0"-18"-16,0 0-25 0,0 0-18 0,0 0-12 15,0 0-17-15,0 0-8 0,0 0-8 0,0 0-10 16,0 0-5-16,0 0-2 0,0 0-2 0,0 0-3 16,0 0 1-16,15 0-1 0,-15 0-4 15,15 1 2-15,-1 1 0 0,-1-1-2 0,5-1 2 16,1 1-2-16,3-1 1 0,1 1-4 0,4-1 1 16,-3 1 1-16,7-1-1 0,-3 2 0 0,1 0-3 15,2-1 0-15,-2 1 2 0,2 1 2 16,-3-2-3-16,0 3 0 0,0-2 0 0,0 2 0 0,-1 0 0 15,-1-1 0-15,-3-1-9 0,-3 1-22 16,-1-1-10-16,1 0-3 0,-1 2 2 0,-4-2-15 16,-1-2-4-16,0 3 4 0,0-3 4 0,-5 1-13 15,-9-1 20-15,19 1-2 0,-19-1 8 0,17 0-18 16,-17 0 20-16</inkml:trace>
  <inkml:trace contextRef="#ctx0" brushRef="#br0" timeOffset="3121.37">13775 8621 67 0,'-9'-2'74'0,"9"2"-2"0,0 0-2 0,-9-3-9 16,9 3-20-16,0 0-5 0,-10-2-2 0,10 2-11 15,0 0-4-15,0 0-9 0,-5-4-4 0,5 4-6 16,0 0-2-16,0 0-2 0,0 0 5 15,0 0-2-15,0 0 1 0,11 1-6 16,-11-1 2-16,12 5 10 0,-4-2-3 0,2 2-3 16,-1-1 2-16,0 1-3 0,0 2 1 0,1 0-1 15,0 0-3-15,-1 4 3 0,0-2-2 0,-1 2-3 16,-2-4 6-16,-1 4-6 0,-1-3 4 0,2 3 6 16,-3 0-4-16,-2 1 6 0,-2 0-3 0,0 0 0 15,-3 1 0-15,-4 1-1 0,2 0 0 0,-6 1 0 16,1-1 1-16,-2 1 11 0,-2 3-3 0,-1-2 1 15,0-3-22-15,-1 1 10 0,3-1-48 16,0-1-30-16,0-3-57 0,5-2 39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20:44.504"/>
    </inkml:context>
    <inkml:brush xml:id="br0">
      <inkml:brushProperty name="width" value="0.05292" units="cm"/>
      <inkml:brushProperty name="height" value="0.05292" units="cm"/>
      <inkml:brushProperty name="color" value="#FF0000"/>
    </inkml:brush>
  </inkml:definitions>
  <inkml:trace contextRef="#ctx0" brushRef="#br0">3118 13224 175 0,'0'0'177'0,"0"0"-39"15,-13 2-1-15,13-2-13 0,0 0-11 0,0 0-9 16,-14 0-13-16,14 0-13 0,0 0-27 0,0 0 5 16,0 0-23-16,-9 1 13 0,9-1-16 0,0 0 18 15,0 0-12-15,0 0 22 0,0 0-28 0,0 0 24 16,0 0-24-16,0 0 31 0,0 0-28 0,-13 0 23 15,13 0-25-15,0 0 27 0,0 0-30 0,0 0 26 16,0 0-32-16,0 0 26 0,0 0-33 16,0 0 26-16,0 0-28 0,0 0 32 0,0 0-35 15,0 0 34-15,0 0-39 0,0 0 30 16,0 0-33-16,0 0 33 0,0 0-35 0,0 0 20 16,0 0-30-16,0 0 30 0,0-6-31 0,7 0 32 15,-1-1-31-15,6-1 3 0,2-7 0 0,1 2 4 16,8-4 1-16,5-6 1 0,3 1 2 0,1-1 1 15,4 1 0-15,1-5 1 0,10 0 9 0,0-4-9 16,3 4-3-16,1-3 4 0,-1 0 4 0,1 1 23 16,3-2-31-16,-2 3-5 0,-2-3 2 15,4 4 6-15,-2-4 2 0,-2 6-2 0,1-2-2 16,0 3-1-16,-1-1 0 0,-8 4 1 0,-1 2 1 16,0-3 0-16,1 3-1 0,-1 0 1 0,-1 4-1 15,-2-3 2-15,-1 2 0 0,-1 0-2 0,-3-1 3 16,-5 4-2-16,0 3-1 0,-1-3-47 0,-4 2 56 15,0 3-38-15,-1-2 50 0,-4 3-56 0,-3 0 52 16,-1-1-53-16,3 3 59 0,-4-1-58 0,-1-1 63 16,-3 3-59-16,2 1 64 0,-4-1-58 0,2 1 58 15,-4-1-62-15,-5 4 61 0,13-5-60 0,-13 5 62 16,10-2-60-16,-10 2 59 0,8-3-62 0,-8 3 50 16,0 0-63-16,9-6 38 0,-9 6-86 0,0 0-16 15,5-4-39-15,-5 4-29 0,0 0-21 16,0 0-16-16,0 0-34 0,-5-4-104 0,5 4 196 15</inkml:trace>
  <inkml:trace contextRef="#ctx0" brushRef="#br0" timeOffset="582.72">4429 12232 69 0,'-11'-3'218'15,"11"3"-35"-15,-12-3-28 0,12 3-14 0,-9-4-16 16,9 4-12-16,0 0-18 0,-10-4-11 0,10 4-15 16,0 0-13-16,0 0-14 0,-9-3-10 0,9 3-5 15,0 0-6-15,0 0-10 0,0 0 0 0,-6-4-4 16,6 4 0-16,0 0-2 0,0 0 5 0,0 0-1 15,0 0-7-15,10-3 4 0,-10 3-2 0,14-4-2 16,-14 4 3-16,19-3-4 0,-6 1 7 0,0 0-4 16,3-1-3-16,2 1 1 0,0 2 0 0,0-2 31 15,4 2-37-15,-2-1 2 0,2-1-9 16,-3 2 8-16,0 0-2 0,2 0 7 0,-2 2-13 16,0-1 20-16,-1 0-20 0,0 0 16 15,-4-1-10-15,0 1 10 0,0 0-12 0,-1 2 11 16,-2 0-8-16,1-2 12 0,-1 2-11 0,-2 0 4 15,0 0-4-15,1-2 8 0,-2 2-8 0,-3 1 11 16,-5-4-12-16,14 8 12 0,-6-5-1 0,-3 3 3 16,0 2 0-16,-1-2-2 0,-3 4 6 0,3 0-2 15,0 3-4-15,-3-1 0 0,-1 1 1 0,0 3-2 16,0 2-2-16,0 0 6 0,-1 1 1 0,-3 0 22 16,3 1-13-16,-3 3-1 0,0 1-25 0,3 1 22 15,-2-3-24-15,1 1 0 0,-2 2 0 16,1-2 2-16,1-1 2 0,-1-1 1 0,-2 1 4 15,3-3 1-15,-1 1-6 0,2-3 0 0,-2 0 0 16,2 0-1-16,-2 1 3 0,2-2-2 0,0-3 2 16,-2-3-6-16,3 4-14 0,-1-2-14 0,-2-3-19 15,3 2-19-15,-1-3-20 0,1 2-16 0,-1-2-28 16,-3 0-32-16,4 0-146 0,-4-3 226 0</inkml:trace>
  <inkml:trace contextRef="#ctx0" brushRef="#br0" timeOffset="6480.01">4939 13122 65 0,'0'0'165'0,"0"0"-20"0,-5-7-30 15,5 7-16-15,0 0-17 0,0 0-15 16,0 0-21-16,0 0 1 0,-4-5-19 0,4 5-5 16,0 0-3-16,0 0 0 0,0 0 4 0,0 0 10 15,0 0 0-15,0 0-6 0,0 0-1 16,-4-5-1-16,4 5 0 0,0 0 8 0,0 0 1 16,0 0-5-16,0 0-5 0,0 0-3 0,-9-3-4 15,9 3 12-15,0 0-11 0,0 0-3 0,-10-5-6 16,10 5 0-16,0 0-4 0,0 0 6 0,-9-2 3 15,9 2 2-15,0 0 6 0,-9-3 6 0,9 3-3 16,0 0 8-16,-10-2 6 0,10 2 3 0,0 0 6 16,-9-3-27-16,9 3 28 0,0 0-31 0,0 0 34 15,-9-2-35-15,9 2 52 0,0 0-47 0,0 0 44 16,-11-2-53-16,11 2 56 0,0 0-61 0,0 0 50 16,0 0-64-16,0 0 48 0,-9-3-62 15,9 3 55-15,0 0-58 0,0 0 54 0,0 0-56 16,0 0 54-16,0 0-53 0,0 0 46 0,-7-5-48 15,7 5 47-15,0 0-49 0,0 0 52 0,0 0-51 16,0 0 47-16,0 0-46 0,0 0 55 0,0 0-57 16,0 0 49-16,0 0-35 0,4-4 35 0,-4 4-46 15,0 0 43-15,9-3-48 0,-9 3 49 0,10-4-47 16,-10 4 50-16,16-5-47 0,-5 2 49 0,-2 2-50 16,5 1 53-16,3-1-52 0,1 0 50 0,2 1-51 15,3-2 52-15,1 2-52 0,3 0 55 0,4 2-58 16,-3-2 64-16,4 0-59 15,1 1 51-15,-1-1-54 0,0 0 56 0,0-1-51 16,0 1 53-16,0 0-58 0,4-3 53 0,-7 3-56 16,3-2 58-16,-4 1-58 0,0 0 60 0,3 0-54 15,-4-1 5-15,-3 0 4 0,2-1 5 0,-3 2 1 16,-2-1-2-16,-1 1 6 0,1 0 4 0,-3 0-3 16,0-1-2-16,1 1 10 0,-1 0 1 0,1 0 1 15,-1-2-14-15,-4 1 9 0,-1-1-7 0,1 1 2 16,0 1 3-16,0 1 3 0,2-2-1 0,-4 0-1 15,1 2 0-15,1-3-2 0,-2 3 2 0,-1-1 1 16,-1 0-2-16,3-2-1 0,-13 3 1 0,19-3 0 16,-19 3-4-16,17-1 6 0,-17 1-2 15,18-3 18-15,-18 3-16 0,15-1 0 0,-15 1-4 16,14-1-1-16,-14 1-3 0,12-1 0 0,-12 1 6 16,10-3-2-16,-10 3 1 0,13-1 1 0,-13 1-1 15,10-1 2-15,-10 1-3 0,10-2 6 0,-10 2-5 16,9-3 1-16,-9 3 1 0,0 0 0 0,14-2 0 15,-14 2 1-15,0 0-5 0,10-2 16 0,-10 2-11 16,0 0-2-16,12-1-3 0,-12 1-2 0,0 0 0 16,8-1-2-16,-8 1 7 0,0 0-1 0,0 0 2 15,12-1-2-15,-12 1 0 0,0 0 3 0,0 0-4 16,9-2 1-16,-9 2 2 0,0 0-5 0,11-2 4 16,-11 2 4-16,0 0-5 0,0 0 1 0,11-1 0 15,-11 1-2-15,0 0 2 16,0 0 8-16,0 0-11 0,10-1 2 0,-10 1-3 15,0 0 61-15,0 0-68 0,0 0 2 0,0 0 0 16,9-1 4-16,-9 1-2 0,0 0 3 0,0 0 0 16,0 0 2-16,0 0 1 0,0 0 1 0,0 0-3 15,12-1 4-15,-12 1 3 0,0 0-3 0,0 0 1 16,0 0 1-16,0 0 2 0,0 0 1 0,0 0-6 16,0 0-2-16,0 0 1 0,0 0 2 0,0 0-2 15,0 0 3-15,0 0-2 0,0 0 2 0,0 0 0 16,0 0 1-16,0 0-4 0,0 0 1 0,0 0 1 15,0 0-3-15,0 0 6 0,0 0-6 16,0 0-3-16,0 0 4 0,0 0 0 0,0 0 0 16,0 0 3-16,0 0-4 0,0 0-5 0,0 0 1 15,0 0 4-15,0 0-1 0,0 0 62 0,0 0-69 16,0 0 2-16,0 0 1 0,0 0 0 0,0 0 2 16,0 0 1-16,0 0 0 0,0 0 2 0,0 0 0 15,0 0 2-15,0 0-2 0,0 0 0 0,0 0 1 16,0 0-2-16,0 0 3 0,0 0 3 0,0 0-1 15,0 0 3-15,0 0-8 0,0 0-2 0,0 0 62 16,0 0-65-16,0 0-2 0,0 0-2 0,0 0 5 16,0 0 4-16,0 0 0 0,0 0 1 0,0 0-1 15,0 0 1-15,0 0 1 0,0 0 1 0,0 0 0 16,0 0 1-16,0 0 0 0,0 0-2 16,0 0 0-16,0 0 7 0,0 0 52 15,0 0-70-15,0 0 3 0,0 0 3 0,0 0-2 16,0 0 74-16,0 0-41 0,0 0 6 0,0 0-62 15,0 0 10-15,0 0 4 0,0 0-2 0,0 0 7 16,0 0 5-16,0 0-1 0,0 0 1 0,0 0 4 16,0 0-6-16,0 0 7 0,0 0-3 0,0 0 6 15,0 0-1-15,0 0 5 0,0 0 4 0,0 0-6 16,0 0-4-16,0 0-6 0,0 0 55 16,0 0-81-16,0 0-3 0,0 0-82 0,0 0-51 0,0 0-73 15,5 4-269-15,-5-4-7 0</inkml:trace>
  <inkml:trace contextRef="#ctx0" brushRef="#br0" timeOffset="7838.95">6795 13121 139 0,'0'0'192'16,"0"0"-31"-16,0 0-10 0,-9-2-27 0,9 2-18 15,0 0-12-15,0 0-7 0,0 0 0 0,-12-1-11 16,12 1 6-16,0 0-17 0,0 0 14 0,0 0-27 16,-9-4 18-16,9 4-33 0,0 0 27 15,0 0-45-15,0 0 26 0,0 0-41 0,0 0 30 16,0 0-35-16,0 0 23 0,-10-3-29 0,10 3 28 15,0 0-33-15,0 0 28 0,0 0-28 0,0 0 29 16,0 0-25-16,0 0 30 0,14 0-31 0,-14 0 35 16,13 0-32-16,-13 0 38 0,19-1-39 0,-5 1 68 15,0-1-70-15,2 1 36 0,3-2-37 0,1 0 46 16,-2 1-51-16,5 0 52 0,1-1-50 0,1-2 45 16,-1 2-47-16,4-1 45 0,-1 2-47 0,0-3 48 15,-2 2-48-15,5 0 60 0,-2-3-34 0,-1 2 1 16,1 1 4-16,1-2-1 0,-2 1 0 0,1-1 1 15,0-1 12-15,-1 3-12 16,1 1-3-16,-1-3-4 0,0 4-2 0,-8-3-3 16,5 2-1-16,-3 0-1 0,-1-1 3 0,1 0 6 15,-2 0-9-15,-1 2 2 0,-2 0-2 0,-3 0 3 16,4 0-2-16,-6-1-1 0,2 1 8 0,0 1 4 16,-13-1 6-16,19 0-5 0,-19 0 13 0,19 0 3 15,-19 0-4-15,17 0-3 0,-17 0-3 0,0 0-1 16,18 0-4-16,-18 0-1 0,0 0-3 0,12 0 2 15,-12 0-2-15,0 0 2 0,0 0 0 0,13 0-5 16,-13 0-5-16,0 0-1 0,0 0-1 0,12-1 0 16,-12 1-3-16,0 0-1 0,0 0 0 0,0 0-1 15,0 0-6-15,11 1-24 0,-11-1-13 16,0 0-14-16,0 0 15 0,0 0-70 0,9 4-44 16,-9-4-65-16,8 4-330 0,-8-4-67 0</inkml:trace>
  <inkml:trace contextRef="#ctx0" brushRef="#br0" timeOffset="19050.09">27475 8652 24 0,'0'0'373'0,"-6"-10"-106"15,2 5-39-15,4 5-10 0,-6-10-10 0,6 10-53 16,-8-12 27-16,3 7-79 0,1-1 47 0,2-1-80 16,-1 2 66-16,0-2-66 0,3 7 49 0,-5-11-75 15,5 11 45-15,-2-9-66 0,2 9 45 0,-4-11-69 16,4 11 52-16,-4-5-57 0,4 5 43 0,0-7-64 15,0 7 59-15,0 0-66 0,5-6 60 0,-5 6-61 16,14 2 61-16,-6 2-67 0,5 5 56 0,-2 0-4 16,3 5-6-16,3 7-11 0,-2 0-18 0,1 5-5 15,-2 0-10-15,0 1-2 0,-3 0-45 16,2 4 51-16,-4-5-41 0,-1 3 60 16,-2-5-45-16,-1-2 56 0,-1 0-42 0,-2-1 49 15,-2-3-40-15,0 0 47 0,-1-2-36 0,0 0 50 16,-2 0-43-16,-2-4 14 0,0-1 8 0,3-1 3 15,-5-2 6-15,3 0 7 0,-1 0 2 0,0-4-1 16,5-4-3-16,-11 3-1 0,11-3 53 0,-12-2-73 16,12 2 65-16,-10-8-73 0,6-2 53 0,2 2-63 15,0-5 63-15,2-2-6 0,0-2-14 16,3-2-5-16,-2-1-2 0,7-3-6 0,-2 1-2 0,3-6 0 16,0 1-3-16,4 0 6 0,-3 2-7 0,3 1-61 15,0-2 54-15,-2 1-50 0,3 4 40 16,-2 1-53-16,0 2 37 0,0 2-42 15,-2 0 40-15,0 0-40 0,-2 6 8 0,0-3-22 16,-2 5-7-16,2-2-19 0,-3 5-10 0,-1-2-17 16,0 0-25-16,-4 7-25 0,5-6-136 0,-5 6 214 15</inkml:trace>
  <inkml:trace contextRef="#ctx0" brushRef="#br0" timeOffset="19783.02">27962 8804 256 0,'0'0'323'0,"0"0"-47"0,0 0-11 0,-9-2-23 15,9 2-89-15,0 0 55 0,0 0-28 0,-10-3-31 16,10 3-32-16,0 0-25 0,0 0-23 0,0 0-15 15,4-5-8-15,-4 5-1 0,14-4-11 16,-4-1-5-16,4 3-12 0,4 0 0 0,3-1-5 16,4 1-3-16,3-2-2 0,3 3 1 15,5-3-3-15,-2 1-1 0,5 0 3 0,-1 2-5 16,0-3 3-16,2 1-2 0,-2-2-4 0,-2 2-2 16,1 0 0-16,-4 1-19 0,-3-2-24 0,-2 1-11 15,-4-1-18-15,2 1-6 0,-5 1-27 0,0 0-13 16,-3 0-13-16,-2-1-2 0,1 0 3 0,-3 0 12 15,-4 0 3-15,3 1-12 0,-3 0 2 16,-1 1-14-16,-1-3-18 0,-8 4-127 0,11-7 260 0</inkml:trace>
  <inkml:trace contextRef="#ctx0" brushRef="#br0" timeOffset="20133.43">28634 8538 2 0,'-5'-5'247'16,"0"0"-32"-16,5 5-20 0,-6-9-14 0,6 9-4 16,-8-6 9-16,8 6-37 0,-5-9-22 0,5 9-62 15,-5-5 23-15,5 5-49 0,-4-4 25 0,4 4-30 16,0 0 4-16,-5-7-9 0,5 7-7 0,0 0 10 16,0 0-18-16,0 0-4 0,14 4-1 15,-14-4-3-15,14 7-2 0,-2 0-1 0,-2 2 2 16,0 3-2-16,4 0-4 0,-1 3 26 15,-2 2-27-15,1 1 1 0,-3 1 1 0,1 0-2 16,-1 0 1-16,-4 0 0 0,3 2 0 0,-3-1 1 16,-1-1-3-16,-3-1 9 0,0 0-7 0,-1 2 0 15,-1-4 0-15,-3 2 4 0,-1 2-3 0,1-4-1 16,-2 4 21-16,-2-2-52 0,-1-1 42 0,0-2-36 16,0-3 38-16,0 2-39 0,-1-1 47 0,3-3-43 15,-4 2 28-15,1-4-48 0,4 3-19 0,-1-5-46 16,1 3-70-16,1-3-85 0,-3-2-140 15,8-4 140-15</inkml:trace>
  <inkml:trace contextRef="#ctx0" brushRef="#br0" timeOffset="24133.95">29299 8477 194 0,'0'0'212'0,"5"-10"-29"16,-5 10-6-16,3-10 3 0,-1 2-7 0,-2 1-12 15,4 0-13-15,-3-4-5 0,2 2-10 0,-2-2-10 16,2 1-12-16,-1 1-14 0,0-4-5 0,0 4-8 15,-2-3-9-15,3 3-7 0,-2-1-6 0,0 3-15 16,2-1-4-16,-2 1-22 0,-1 7-1 0,1-11-6 16,-1 11-9-16,3-9-9 0,-3 9 3 0,0 0 1 15,0 0-1-15,4 6 9 0,-4 5-5 0,1 6-50 16,0 6 64-16,-2 5 1 0,1 9-7 16,0 4-1-16,0 5-6 0,-1 4 5 15,-2-2 1-15,3 2-3 0,0-1 4 0,-1-3-6 16,0 1-58-16,1-11 77 0,0 0-67 0,0-2 13 15,-2-3 59-15,4-7-57 0,-4-3 59 0,2-3-60 16,0 0 67-16,-1-1-43 0,1-2 78 0,0-6-37 16,0 3 77-16,0-4-65 0,0-8 42 0,1 11-75 15,-1-11 49-15,0 0-72 0,0 0 46 0,4-3-63 16,-1-5 44-16,-1 0-13 0,2 0-13 0,0-2-7 16,1-6-11-16,3 4-9 0,-2-3-3 15,2-1-1-15,1-2 6 0,0 2 2 0,-2-1 5 16,1 2 2-16,1 4 7 0,0-3-1 0,-1-1 7 15,1 5 0-15,1-3 11 0,-3 5-15 0,1-1 1 16,1 3 1-16,0-1 2 0,0 2 1 16,0 1 4-16,-1 3 4 0,-8 1-1 0,16 0 11 15,-16 0-10-15,21 4-4 0,-12 0 0 0,0 5 2 16,1-2 2-16,-1 3 1 0,0-1-1 0,0 3 0 16,-2-2-3-16,2 3-61 0,0-4 42 0,1 1-77 15,-2 1 17-15,0-2-60 0,-2 0-25 0,3-2-40 16,-3-1-34-16,1 1-260 0,-7-7 3 15</inkml:trace>
  <inkml:trace contextRef="#ctx0" brushRef="#br0" timeOffset="24470.96">29913 8009 119 0,'0'0'286'0,"0"-11"-60"0,0 11-39 0,0-9-46 0,0 9-7 16,-3-8-44-16,3 8 0 0,0 0-34 15,-9-2 3-15,1 6-12 0,3 2 27 16,-4 2-24-16,0 3 31 0,-2 6-31 0,-1 3 33 15,-2 0-26-15,3 5 0 0,-1 2 2 0,3-1-10 16,-2 5-52-16,2-4 55 0,2 4-53 0,1-4 47 16,0 4-54-16,3-5 46 0,2 1-51 0,1-2 51 15,1-1-6-15,2-1-9 0,3 0-4 0,-1-4-9 16,3 1-40-16,1-4-47 0,2-1-58 0,-2-5-52 16,4 0-71-16,1-3-226 0,-1-3 28 15</inkml:trace>
  <inkml:trace contextRef="#ctx0" brushRef="#br0" timeOffset="25090.22">30049 8101 190 0,'0'-8'231'0,"0"8"-56"0,0 0-38 0,-1-8-29 0,1 8-25 16,0 0-13-16,0 0-7 16,0 0 9-16,0 0-9 0,-4 9-7 0,4-9-12 15,0 14-23-15,0-2 13 0,1-2-21 0,-1 2 45 16,0 2-44-16,0-1 26 0,0 1-28 0,0 0 31 16,2-1-20-16,-2-1 9 0,0 1-2 0,1 1 4 15,-1-4-3-15,1 2-5 0,-1-3-3 0,0 0 6 16,0-1-9-16,0 1 8 0,0-9 11 0,0 13 9 15,0-13 13-15,0 10-43 0,0-10 72 0,0 9-61 16,0-9 55-16,0 8-76 0,0-8 65 16,0 0-19-16,0 0-7 0,-4 4-13 0,4-4-1 15,0 0-7-15,0 0-6 0,-7-4-3 0,7 4-2 16,0 0-1-16,-3-8-3 0,3 8 3 16,-2-7-2-16,2 7 4 0,-3-7-7 0,3 7 3 15,0-10-5-15,0 10-4 0,0-8 2 0,0 8 0 16,1-10-1-16,-1 10 29 0,3-8-37 0,-3 8 22 15,3-11-22-15,-3 11 21 0,3-8-23 0,-3 8 25 16,7-11-32-16,-7 11 26 0,5-8-26 0,-5 8 28 16,5-11-29-16,-1 6 29 0,-4 5-26 0,6-9 23 15,-2 3-26-15,1 0 32 0,-1-1-33 0,0 1 28 16,0-1-25-16,-1-1 25 0,1 0-25 16,0 3 6-16,-1-3-3 0,3 2 24 0,-6 6-21 15,4-12 23-15,-4 12-18 0,4-10 25 0,-4 10-32 16,2-10 22-16,-2 10-24 0,3-6 21 0,-3 6-26 15,2-6 24-15,-2 6-31 0,2-7 20 16,-2 7-35-16,0 0 25 0,2-5-41 0,-2 5 21 16,0 0-33-16,0 0 28 0,3-6-34 0,-3 6 28 15,0 0-46-15,0 0 17 0,0 0-33 0,2-7 36 16,-2 7-58-16,0 0 3 0,0 0-15 0,0 0-24 16,0 0-27-16,0 0-211 0,0 0 141 0</inkml:trace>
  <inkml:trace contextRef="#ctx0" brushRef="#br0" timeOffset="25849.21">30224 7944 255 0,'-1'-8'236'0,"-1"4"-22"15,2 4-21-15,-4-12-31 0,4 12 19 0,-3-9-51 16,3 9 14-16,-2-9-44 0,2 9 10 0,-3-6-43 16,3 6 3-16,0 0-43 0,-3-8 17 0,3 8-34 15,0 0 23-15,0 0-34 0,7 4 31 0,-7-4-4 16,8 14 8-16,-3-3-33 0,2 5 36 15,1 3-37-15,-2 3 33 0,2 5-25 0,1 1 36 16,-3 2-34-16,-2-1 0 0,3 2 8 16,-5-4 7-16,1-1 10 0,-3 0-55 0,-3 4 79 15,2-5-11-15,-3 2 3 0,-2 3-14 0,-2-2-8 16,-5-1-5-16,3 0-4 0,-5-1-21 0,-2-2-56 16,-1-3-60-16,0 0-73 0,-1-2-108 0,1 0-288 15,-2-2-98-15</inkml:trace>
  <inkml:trace contextRef="#ctx0" brushRef="#br0" timeOffset="30765.87">30817 8244 191 0,'0'-12'283'0,"-1"-2"-45"0,1 3-25 0,0 1-3 16,0 1-9-16,0 0-7 0,0 2-26 0,0-1-27 16,0 8-32-16,0-11-22 0,0 11-23 0,-1-10-20 15,1 10-8-15,0 0-32 0,0 7 36 0,0 4-23 16,0 7 33-16,-3 6-37 0,2 8 13 0,0 7-10 16,-2 6 28-16,1 3-18 0,-1 2-1 0,-1-3-32 15,2 3 30-15,0-6-30 0,-2 2 30 16,2-8-30-16,-1-3 29 0,2-2-21 15,-3-4 22-15,3-4-21 0,-3 0 23 0,4-4-22 16,-1-4 24-16,0 1-25 0,1-6 28 0,-2 3-15 16,1-5 43-16,1 0-12 0,-1-3 18 0,1 2-25 15,0-9 7-15,-3 6-29 0,3-6 7 0,0 0-26 16,0 0 10-16,7-7-32 0,-5-2 9 0,2 3-37 16,1-7 17-16,-1 3-28 0,2-5 21 15,-2 0-24-15,4 1 30 0,1-1-23 0,-2 1 39 0,1-4-23 16,0 5 36-16,1-1-30 0,0 3 35 15,-3-3-19-15,2 7 25 0,-1-4-34 0,-2 6 35 16,3-2-28-16,-1 1 37 0,-7 6-32 0,15-2 39 16,-15 2-25-16,15 5 36 0,-5 2-26 15,-1 0 30-15,0 6-32 0,0-3 32 0,3 5-41 16,-3 0 29-16,1 3-30 0,1-2 28 0,0-2-32 16,-1 0 30-16,0 0-32 0,0-1 31 0,-1-4-25 15,3 2 20-15,-2-3-33 0,0 2-15 0,2-5-82 16,-2-2-45-16,3 0-69 0,-13-3-83 0,22-1-207 15,-10-2-22-15</inkml:trace>
  <inkml:trace contextRef="#ctx0" brushRef="#br0" timeOffset="33587.15">30210 8760 117 0,'0'0'237'16,"0"0"-44"-16,0 0-22 0,0 0-37 0,0 0 6 15,0 0-33-15,0 0 8 0,0 0-29 0,0 0-1 16,0 0-33-16,-10 0 17 0,10 0-31 0,0 0 20 15,0 0-34-15,0 0 27 0,0 0-29 0,0 0 22 16,0 0-23-16,0 0 18 0,0 0-32 0,0 0 27 16,0 0-30-16,0 0 24 0,0 0-29 0,0 0 25 15,0 0-30-15,-9 1 26 0,9-1-19 0,0 0 16 16,0 0-29-16,0 0 28 0,0 0-27 16,0 0 28-16,0 0-31 0,0 0 28 0,0 0-29 15,0 0 36-15,0 0-37 0,0 0 35 16,0 0-35-16,0 0 28 0,0 0-27 0,0 0 28 15,0 0-29-15,0 0 31 0,0 0-30 0,0 0 38 16,0 0-35-16,0 0 33 0,0 0-27 0,0 0 20 16,0 0-30-16,0 0 32 0,0 0-28 0,0 0 25 15,0 0-24-15,0 0 36 0,0 0-45 0,0 0 42 16,0 0-38-16,0 0 33 0,0 0-32 0,0 0 29 16,0 0-26-16,0 0 22 0,0 0-22 15,0 0 33-15,0 0-36 0,0 0 23 0,0 0-22 16,0 0 26-16,0 0-29 0,0 0 29 0,0 0-28 15,0 0 29-15,0 0-25 0,0 0 22 16,0 0-35-16,0 0 37 0,0 0-27 0,0 0 28 16,0 0-28-16,0 0 30 0,0 0-30 0,0 0 29 15,0 0-24-15,0 0 22 0,0 0-30 0,0 0 29 16,-1 8-25-16,1-8 26 0,0 0-28 0,0 0 33 16,0 0-30-16,0 0 26 0,0 0-19 0,0 0 34 15,0 0-44-15,0 0 28 0,0 0-27 0,0 0 27 16,0 0-27-16,0 0 29 0,0 0-30 15,0 0 38-15,1 7-36 0,-1-7 35 0,0 0-32 16,0 0 33-16,0 0-22 0,0 0 38 0,0 0-19 16,0 0 41-16,0 0-24 0,0 0 43 15,0 0-28-15,0 0 33 0,0 0-19 0,0 0 24 16,0 0-13-16,0 0 2 0,0 0-10 0,0 0 18 16,0 0-13-16,0 0 21 0,0 0-12 0,0 0 12 15,0 0-16-15,0 0 11 0,0 0-21 0,0 0-3 16,0 0-23-16,0 0 6 0,0-9-24 0,0 9 8 15,0 0-21-15,4-7 10 0,-4 7-22 0,6-6 13 16,-1 1-18-16,-5 5 14 0,11-7-16 16,-4 5 13-16,2-3-7 0,0-1 3 0,0 2-15 15,3 1 3-15,-2 2-5 0,0-3 15 0,0 2-20 16,3-1 15-16,0 2-21 0,0 0 13 0,0-1-21 16,-1 2 16-16,1 0-17 0,1 2 17 0,-2-1-15 15,-1 2 24-15,2 0-20 0,-2 0 14 16,0-1-7-16,0 2 19 0,-2 1-13 0,0 3 17 15,0-4-18-15,0 1 19 0,-1 4-15 0,-2-5 17 16,0 1-14-16,2 1 16 0,-3 0-18 0,0-1 19 16,0 1-15-16,-5-6 17 0,9 7-17 0,-9-7 18 15,8 5-18-15,-8-5 18 0,6 7-14 16,-6-7 23-16,8 2-23 0,-8-2 16 0,0 0-19 0,13 0 21 16,-13 0-16-16,9-7 13 0,-9 7-18 15,11-7 19-15,-6 1-18 0,2-1 17 0,-2 1-14 16,0-2 11-16,-1-1-18 0,0 2 18 0,1-3-16 15,-3 5 19-15,2-6-19 0,-1 5 20 0,-1-3-20 16,1 1 19-16,-3 8-19 0,2-11 24 0,0 5-23 16,-2 6 8-16,1-12-19 0,-1 12 3 15,1-8-43-15,-1 8-11 0,0-7-62 0,0 7-17 16,0 0-79-16,0-8-15 0,0 8-45 0,0 0-24 16,0 0-241-16,0 0-68 0</inkml:trace>
  <inkml:trace contextRef="#ctx0" brushRef="#br0" timeOffset="34870.32">31279 7906 93 0,'3'-8'301'0,"0"3"-61"0,1-2-31 15,-3 1-16-15,4 1-18 0,-2-1-10 0,-3 6-9 16,4-11-18-16,-4 11-16 0,5-9-36 0,-5 9 11 16,2-7-17-16,-2 7-18 0,0 0-11 0,3-6-22 15,-3 6-3-15,0 0-8 0,0 0-3 0,0 0-2 16,-13 8 1-16,9 2-2 0,-5-1 0 15,0 8-15-15,-2 2 20 0,-2 6 7 0,-1 2-9 16,0 5 4-16,-1 0-6 0,1 0-33 16,2-1 36-16,1-3-29 0,2 1 32 0,0-5-24 0,2 0 26 15,2-1-18-15,0-1-11 0,1 1 0 16,4-5 2-16,0 0 31 0,0-1-33 0,3 1 29 16,1-5-40-16,0 2 33 0,1-2-47 0,2-2-29 15,1-2-94-15,0-3-54 0,2 2-72 0,0-4-244 16,2-3-28-16</inkml:trace>
  <inkml:trace contextRef="#ctx0" brushRef="#br0" timeOffset="35219.32">31463 7922 17 0,'0'0'243'0,"2"-7"-15"0,-2 7-68 16,4-8-12-16,-4 8-47 0,0 0-5 16,4-8-35-16,-4 8 26 0,0 0-21 0,0 0 32 15,1 10-8-15,-1-4 2 0,-1 3-2 16,-2 1 5-16,1 3 3 0,-2 1 11 0,-2 2-9 15,2 0 5-15,0 0-15 0,0 2-15 0,0 1-6 16,0-1-15-16,-1 0-33 0,4-1 23 0,-3-1-32 16,3-1 22-16,0 1-23 0,-2-4 17 0,3 4-28 15,3-6 29-15,-2 2-31 0,3-2 26 0,-2-1-29 16,5 0 23-16,-1 0-63 0,2-6-33 0,1 3-119 16,0-2-66-16,0-1-97 0,-9-3-155 0,19 0-12 15</inkml:trace>
  <inkml:trace contextRef="#ctx0" brushRef="#br0" timeOffset="35424.43">31389 8133 191 0,'0'0'440'0,"-9"-3"-90"0,9 3-45 15,0 0-46-15,-8-3-27 0,8 3-43 0,0 0-36 16,0-6-32-16,0 6-27 0,9-6-23 0,-1 0-14 15,3 3-13-15,-1-1-14 0,3-1-19 0,5-2-36 16,-3 2-57-16,3 1-77 0,0-3-50 0,-1 2-79 16,-1 0-38-16,1-3-134 0,1 1 63 0</inkml:trace>
  <inkml:trace contextRef="#ctx0" brushRef="#br0" timeOffset="35671.42">31630 7858 120 0,'0'0'322'16,"-2"-10"-10"-16,2 10-65 0,0-8-41 0,0 8-49 16,0-7-25-16,0 7-26 0,5-7-17 0,-5 7-13 15,0 0-13-15,14 0 3 0,-7 4 9 0,1 2 10 16,1 1 13-16,1 4-6 0,-1 5 10 0,0 2-19 16,3 3 0-16,-3 4-14 0,-3 4 0 15,-1 1-10-15,-2 3-15 0,-2-5-9 0,-1 2-2 16,-1 1-5-16,-3 1-24 0,-3 0 23 0,-3 4-24 15,-5 0 11-15,-1-1-15 0,-1-4-1 0,-5 1-67 16,1-2-33-16,-3-5-88 0,1 2-47 0,4-4-83 16,-1-5-302-16,-1 0-133 0</inkml:trace>
  <inkml:trace contextRef="#ctx0" brushRef="#br0" timeOffset="53314.36">27589 11254 45 0,'0'0'118'0,"0"0"-10"0,0 0-16 16,0 0-18-16,0 0-10 0,0 0-10 0,0 0-7 16,0 0-5-16,0 0-4 0,0 0 2 0,0 0-6 15,0 0-3-15,0 0-4 0,0 0-1 0,0 0 1 16,0 0 4-16,0 0 4 0,0 0-2 0,4 6-3 16,-4-6-3-16,0 0-1 0,9 4-6 0,-9-4 2 15,13 1-5-15,-13-1-6 0,18 3 0 16,-6-3 2-16,4 0-6 0,3-1-4 0,4 1 3 0,1-2-2 15,4 1 1-15,2-2 1 0,4 0-3 16,2 0 0-16,1 1 7 0,1-2 4 16,1 1 6-16,0-1-14 0,2-1 9 0,-1 3-14 15,1-2 29-15,-2 2-33 0,1-1 14 0,1-2-19 16,0 1 19-16,-3 2-16 0,0-2 26 0,1 1-30 16,0-2 14-16,-2 1-13 0,-1 2 19 0,0-2-20 15,-1 2 15-15,-1-2-14 0,-1-1 16 0,-6 2-16 16,4 2 13-16,-3-2-14 0,-1 1 16 0,-2 0-15 15,1-2 19-15,-6 2-23 0,1 1 18 0,-2-1-21 16,-5 4 9-16,1-4-26 0,-2 1-11 0,0 1-28 16,-13 0 1-16,18 0-7 0,-18 0-4 0,11 1-31 15,-11-1-135-15,8 3 79 16</inkml:trace>
  <inkml:trace contextRef="#ctx0" brushRef="#br0" timeOffset="53830.71">27631 11901 145 0,'0'0'227'0,"0"0"-33"0,0 0 5 16,2 6-32-16,-2-6 10 0,0 0-39 0,10 4-22 16,-10-4 16-16,11 0-39 0,-11 0-14 0,19 0-9 15,-6 0-13-15,5-1 25 0,-1 1-45 0,3-1 3 16,7-2 2-16,0 2-5 0,2-1 1 0,11-3-15 16,-2 1-1-16,13 2-10 0,-1-2-6 15,4-1 3-15,1 1-2 0,2-2-4 0,-2 3 0 16,2-1-2-16,-4 2 5 0,2-2-12 0,-1 0-10 15,-6 3 9-15,-7 0 0 0,0-2-2 0,-1 1 2 16,-4 1-1-16,-2-1-5 0,-2 2-7 0,-1-2-3 16,-3-1-20-16,-1 3-4 0,-2-2-18 0,-3 1 5 15,-3 0-37-15,0 0 0 0,-1 1-30 16,-4 0-18-16,-1 0-31 0,0-1-201 0,-13 1 166 16</inkml:trace>
  <inkml:trace contextRef="#ctx0" brushRef="#br0" timeOffset="54331.09">27630 12633 241 0,'-6'6'270'15,"6"-6"-82"-15,0 0-25 0,0 0-31 16,-2 4 27-16,2-4-43 0,0 0 25 0,0 0-47 0,13 1-7 16,-13-1-10-16,18-2-7 0,-6 2-9 15,0-1 11-15,5-3-32 0,2 2-5 0,0 0 2 16,6-3 12-16,1 0-11 0,4 3 3 0,4-2-10 16,2-4-9-16,9 4-2 0,0-1-5 0,2-2-2 15,0-1-4-15,2 5-1 0,0-4 6 0,-1 1-10 16,0 1 0-16,1 0 0 0,-2-2-3 0,-1 3-1 15,0-1 2-15,-9 1-2 0,3-2-1 16,-4 2 1-16,1 0-2 0,-3-2 7 0,-1 1-4 0,-6 1 1 16,0 1-15-16,-4-3-12 0,3 1-17 15,-2 1-18-15,-1-1-25 0,-5 2-14 16,1-2-52-16,-5 0-22 0,4 3-36 0,-4-2-235 16,-1-2 83-16</inkml:trace>
  <inkml:trace contextRef="#ctx0" brushRef="#br0" timeOffset="55203.64">26977 11235 135 0,'0'0'136'0,"0"0"-30"0,0 0-25 0,0 0-15 16,0 0-18-16,0 0-1 0,0 0-15 0,0 0-9 16,0 0-4-16,0 0-2 0,0 0-3 0,0 0-7 15,0 0 3-15,0 0-2 16,0 0-1-16,0-6 0 0,0 6-1 0,0 0-1 15,0 0 0-15,0 0 0 0,0 0-1 0,0 0 0 16,0 0 0-16,0 0 2 0,0 0 2 0,0 0 3 16,0 0-2-16,0 0 2 0,0 0 0 0,0 0 1 15,0 0-3-15,0 0-3 0,0 0 0 0,0 0-2 16,0 0-1-16,0 0 2 0,0 0-4 0,0 0 1 16,0 0-2-16,0 0 0 0,0 0 0 0,0 0 0 15,0 0 0-15,0 0-1 0,0 0 2 0,0 0-1 16,0 0 0-16,0 0-2 0,0 0 0 0,0 0 0 15,0 0 2-15,0 0-2 0,0 0 1 16,0 0-2-16,0 0 0 0,0 0-2 16,0 0-2-16,0 0-2 0,0 0-2 0,0 0-19 15,0 0-9-15,0 0-11 0,0 0-5 0,0 0-10 16,0 0-12-16,-3 6-20 0,3-6-46 0,0 0 42 16</inkml:trace>
  <inkml:trace contextRef="#ctx0" brushRef="#br0" timeOffset="56280.4">27134 11108 47 0,'0'0'238'0,"0"0"-49"16,0-5-33-16,0 5-37 0,0 0-24 0,-2-7-24 15,2 7-13-15,0 0-11 0,-7-5-10 0,7 5-9 16,0 0-4-16,-15 3-6 0,15-3-2 0,-17 4-5 16,8 1-3-16,-1-1-1 0,-3 4-2 0,2 0-1 15,-1-3 1-15,1 5 0 0,-1-2-4 0,2 3-1 16,0-3 3-16,1 5-1 0,1-1-1 0,6-4 1 16,-1 4 0-16,3-4 1 0,1 3 2 0,3-4-3 15,4 3-2-15,2-2 2 0,2 2 1 16,-1-2-4-16,4-1 4 0,1 0-6 0,0-1-3 15,0 2 1-15,2-2 1 0,-3-1 4 16,2 1-6-16,-2 1 1 0,0-2 5 0,-1 0-2 16,0 3-3-16,-2-2 10 0,-1-1-10 0,-2 3 11 15,-2-3-7-15,-1 1 2 0,-3 2-4 0,0-2 12 16,-3 4-5-16,0-4 7 0,-3 2-5 0,-2 1 4 16,-2-2-4-16,3 3 3 0,-5-3-6 0,2 1-1 15,-1 0 1-15,0-2 2 0,-1 1-3 0,2-1 3 16,-1-1-6-16,2 1-3 0,-1-3-36 0,7-3-31 15,-10 5-72-15,10-5-23 0,0 0-95 16,-10 1 80-16</inkml:trace>
  <inkml:trace contextRef="#ctx0" brushRef="#br0" timeOffset="56502.89">27333 11397 17 0,'0'0'402'15,"0"0"-142"-15,7-3-39 0,-7 3-66 0,0 0-4 16,0 0-43-16,4 4 30 0,-4-4-52 0,2 9 22 16,-2 1-54-16,0-4 21 0,0 6-57 0,0 0 34 15,0 1-50-15,0 1-13 0,3 3-58 16,-2 0-51-16,0 1-53 0,1 0-68 0,-1-1-152 15,2-2 154-15</inkml:trace>
  <inkml:trace contextRef="#ctx0" brushRef="#br0" timeOffset="66446.7">31257 11126 186 0,'0'0'509'0,"0"0"-148"15,-3-3-82-15,3 3-60 0,0 0-40 0,4-5-23 16,7 2-7-16,1-2-11 0,5 2-18 0,8-1-22 15,10-1-24-15,10-3-11 0,2 3-18 0,4-1-9 16,3 0-7-16,-2 0-14 0,4 3-5 0,-2-3 8 16,1 2-23-16,-5 1-3 0,1 0-37 0,-10 3-30 15,0-1-51-15,-3 0-30 0,-5 1-78 0,-2 1-29 16,-2 0-289-16,-1-1-67 0</inkml:trace>
  <inkml:trace contextRef="#ctx0" brushRef="#br0" timeOffset="66714.22">31514 11625 323 0,'-10'7'393'0,"1"0"-131"15,1-3-22-15,8-4-82 0,-9 8 13 0,9-8-24 16,1 7 43-16,-1-7-29 0,14 3 20 0,-1-2-29 15,6 1-23-15,9-4-31 0,4 2-19 0,5-2-17 16,4 1-16-16,8-4-9 0,0 4-8 16,2-3-5-16,-2 3-9 0,-1 0-8 0,-6 0-18 15,1-1-30-15,-2 2-33 0,0 0-55 0,-3 0-80 16,0 3-51-16,-3-2-101 0,-1 3-207 0,-5 1-82 16</inkml:trace>
  <inkml:trace contextRef="#ctx0" brushRef="#br0" timeOffset="66980.77">31593 12230 569 0,'-16'9'430'0,"4"-4"-133"15,2 0-43-15,1 1-75 0,2-1 5 0,7-5-33 16,-5 6 40-16,5-6-24 0,7 4 11 0,-7-4-40 15,21-1-7-15,0-2-39 0,3 2-5 0,11-2-33 16,3-4 5-16,8 0-31 0,1 3 12 0,3-3-24 16,1 2 11-16,0 0-20 0,1 1 13 0,-1 0-21 15,-2 0 13-15,0 3-9 0,-6-1-19 0,-2 2-25 16,-1 0-29-16,-2 3-41 0,1 0-44 0,-5 1-50 16,-1 2-24-16,-5-2-71 0,-2 4-35 15,-3-1-245-15,0 1-90 0</inkml:trace>
  <inkml:trace contextRef="#ctx0" brushRef="#br0" timeOffset="67247.12">31611 12829 459 0,'-19'11'417'0,"0"-3"-131"16,3 2-34-16,5-2-84 0,2 4 6 0,4-6-48 15,2 0 43-15,4 2-10 0,5-2 22 16,3-3-36-16,7 4 12 0,3-4-34 0,8-1 3 16,4 0-40-16,10-2-3 0,1-2-30 0,9 1 5 15,3-1-11-15,-1-2-10 0,2 0-8 0,-1 1-6 16,-3 1-7-16,0-1-4 0,-1 0-1 0,-9 1-17 16,-1 0-31-16,-2-2-29 0,-5 3-35 0,-5 1-47 15,2-1-91-15,-3 2-42 0,-6 0-86 0,1 0-314 16,-4 4-189-16</inkml:trace>
  <inkml:trace contextRef="#ctx0" brushRef="#br0" timeOffset="67477.95">31707 13348 342 0,'-14'7'590'0,"3"3"-151"0,5-3-105 15,1-1-66-15,5-6-50 0,3 13-33 0,3-9-16 16,4 2-13-16,4-3-13 0,5-2-8 0,3 1-16 16,6-2-11-16,4-2-20 0,5 0-17 0,3-1-14 15,8-2-15-15,-1 3-9 0,1-4-11 0,-1 4-20 16,-1-1-37-16,-6-2-32 0,-2 3-39 0,2 0-69 16,-6 0-32-16,-4 0-94 0,-1 1-20 0,-7 1-69 15,1 3-212-15,-3-2-114 0</inkml:trace>
  <inkml:trace contextRef="#ctx0" brushRef="#br0" timeOffset="67713.37">31763 13783 574 0,'-22'10'637'0,"4"1"-165"0,2 0-104 15,-1-3-76-15,7 3-68 0,0-2-33 0,5-1 0 16,2 0 6-16,3-8 10 0,4 12-2 0,4-6-7 15,3-3-20-15,3 4-21 0,7-4-30 16,4 0-21-16,6-1-26 0,6-2-17 0,4-2-18 16,9 0-14-16,-1-1-23 0,3 1-41 0,-1-4-14 15,0 3-39-15,-3-1-48 0,1 2-55 0,-8 0-45 16,-3-2-29-16,-1 4-82 0,-4-1-24 0,-4 2-37 16,-1 2-370-16,-3-1-292 0</inkml:trace>
  <inkml:trace contextRef="#ctx0" brushRef="#br0" timeOffset="67963.55">31925 14236 17 0,'-23'12'705'0,"2"-2"-203"16,3 2-129-16,1 0-79 0,3-4-58 0,1 2-44 15,4-3-23-15,2-1-4 0,-1 2 17 0,4 0 15 16,2-4-2-16,2-4-23 0,2 12-9 0,6-9-30 15,-1 4-15-15,4-3-28 0,4-2-12 0,4 1-22 16,3-2-7-16,6-2-9 0,1 0-11 0,7-1-6 16,3-1-14-16,-1 0-23 0,3-2-28 0,-2 3-21 15,1-2-36-15,0 1-42 0,-5-1-38 0,1 0-64 16,-5 2-39-16,-2 1-82 0,1 1-15 0,-7 0-63 16,-3 0-167-16,2 1-120 0</inkml:trace>
  <inkml:trace contextRef="#ctx0" brushRef="#br0" timeOffset="68210.06">31878 14722 122 0,'-8'8'592'0,"2"-2"-159"0,1-1-121 0,4 2-49 16,1-7-58-16,3 9-5 0,-3-9-17 0,9 7-16 15,-1-2-20-15,1-3-8 0,4 0-6 0,0-1-24 16,2-1-6-16,4 0-17 0,0-1-19 16,3-1-12-16,0 1-17 0,2-1-16 0,0-2-25 15,3 2-23-15,-3 1-30 0,-2-3-21 0,4 2-51 16,-5-1-14-16,1 1-85 0,-3-3-25 0,2 3-77 16,-2 0-347-16,1 0-183 0</inkml:trace>
  <inkml:trace contextRef="#ctx0" brushRef="#br0" timeOffset="92478.07">28537 11272 53 0,'8'-2'77'0,"-8"2"-14"0,0 0-4 0,0 0-6 0,0 0-5 16,0 0-12-16,0 0 3 0,0 0-6 15,0 0-3-15,0 0-4 0,0 0-1 0,4-6-5 16,-4 6 0-16,0 0-6 0,0 0-2 0,0 0-1 16,0 0 0-16,0 0 1 0,0 0-4 0,0 0-1 15,0 0 0-15,0 0 0 0,0 0-3 0,0 0 2 16,5-4-1-16,-5 4 1 0,0 0 9 16,0 0-1-16,8 4-2 0,-8-4 3 0,0 0-1 15,10 4 2-15,-10-4 0 0,9 3 0 0,-9-3-4 16,9 5 1-16,-2-1-8 0,0 1 4 15,-1-2-1-15,2 1 1 0,2-2-4 0,-2 2-1 16,1 2 1-16,1-1-3 0,0-3-1 0,0 1 1 16,-2 4 0-16,5-4-2 0,-3 1 5 0,3-1-4 15,-3 1 0-15,2 1 4 0,-1-1-4 0,1 0-1 16,-1-2-1-16,2 2 0 0,-2 1 1 0,2-2 2 16,-1 1 6-16,-1-1-8 0,3 1-3 0,-2 1 1 15,2-2 1-15,0 1-3 0,-1 2 8 0,2-1-7 16,-1-2 2-16,1 1 1 0,-2 0 8 15,5 0-7-15,-4 2 12 0,5-3-17 0,-1 0 16 16,-1 2-16-16,-1 0 0 0,4-1 0 0,-1 0 3 16,-1-1-1-16,2 1 0 0,0 1 4 15,1-1-4-15,1 0 1 0,1 1 0 0,-2 1-2 16,-1-3 4-16,3 1-1 0,-2 0-2 0,1 2 0 16,1-2 9-16,-1 1-4 0,1 0-6 0,-3 1 2 15,2-1 0-15,-2-2 0 0,2 2 1 0,1 2 1 16,0-2-1-16,-1-1-1 0,0 2 1 0,-1-1 6 15,1 0-8-15,-3 1 2 0,4 1-2 0,0-2 0 16,-2-1-5-16,0 2 8 0,2 0 0 0,0-2 25 16,-1 1-26-16,2 2 15 0,1-2-15 15,0 0 14-15,2 0-3 0,-1 0 8 0,-1 0-11 16,3 0 56-16,3 2-61 0,-3-2 12 16,0-2-11-16,-1 2 9 0,5 2-10 0,-5-2 7 15,0-1-10-15,1 2 14 0,-3 0-5 0,2-3 7 16,0 1-10-16,1 1 10 0,-1-1-19 0,0 0 20 15,-2 0-11-15,0-1 17 0,0 2-26 0,-2-2 18 16,3-1-14-16,-6 0 19 0,3-1-18 0,-1 1 14 16,0-1-16-16,-2 2 14 0,2-2-16 0,-2 2 21 15,1-3-21-15,-1 1 15 0,3 1-19 0,-6-2 23 16,3 1-16-16,2 0 19 0,-3 0-17 16,3 0 14-16,-2 1 1 0,0-1-4 0,1-1-17 0,0 0 11 15,-3 1 8-15,2 0 0 0,0-1-3 0,-2 2-10 16,1-2 0-16,-2 1-1 15,4-1 1-15,-6 0-1 0,0 0-1 0,3 0-1 16,0-1-1-16,-1 1 1 0,-3 0-18 0,2-2 27 16,1 2-23-16,-2-1 17 0,1 1-19 0,-1-1 19 15,0 1-15-15,-1 0 17 0,3-1-16 0,-2 1 15 16,-1-2-17-16,0 1 18 0,-1 1-4 0,1-1-1 16,-1 0 0-16,0 0-1 0,1 1 0 0,-3-2-2 15,2 1-1-15,-3 1 2 0,1-3 2 0,-11 3-2 16,20-1 0-16,-20 1 3 0,17-2-2 0,-17 2 0 15,15-1 0-15,-15 1 1 0,12-1 2 0,-12 1 0 16,11-2 2-16,-11 2-1 0,0 0 1 0,13 0-1 16,-13 0 2-16,0 0-2 0,0 0 2 15,11 0-2-15,-11 0 0 0,0 0-1 0,0 0-3 16,0 0 3-16,13-2-2 0,-13 2 0 0,0 0 0 16,0 0 1-16,0 0-1 0,0 0-1 0,0 0 2 15,10-1 1-15,-10 1-3 0,0 0 2 0,0 0-3 16,0 0 1-16,0 0 1 0,0 0-2 0,0 0 1 15,0 0 0-15,0 0 0 0,0 0 0 0,0 0-2 16,0 0 3-16,0 0-3 0,0 0 1 0,0 0-1 16,0 0 2-16,0 0-3 0,0 0-3 0,0 0 3 15,0 0-3-15,0 0-1 0,12-2-2 0,-12 2-2 16,0 0-4-16,0 0-3 0,0 0-13 16,0 0 1-16,0 0-15 0,0 0-23 0,0 0-31 15,0 0-62-15,0 0-112 0,0 0 84 0</inkml:trace>
  <inkml:trace contextRef="#ctx0" brushRef="#br0" timeOffset="93014.15">31331 11547 16 0,'0'0'218'0,"0"0"-27"0,0 0-6 16,0 0-39-16,0 0 7 0,-1-6-42 0,1 6-5 15,0 0-40-15,0 0 9 0,0 0-34 16,0 0 19-16,0 0-20 0,0 0 27 16,0 0-23-16,0 0 21 0,0 0-29 0,-3-6 26 15,3 6-32-15,0 0-7 0,0 0 7 0,0 0 4 16,0 7 9-16,0-7 1 0,3 7-7 0,-3-7-9 16,5 11 29-16,0-4-47 0,0-1 30 0,0 4-40 15,2-1 31-15,-2-1-40 0,2 2 31 0,0-1-39 16,-1 1 25-16,2 1-39 0,1-2 19 0,-2 3-36 15,0-3 31-15,1 1-29 0,-3-1 33 0,2 0-27 16,-2-1 33-16,-1 0-24 0,1 0 34 0,-1-2-27 16,0 2 32-16,-4-8-26 0,5 11 32 0,-5-11-11 15,-2 13 45-15,2-13-16 0,-4 9 42 0,4-9-25 16,-8 10 46-16,4-5-34 0,-2 2 32 16,-2-1-48-16,1-2 16 0,-1 3-35 0,-1-1 24 15,-4-1-40-15,3 2 23 0,-2-1-36 0,-2-1 20 16,0 2-45-16,2 0-2 0,-1-3-81 0,0 3-39 15,0-2-77-15,3 0-64 0,-1-2-236 0,0 1-33 16</inkml:trace>
  <inkml:trace contextRef="#ctx0" brushRef="#br0" timeOffset="94151.19">28545 11204 179 0,'0'0'205'15,"0"0"-56"-15,0 0-5 0,-9 3-41 0,9-3 6 16,-6 4-21-16,6-4-3 0,-3 11-6 0,2-3-5 16,0 2-8-16,-1 3-7 0,2-1-4 15,-1-1-7-15,1 5-11 0,0-2 14 16,1 2-24-16,-1-3 11 0,2 0-24 0,-1 0 21 16,-1-1-28-16,1 0 27 0,-1 0-35 0,0-2 22 15,0 1-24-15,0-4 22 0,0 1-26 0,3 0 27 16,-3-2-25-16,0-6 28 0,0 12-26 0,0-12 31 15,-3 6-36-15,3-6 23 0,0 0-28 0,-1 7 27 16,1-7-32-16,0 0 17 0,-5-6-26 0,5 6 16 16,-5-6-20-16,5 6 29 0,-4-12-19 0,1 6 15 15,1 0 4-15,0-2 1 0,1 1 3 0,-3 0-2 16,3-3 10-16,-1 3 3 0,0-3 12 16,0 3 32-16,-1-2-22 0,2 3 12 15,-2-1-3-15,2-1 2 0,1 8 20 0,-1-10-73 16,-1 2 57-16,2 8-2 0,-2-8-5 0,2 8-54 15,0-10 60-15,0 10-21 0,0-7 6 0,0 7-16 16,0 0 5-16,4-9-11 0,-4 9 0 0,7-5-5 16,-7 5 1-16,11-1-3 0,-11 1-50 0,15-4 67 15,-15 4-11-15,20-1-51 0,-8 0 58 0,1 0-57 16,2-1 59-16,-1 2-57 0,5-1 65 0,2 1-60 16,-3-2 57-16,2 2-60 0,-2 2 70 0,2-1-68 15,1-1 65-15,-3 2-64 0,0 0 57 0,1-1-63 16,-4 2 45-16,3-2-81 0,-5 0-4 15,1 0-47-15,-1 2-40 0,-3 0-52 0,1-2-51 16,-2 2-143-16,2-2 128 0</inkml:trace>
  <inkml:trace contextRef="#ctx0" brushRef="#br0" timeOffset="107611.78">31418 10804 178 0,'0'0'287'0,"0"0"-30"0,0 0-39 0,0 0 21 15,0 0-55-15,0 0 12 0,0 0-53 0,0 0 17 16,0 0-46-16,0 0 24 0,0 0-33 0,0 0 21 16,0 0-33-16,0 0 15 0,0 0-26 0,0 0 12 15,0 0-30-15,0 0-2 0,0 0-25 0,0 0 9 16,0 0-26-16,0 0 12 0,0 0-28 0,0 0 18 15,0 0-27-15,0 0 13 0,0 0-16 0,0 0 15 16,0 0-14-16,0 0 16 0,0 0-20 0,0 0 21 16,0 0-18-16,4 4 19 0,-4-4-20 0,0 0 23 15,16 4-22-15,-16-4 8 0,12-2-28 16,-12 2 10-16,15-3-35 0,-6 0 17 16,0 2-35-16,1-1 22 0,-1-2-29 0,-1-2 30 15,1 1-22-15,-3 3 44 0,3-3-11 0,-2-2 21 16,-2 2-28-16,0 0 37 0,0 0-32 0,-1-1 44 15,-4 6-32-15,5-9 34 0,-5 9-33 0,1-11 41 16,-1 11-33-16,0-8 40 0,-1 0-24 0,1 8 25 16,-5-7-28-16,5 7 38 0,-7-7-37 0,7 7 35 15,-8-7-34-15,8 7 28 0,-9-2-32 0,9 2 5 16,-12 0 1-16,12 0 2 0,-13 0 7 0,13 0 22 16,-13 4-24-16,7 2 21 0,-3-1-26 0,4-1 23 15,0 2-29-15,0 1 28 0,0-1-29 16,-2 2 28-16,4 1-32 0,-1-2 25 0,0 2-25 15,1-1 31-15,1 2-29 0,0-2 23 16,1 2-28-16,1-2 27 0,1 0-27 0,-1 0 28 16,2 0 0-16,0 2-7 0,1-5 3 0,-1 5-6 15,2-4-2-15,1 3 4 0,0-4-11 0,-1 0-23 16,3 0-25-16,-2 1-28 0,1-2-44 0,2-2-44 16,-8-2-33-16,11 5-17 0,-4-2-47 0,-7-3 2 15,14 2-138-15,-14-2 141 0</inkml:trace>
  <inkml:trace contextRef="#ctx0" brushRef="#br0" timeOffset="107822.12">31652 10853 320 0,'0'0'324'15,"0"0"-39"-15,0 0-12 0,0 0-32 0,0 0-30 16,4-7-36-16,-4 7-36 0,0 0-31 0,0 0-25 15,0 0-17-15,0 0-12 0,0 0-10 0,0 0-14 16,5 8 2-16,-5-8-15 0,4 7-2 0,-4-7-4 16,4 12-4-16,-4-12-14 0,3 9-26 15,-1-1-37-15,1-2-52 0,0-2-61 0,-3-4-34 16,4 12-110-16,-4-12-137 0,5 9 53 0</inkml:trace>
  <inkml:trace contextRef="#ctx0" brushRef="#br0" timeOffset="108361.89">32169 10662 200 0,'0'0'321'0,"0"0"-62"16,0 0-22-16,0 0-12 0,0 0-29 0,0 0-58 15,0 0 1-15,2-7-55 0,-2 7 13 0,0 0-49 16,0 0 23-16,0 0-45 0,5-3 31 0,-5 3-44 15,6-3 28-15,-6 3-41 0,8-5 33 16,-8 5-19-16,10-7-53 0,-10 7 19 0,9-4-14 16,-9 4-13-16,9-10-9 0,-9 10 0 15,8-7-1-15,-8 7 3 0,6-8 30 0,-6 8-24 16,4-9 30-16,-4 9-22 0,1-6 36 0,-1 6-18 16,-1-8 32-16,1 8-27 0,-4-6 32 0,4 6-22 15,-6-4 6-15,6 4 5 0,0 0 8 0,-9-2 10 16,9 2 10-16,0 0 7 0,-16 5 11 0,16-5 2 15,-12 5 9-15,5 3-3 0,1-1-32 0,-4 2 34 16,3 0-25-16,0 4 23 0,-1-2-8 0,0 2-6 16,2-1-7-16,1-1-8 0,1 4-3 15,0-5-5-15,1 1 0 0,1 1-4 0,1-3-2 16,-1 4-5-16,1-3-4 0,1-1 7 0,0-1-1 16,1 3-4-16,1-4-6 0,0 3-6 0,1-4-14 15,-1 1-42-15,3-1-69 0,-1-1-61 0,3-1-88 16</inkml:trace>
  <inkml:trace contextRef="#ctx0" brushRef="#br0" timeOffset="108779.62">32392 10771 285 0,'0'0'271'16,"0"0"-65"-16,0 0 7 0,0 0-61 0,0 0-2 16,0 0-67-16,0 0 11 0,2-5-41 0,-2 5 8 15,0 0-38-15,0 0 18 0,0 0-32 0,12 1 17 16,-12-1-33-16,0 0 17 0,13 2-34 0,-13-2 26 16,7 6-24-16,-7-6 24 0,8 6-33 0,-8-6 28 15,5 6-20-15,-5-6 26 0,3 12-28 0,-3-12 26 16,0 11-22-16,-3-3 31 0,2-1-27 15,-2 4 30-15,-2-4-24 0,1 4 32 0,-1-3-12 0,0 3 39 16,-4-3-14-16,5 2 42 0,-1-2-19 0,-1 1 27 16,1-1-26-16,-3 2 25 0,3-2-30 15,0-2 18-15,1 3-35 0,0-4 19 0,0-1-19 16,4-4 11-16,-4 12-24 0,4-12 9 16,-6 8-20-16,6-8 17 0,-1 10-22 0,1-10 19 15,4 5-23-15,-4-5 16 0,7 3-22 0,-7-3 11 16,14 1-56-16,-14-1-15 0,18-1-66 0,-6 1-11 15,-1-3-42-15,2 2-32 0,-1-2-30 16,0 2-206-16,2-1 73 0</inkml:trace>
  <inkml:trace contextRef="#ctx0" brushRef="#br0" timeOffset="113949.84">27612 11000 157 0,'0'0'228'0,"0"0"-28"15,0 0-42-15,0 0-8 0,0 0-39 0,0 0 3 16,0 0-36-16,0 0 9 0,0 0-10 0,0 0-11 16,0 0-5-16,0 0-2 0,0 0-2 0,0 0-9 15,0 0-8-15,0 0-7 0,0 0-5 16,0 0-5-16,0 0 1 0,0 0-17 0,0 0 6 15,0 0 2-15,0 0 0 0,0 0-4 16,8 3 0-16,-8-3-1 0,0 0-1 0,13 0-3 16,-13 0 9-16,15-2-12 0,-15 2-1 0,15-4 0 15,-5 3 2-15,1-2-11 0,-1 2-5 0,1-3-17 16,-2 1-9-16,2-3-7 0,-1 2 5 0,-3 2 24 16,2-3-37-16,-2 1 7 0,2-3 11 0,-3 3 1 15,-1-2 7-15,-5 6 5 0,8-10 0 0,-8 10 0 16,5-7 11-16,-5 7-2 0,4-11-1 0,-4 11 4 15,0-5 2-15,0 5-2 0,-4-8 5 0,4 8 2 16,-5-6-2-16,5 6 2 0,-9-2 6 0,9 2-5 16,0 0 4-16,-18 1 0 15,18-1 6-15,-14 4 2 0,6-1 1 0,-2 2 4 16,4 0 2-16,-2 0 1 0,-1 3 25 0,0-1-33 16,0 4 22-16,0-3-22 0,2 4 18 0,-1-4-26 15,3 4 25-15,0-3-24 0,1 1 28 0,1-1-28 16,-1 2 7-16,2-2-6 0,1 2 0 0,1-3 1 15,0 2 5-15,1-5-3 0,3 5 1 0,-2-4-1 16,3 3-1-16,-1-2 0 0,3-4 7 0,-1 3-10 16,2-1 0-16,-1-1-5 0,-7-4-9 0,13 4-36 15,-13-4-31-15,18 2-29 0,-18-2-54 0,14 3-46 16,-14-3-153-16,15-2 183 0</inkml:trace>
  <inkml:trace contextRef="#ctx0" brushRef="#br0" timeOffset="114202.98">27855 11084 222 0,'0'0'409'0,"0"0"-90"15,0 0-40-15,0 0-55 0,0 0-43 16,0 0-44-16,0 0-37 0,0 0-21 0,0 0-14 15,0 0-13-15,0 0 0 0,0 0-23 16,2 12 1-16,0-7-4 0,-4 1-16 0,2 4-8 16,0-4-28-16,0 4-25 0,-2-1-17 0,4 0-25 15,-4 0-29-15,4-2-34 0,-2 2-50 0,0-3-58 16,2 3-128-16,-2-9 155 0</inkml:trace>
  <inkml:trace contextRef="#ctx0" brushRef="#br0" timeOffset="114968.21">28454 10865 85 0,'0'0'298'0,"0"0"-92"16,0 0-11-16,0 0-51 0,0 0-3 16,0 0-46-16,-9-1-1 0,9 1-34 15,0 0 24-15,0 0-24 0,0 0 5 0,0 0-10 16,8 3-9-16,-8-3-4 0,8 4-2 0,-8-4-7 16,10 1-4-16,-10-1-3 0,14 0-7 0,-14 0-1 15,14-3 2-15,-14 3-9 0,17-5-1 0,-17 5-3 16,15-4-1-16,-7 1 1 0,-1 0-5 0,0-4-1 15,-7 7-1-15,10-6-5 0,-10 6 3 0,9-12-14 16,-5 8-3-16,-4 4 0 0,5-8 3 0,-5 8-2 16,2-12 3-16,-2 12 1 0,0-8 5 15,0 8-3-15,-1-11 5 0,1 11-3 0,-4-6-2 16,4 6 4-16,-4-7 4 0,4 7-2 16,0 0 2-16,-9-5 3 0,9 5-1 0,0 0 2 15,-15 3 8-15,15-3-4 0,-9 7 2 0,4-2 6 16,-4-2 3-16,5 5-4 0,-1 1 5 0,-1-2 1 15,2 4 0-15,-2-3-7 0,1 5 38 0,1-1-37 16,1-2 35-16,-1 1-37 0,3 0 27 0,-2 1-33 16,3-2 27-16,0 0-32 0,0 2 27 0,2-2-31 15,0 1 34-15,1-4-34 0,1 4-2 16,1-5 22-16,1 2-50 0,-1-2-21 0,4-1-72 16,0-2-45-16,1 3-58 0,-10-6-215 0,20 2 79 15</inkml:trace>
  <inkml:trace contextRef="#ctx0" brushRef="#br0" timeOffset="117115.14">28678 10960 67 0,'0'0'126'0,"0"0"-11"0,0 0-2 0,0 0-14 15,0 0 12-15,0 0-14 0,0 0 14 0,0 0-13 16,0 0 14-16,0 0-24 0,0 0 14 0,0 0-35 15,0 0 18-15,0 0-23 0,0 0 6 0,0 0-34 16,0 0 19-16,0 0-31 0,0 0-5 0,0 0-3 16,8-2-4-16,-8 2-1 0,0 0-6 0,0 0 8 15,0 0-14-15,0 0 2 0,15 0 23 16,-15 0-28-16,0 0 23 0,6 6-23 16,-6-6 20-16,4 6-25 0,-4-6 29 0,3 6-18 15,-3-6 14-15,-3 11-16 0,3-11 30 0,-1 10-19 16,0-1 33-16,-2-4-27 0,-1 1 34 0,4 2-30 15,-4-3 0-15,4-5 15 0,-5 12-24 0,5-12 16 16,-4 9 4-16,4-9 3 0,-6 10 4 0,6-10 1 16,-1 6 0-16,1-6-5 0,0 0-5 0,-3 9-4 15,3-9 0-15,0 0 5 0,4 8-3 0,-4-8-11 16,0 0 1-16,13 1-8 0,-13-1 6 0,13 0-16 16,-13 0-15-16,16-4-46 0,-4 1-50 0,-1 1-64 15,1-3-46-15,-1 2-74 0,2 1-176 16,-3-2 45-16</inkml:trace>
  <inkml:trace contextRef="#ctx0" brushRef="#br0" timeOffset="158777.04">16064 15136 182 0,'0'-10'270'0,"0"10"-36"16,-1-10-29-16,1 10-5 0,0-8-16 0,0 8-28 15,0-8-28-15,0 8-21 0,-4-6-22 16,4 6-19-16,0 0-20 0,0-7-11 0,0 7-14 16,0 0-5-16,0 0-2 0,0 0 0 0,0 0 15 15,6 10-28-15,-6-2 24 0,3 3-24 0,-3 4 26 16,1 0-34-16,2 3 32 0,-2 0-37 0,0 1 30 16,-1 0-33-16,2 2 32 0,-1-2-2 0,0 0-8 15,-1-1 3-15,0-2-15 0,3-3-6 16,-3 2-33-16,1-4-24 0,-1-1-4 0,0 1-25 15,0-3-22-15,0-8-97 0,0 11-248 0,0-11 57 16</inkml:trace>
  <inkml:trace contextRef="#ctx0" brushRef="#br0" timeOffset="159333.03">15982 15070 27 0,'-1'-8'428'0,"-3"3"-71"0,4-2-41 0,-4 0-40 16,4 1-27-16,-2 0-29 0,-2-2-35 0,4 1-33 15,0-1-31-15,0 2-33 0,5-2-18 0,-1 0-13 16,0-1-14-16,2 0-8 0,1 1-9 0,4-1-5 16,-1 2-8-16,3 0-5 0,1 0-6 15,-1 3-1-15,2 2-1 0,-2-1-5 0,1 3-6 16,-1 2-1-16,1-1 1 0,-3 2-7 0,2 1-1 15,0 4 1-15,-4 0-6 0,0 0 0 0,-4 2-4 16,4-2 3-16,-8 3 1 0,3 0 3 16,-3-1 5-16,-1 1-21 0,-1-1 33 0,-3 2-26 15,0-2 37-15,-2 0-25 0,2 0 22 0,-1-2-23 16,0 2 30-16,0-3-27 0,1 0 25 0,0 0-23 16,-1-2 27-16,1-1-25 0,4-4 27 0,-5 10-28 15,5-10 24-15,-4 7-36 0,4-7 18 0,0 0-44 16,0 0 35-16,3 6-25 0,-3-6 29 0,0 0-31 15,15 4 38-15,-15-4-30 0,13 3 38 16,-3 0-36-16,0 0 32 0,-1 1-24 0,4 3 29 16,1 1-27-16,-5 1 34 0,5 0-28 0,-2 2 26 15,-3 0-25-15,1 1 34 0,-4 1 4 0,3 1 1 16,-4-2 13-16,-1 1 8 0,1-1 13 0,-4 0 15 16,-1-3 8-16,-1 3 7 0,-4-1 0 0,3 0 8 15,-5-2-5-15,2 1-5 0,-3-2 9 0,-2-1-8 16,4-1-8-16,-6-1-7 0,2 0-11 0,1-1-10 15,-1-1-6-15,-3-2-6 0,4-1-8 0,9 0-19 16,-20 0 11-16,20 0-22 0,-18-4 2 0,10 1-38 16,-1-1-9-16,0 1-52 0,9 3-20 0,-10-5-72 15,10 5-46-15,-10-7-82 0,10 7-98 16,-8-6-199-16,8 6-125 0</inkml:trace>
  <inkml:trace contextRef="#ctx0" brushRef="#br0" timeOffset="167177.18">16666 15189 82 0,'0'0'214'0,"-1"-10"-49"15,1 10 18-15,0-10-29 0,0 10 1 0,-3-11-36 16,3 11 23-16,0-7-22 0,0 7 4 0,-2-10-5 15,2 10-10-15,-4-8 4 0,4 8 5 0,-3-7-11 16,3 7-9-16,-5-7-14 0,5 7-11 0,-6-4-14 16,6 4-14-16,-8-4-12 0,8 4-8 0,0 0-7 15,-13 1-4-15,13-1-2 0,-14 7-3 0,5 0-3 16,4 0-6-16,-5 4-2 0,5 1-27 0,0 1 32 16,0 0-25-16,1 3 26 0,1-1-1 15,2 3-2-15,1 0-2 0,1-4-1 16,-1 4-1-16,5-3 0 0,-1 0-1 0,3-2 2 15,-1-1 0-15,3-3-5 0,0 1 0 0,1-3 9 16,0-1-3-16,-1-2-3 0,3-3-1 0,-1-2 6 16,3-2-2-16,0-3 0 0,-2 2-23 0,-2-5 25 15,4 0-18-15,0-6 29 0,-1 2-26 0,-3-3 29 16,-1 0-30-16,0-3 30 0,-4 4-4 0,0-1 0 16,-1-3 7-16,-4 5 0 0,0-1-5 0,0 0 3 15,-4 1 1-15,-1-1 1 0,0 4-8 16,-4-1-3-16,-1 4-4 0,0 0 1 0,-4 1-5 15,-2 2 1-15,2 3-3 0,0-2 0 0,0 4-13 16,3 1-36-16,-6 3-30 0,4 1-49 0,0 3-55 16,1-1-23-16,0 2-66 0,2 2-220 0,4-1 12 15</inkml:trace>
  <inkml:trace contextRef="#ctx0" brushRef="#br0" timeOffset="168158.78">17554 15172 106 0,'0'0'314'15,"-14"-1"-61"-15,14 1-28 0,-14 0-26 0,14 0-27 16,0 0-33-16,-13-1-25 0,13 1-22 0,0 0-18 16,0 0-15-16,-11-1-11 0,11 1-9 0,0 0-5 15,0 0-8-15,0 0-1 0,5-4-2 0,-5 4-11 16,19-3 3-16,-2 2-1 0,2-4 0 0,8 3 1 16,7-5-5-16,12-1 0 0,4 3 1 0,8-2-8 15,11-1 6-15,6 0 3 0,2 1-12 0,3 0 5 16,1 1 7-16,-1 1-6 0,1-2 0 15,-2 2 0-15,0 0 1 0,-3 1-2 0,-5 1-1 16,-11-1-3-16,-1 2 0 0,-5 0-2 16,-3-1 2-16,-10 2-1 0,-2-1-1 0,0 2 5 15,-7-3 0-15,-3 2-7 0,-1 0 0 0,-2 1 4 16,-6-2-1-16,2 2 0 0,-3-1 0 0,-5 0 0 16,1 1 1-16,-2-1 0 0,-1 1 6 0,-12 0-9 15,19 0 7-15,-19 0-5 0,14 0-10 0,-14 0 1 16,15-1-8-16,-15 1-23 0,0 0-8 0,13 0-63 15,-13 0-31-15,0 0-70 0,0 0-56 16,14 0-138-16,-14 0 136 0</inkml:trace>
  <inkml:trace contextRef="#ctx0" brushRef="#br0" timeOffset="168725.89">18949 14901 89 0,'0'0'176'0,"0"0"-10"16,0 0-48-16,0 0 3 0,-7-6-42 0,7 6 4 15,0 0-30-15,0 0 4 0,0 0-32 0,0 0 12 16,0 0-22-16,0 0 14 0,0 0-26 15,9-2 15-15,-9 2-21 0,17 5 21 0,-8-2-24 16,3 2 26-16,1 1-24 0,0 1 13 0,6 1-18 16,0 2 18-16,-1 1-18 0,1 0 21 0,2-2-18 15,-3 5 16-15,1-3-19 0,-1 0 18 0,1-1-17 16,-5-1 18-16,5 2-18 0,-6-2 25 0,0-1-28 16,-2 0 19-16,1-2-20 0,-3 0 17 0,-3 0-15 15,2-1 20-15,-1 0-18 0,-7-5 30 0,9 7-9 16,-5-1 27-16,-4-6-21 0,3 7 28 0,-3-7-29 15,-3 8 14-15,3-8-24 0,-9 7 25 16,4-2-17-16,-4-1 18 0,3-1-22 16,-3 1-2-16,0 2 0 0,0-3-4 0,0 2 7 15,-1-1-10-15,0 1-1 0,1-2-1 0,0 2-1 16,-3 0-3-16,6 0-9 0,-1-1-24 0,0 1-44 16,-1 0-49-16,3 0-55 0,1-1-128 0,0 1 227 15</inkml:trace>
  <inkml:trace contextRef="#ctx0" brushRef="#br0" timeOffset="169909.97">19811 14930 283 0,'0'-7'284'0,"0"-1"1"0,0 1-50 16,0 0 0-16,0 7-36 0,0-13-9 0,0 13-19 15,0-12-20-15,0 12-28 0,0-8-25 0,0 8-23 16,0-7-21-16,0 7-10 0,0 0-18 0,0-7-5 15,0 7-5-15,0 0-3 0,3 4 11 16,-2 3-18-16,3 1 11 0,-2 3-13 0,1 0-3 16,-2 6 2-16,2 1 0 0,-1 0-1 0,1 5 0 15,-2 1 6-15,3 0 0 0,-3-2-8 16,2-2-21-16,-2-1 27 0,-1 1-25 0,4-1 28 16,-4-1-6-16,4-3 0 0,-4-1-5 0,1-1-5 15,0-2-23-15,-1 1-40 0,0-2-38 0,0-2-31 16,0 1-26-16,3-2 4 0,-3 0-24 0,0-7 21 15,1 12-7-15,-1-12 29 0,0 10-16 0,0-10 14 16,0 7-19-16,0-7 37 0,0 0-73 0</inkml:trace>
  <inkml:trace contextRef="#ctx0" brushRef="#br0" timeOffset="170189.02">19857 15291 253 0,'0'0'55'0,"0"0"33"16,0 8-25-16,0-8 15 0,0 0-35 0,0 0 20 16,0 0-33-16,0 0 11 0,0 0-27 15,0 0 17-15,0 7-23 0,0-7 34 16,0 0 1-16,0 0 27 0,0 0-8 0,0 0 23 15,9 1-19-15,-9-1 31 0,0 0-30 0,13-1 5 16,-13 1-7-16,11-5-6 0,-4 0-8 0,-1-2-9 16,7 1-7-16,-4-4-7 0,1-1-1 0,0-1-10 15,2-2-1-15,-2-1-5 0,0-2-3 0,-1 0 16 16,2-1-28-16,-4-1 18 0,-2 0-25 0,3-2 22 16,-4 3-26-16,-2 0 21 0,0-1-26 0,-2 1 24 15,0 0-25-15,-2 0 21 0,1 1-18 0,-3-1 23 16,2 3-22-16,-2 1 24 0,1 1-22 0,-1 1 23 15,-2 2-17-15,5 1 13 0,-3 0-24 16,0 1 19-16,3 2-35 0,-2 0-8 0,3 6-29 16,-2-9 24-16,2 9-31 0,-4-5-4 15,4 5-35-15,0 0 2 0,0 0-40 0,0 0-125 16,0 0 262-16</inkml:trace>
  <inkml:trace contextRef="#ctx0" brushRef="#br0" timeOffset="171076.04">20343 14893 326 0,'-4'-5'263'0,"4"5"-8"0,-4-8-52 15,4 8-27-15,-2-8-38 0,2 8-27 16,-7-6-19-16,7 6-20 0,-10-2-17 16,10 2 9-16,-14 2-27 0,5 2 6 0,0-1-31 15,-1 4 17-15,1 0-28 0,0 0 25 0,-1 3-35 16,3-2 24-16,1 3-24 0,2-1 26 0,0 1-21 15,2 0 4-15,0 0 1 0,2 1-7 0,3-1 9 16,-2 2-8-16,6-1 5 0,-1 0 0 0,2 2-6 16,2 0 6-16,-1-3-1 0,1 1-2 0,3-1-2 15,-3 1 8-15,2-2 2 0,-1 0-5 0,-1 2-10 16,2-3 7-16,-6 0-3 0,3-2 0 0,-2 2 0 16,-2-1 0-16,0 1-14 0,-3-2 29 0,-2 2-1 15,0-2 5-15,-1-1 6 0,-4 2 2 16,0-1 2-16,-3 2 17 0,-1-3-3 0,-1 2 1 15,0-1-17-15,-2-2-7 0,0 1 2 0,0-2-4 16,0 0-4-16,1-1-1 0,-2 0-7 16,2 1-1-16,-1-3-10 0,3-1-82 0,9 0-41 15,-19 0-32-15,19 0-35 0,-15 0-44 0,15 0-161 16,-14 0 136-16</inkml:trace>
  <inkml:trace contextRef="#ctx0" brushRef="#br0" timeOffset="173210.81">17121 14827 108 0,'0'0'356'0,"0"-11"-52"0,0 11-71 0,0-8-46 16,0 8-42-16,0 0-39 0,0-10-25 0,0 10-19 15,0 0-10-15,0 0-15 0,0 0 17 0,-1 10-32 16,1-10 17-16,0 13-31 0,0-1 20 0,0 0-20 16,1-2 15-16,0 7-29 0,2-1 28 0,-2 0-30 15,4-2 0-15,-1-1 0 0,1 3 2 0,0-4-10 16,-1-3-12-16,1 1 13 0,-1-2-35 0,1-1 18 16,4-2-35-16,-1-2 6 15,-8-3-22-15,14 3 34 0,-14-3-15 0,15-3 26 16,-6-1-11-16,0 0 29 0,1-1-14 0,-2 0 24 15,-3 0-14-15,3 2 23 0,-1-4-18 0,-7 7 22 16,9-5-16-16,-9 5 17 0,9-5-22 0,-9 5 20 16,8-4-18-16,-8 4 25 0,10-3-25 0,-10 3 19 15,9 3-16-15,-9-3 18 0,12 5-15 0,-12-5 17 16,11 6-20-16,-11-6 21 0,14 8-20 0,-14-8 20 16,12 6-17-16,-12-6 21 0,10 7-20 0,-10-7 37 15,9 2-20-15,-9-2 14 0,0 0-20 0,14-2 19 16,-14 2-22-16,8-5 28 0,-8 5-19 15,5-13 20-15,-3 8-19 0,-2-3 17 0,2 0-23 16,-2-1 19-16,-2-2-24 0,1 2 17 0,-3-2-16 16,3-1 12-16,-2 4-21 0,1-2 20 0,-1 3-23 15,2 0 1-15,-2-1-80 0,3 8-20 0,-1-8-17 16,1 8 3-16,0 0-151 0,4-4 274 16</inkml:trace>
  <inkml:trace contextRef="#ctx0" brushRef="#br0" timeOffset="173693.23">17558 14889 267 0,'0'0'262'0,"0"0"-83"16,-9-2-11-16,9 2-47 0,0 0-3 0,-14 2-43 16,14-2 2-16,-5 4-25 0,5-4-3 0,-8 8-35 15,8-8 20-15,-5 11-30 0,5-5 17 0,0-6-22 16,-1 12 16-16,1-12-21 0,0 14 18 0,0-14-23 15,1 11 15-15,-1-11-30 0,4 10 11 0,-4-10-25 16,5 8 22-16,-5-8-23 0,5 6 18 0,-5-6-16 16,0 0 26-16,12 3-12 0,-12-3 22 0,0 0-21 15,9-4 26-15,-9 4-21 0,6-5 22 0,-6 5-20 16,5-7 22-16,-5 7-16 0,4-6 25 16,-4 6-10-16,6-6 32 0,-6 6-28 0,4-6 20 15,-4 6-29-15,0 0 19 0,5-4-22 16,-5 4 19-16,0 0-19 0,0 0 19 0,11-1-21 15,-11 1 20-15,0 0-22 0,12 5 24 0,-12-5-19 16,9 3 19-16,-9-3-27 0,8 6 24 0,-8-6-23 16,10 4 23-16,-10-4-18 0,8 4 20 0,-8-4-20 15,0 0 23-15,10 1-17 0,-10-1 17 0,0 0-19 16,15-3 25-16,-15 3-29 0,11-6 18 0,-5 0-19 16,-1 0 22-16,-1 0-26 0,2-2 24 0,1 2-23 15,-2-1 19-15,0 0-20 0,0 0 20 0,1 1 0 16,-2-1-3-16,0 3-24 0,0-1 19 15,-4 5-20-15,5-9 25 0,-5 9-20 0,8-3 13 16,-8 3-19-16,0 0 20 0,0 0-18 0,16 2 18 16,-16-2-18-16,8 9 19 0,-3-4-32 15,3 0-15-15,-3 2-62 0,-1 2-30 0,1-1-181 16,-1 2 226-16</inkml:trace>
  <inkml:trace contextRef="#ctx0" brushRef="#br0" timeOffset="174209.65">18064 14648 182 0,'0'0'248'15,"0"0"-70"-15,-2-7-43 0,2 7-22 0,0 0-24 16,0 0 2-16,0 0-38 0,3 13 10 16,-1-3-32-16,0 3 12 0,2 1-28 0,-1 2 14 15,-1 2-17-15,2 2 7 0,1 1-21 0,-1 0 20 16,2 0-18-16,-2-3 15 0,1-1-21 0,-2-3 18 16,1 1-22-16,0-1 21 0,-2-5-21 15,1 3 20-15,0-3-16 0,-1 0 21 0,-1-3-18 16,0 2 32-16,-1-8-14 0,0 9 19 0,0-9-25 15,0 0 14-15,0 10-22 0,0-10 21 0,0 0-21 16,0 0 21-16,0 0-22 0,-4-7 19 0,4 7-17 16,2-6 12-16,-2 6-21 0,5-8 22 0,-5 8-26 15,6-10 22-15,-2 6-20 0,-4 4 13 0,9-8-15 16,-9 8 22-16,15-6-26 0,-7 4 23 0,-8 2-25 16,15-1 21-16,-15 1-16 0,13 1 17 0,-13-1-21 15,17 4 21-15,-11-2-2 0,-1 4-5 0,2-1-17 16,-2 0 23-16,-4 2-17 0,-1-7 25 0,6 9-17 15,-6-9 30-15,0 12-19 16,-3-6 24-16,-2-1-23 0,-2 3 24 0,1-3-27 16,-2 0 43-16,-2 0-15 0,2-1 17 0,-1-2-27 15,-1 1 14-15,10-3-28 0,-14 1 19 0,14-1-44 16,-13-3-19-16,6 0-71 0,7 3-44 0,-8-9-79 16,5 4-171-16,3 5 139 0</inkml:trace>
  <inkml:trace contextRef="#ctx0" brushRef="#br0" timeOffset="174858.98">18292 14868 160 0,'0'0'225'0,"0"0"-47"16,0 0 10-16,0 0-45 0,-2 7-3 0,2-7-44 16,-2 8 6-16,2-8-26 0,-3 10-20 0,3-10-29 15,-1 9 13-15,1-9-28 0,0 10 17 0,0-10-29 16,0 9 24-16,0-9-22 0,1 9 12 15,-1-9-11-15,3 6 25 0,-3-6-20 0,0 0 17 16,4 7-29-16,-4-7 23 0,0 0-22 0,0 0 18 16,11-4-22-16,-11 4 22 0,10-6-25 0,-10 6 22 15,8-8-23-15,-4 3 27 0,0 0-27 0,0 1 24 16,-4 4-23-16,8-9 19 0,-8 9-20 0,7-7 19 16,-7 7-26-16,5-5 20 0,-5 5-20 0,0 0 20 15,9-2-18-15,-9 2 25 0,5 3-21 16,-5-3 21-16,9 7-12 0,-5-3 14 0,0 1-20 15,-4-5 19-15,6 11-21 0,-2-5 21 0,-3 0-20 16,3 0 19-16,1-1-19 0,-5-5 21 0,5 7-19 16,-5-7 22-16,5 10-23 0,-5-10 25 0,4 7-12 15,-4-7 28-15,0 0-22 0,7 3 20 0,-7-3-30 16,0 0 17-16,10-2-22 0,-10 2 17 0,6-7-24 16,-1 2 19-16,-1-1-22 0,0 1 17 15,0-1-19-15,-4 6 21 0,7-10-15 0,-7 10 29 16,7-8-36-16,-7 8 16 0,5-7-15 0,-5 7 19 15,5-4-19-15,-5 4 23 0,0 0-21 16,9-3 24-16,-9 3-22 0,0 0 21 0,10 2-19 16,-10-2 23-16,8 5-22 0,-8-5 19 0,6 3-17 15,-6-3 21-15,7 5-22 0,-7-5 22 0,0 0-22 16,7 5 25-16,-7-5-16 0,0 0 26 0,0 0-15 16,9 2 23-16,-9-2-30 0,0 0 26 0,8-3-15 15,-8 3-23-15,5-8 26 0,-5 8-24 0,9-8 23 16,-5 4-24-16,0-2 1 0,-2 1 1 15,2-1-5-15,0 1 6 0,0-1 0 0,1 2 1 16,-1 0 1-16,-4 4-5 0,6-7 26 0,-6 7-21 16,8-7 17-16,-8 7-30 0,9-3 35 0,-9 3-30 15,0 0 15-15,14 1 3 0,-14-1-3 0,9 2-23 16,-9-2 20-16,10 7-28 0,-10-7-17 16,10 5-70-16,-10-5-29 0,9 7-68 0,-9-7-177 15,9 7 157-15</inkml:trace>
  <inkml:trace contextRef="#ctx0" brushRef="#br0" timeOffset="175025.98">18805 14745 47 0,'2'-5'405'0,"-2"5"-91"0,2-9-60 0,-2 9-59 16,3-8-41-16,-3 8-42 0,0 0-22 0,5-4-21 15,-5 4-6-15,0 0-23 0,8 4-3 0,-8-4-13 16,5 13-7-16,-2-6 16 0,1 2-34 15,-1 1-28-15,-2 1-80 0,2-2-27 0,-1 3-67 16,-2-2-39-16,4-1-117 0,-4-4 185 0</inkml:trace>
  <inkml:trace contextRef="#ctx0" brushRef="#br0" timeOffset="175198.07">18814 14643 186 0,'-5'-13'475'0,"1"1"-123"0,-2 1-19 0,2 1-95 16,2 1-14-16,-2 1-73 0,1-1-12 16,1 3-65-16,-1-1-7 0,3 7-67 0,0 0-41 15,0 0-102-15,0 0-68 0,0 0-86 0,4 10-188 16,-3-3 24-16</inkml:trace>
  <inkml:trace contextRef="#ctx0" brushRef="#br0" timeOffset="175642.95">18987 14723 241 0,'4'-5'465'0,"-2"-1"-52"0,1-1-34 0,-1 3-32 16,-2 4-40-16,4-10-64 0,-4 10-60 0,5-8-41 16,-5 8-32-16,4-5-23 0,-4 5-18 15,0 0-14-15,13 1-11 0,-13-1-9 0,9 7-4 16,-4 0-7-16,0 0-16 0,-1 0 0 0,2 2 3 15,-2-2-3-15,1 3-2 0,-1-2-1 0,1-1-4 16,-1 1-5-16,2-2-6 0,-3 0-8 0,1-1-14 16,0-1 2-16,-4-4 1 0,6 7 0 0,-6-7-13 15,9 5-24-15,-9-5-17 0,14-3-9 0,-14 3-13 16,13-6-18-16,-4 1-9 0,-3-1-9 0,3-1 15 16,-1 2 22-16,1-1 19 0,0-1 18 15,-3 3 12-15,2 0 11 0,1-1 14 0,-3 0 7 16,-6 5-3-16,13-4 6 0,-13 4 5 0,15-1 8 15,-15 1 5-15,14 0 2 0,-14 0 0 0,14 2 1 16,-6 2 0-16,1 0 2 0,-9-4 0 16,14 6 10-16,-6-4-1 0,-8-2 28 0,11 4 10 15,-1-2 15-15,-10-2 5 0,13 3-1 0,-13-3-3 16,17 0-10-16,-11-4-15 0,3 3-7 0,0-4-2 16,0 0-5-16,0-2-7 0,1 1-3 0,2-1-1 15,-2-1-5-15,-1 1-29 0,1 0 32 16,-2 2-29-16,1-2 0 0,-3 3-83 0,4-3-34 15,-1 4-70-15,0-1-90 0,1 0-202 0,-2 1 18 16</inkml:trace>
  <inkml:trace contextRef="#ctx0" brushRef="#br0" timeOffset="176761.96">16008 16551 142 0,'0'-13'306'0,"-3"4"-68"0,3-1 4 0,0 2-25 16,0-1-1-16,0 2-58 0,3-1-16 0,-3 8-53 16,0-10 2-16,0 10-43 0,4-8 14 15,-4 8-35-15,0 0 18 0,14 6-27 0,-5 1 20 16,-2 4-24-16,4 2 20 0,0 5-34 0,-2 1 22 16,3 7-25-16,-1 0 1 0,-1 1 3 0,-1 1-5 15,1-3-3-15,-3 1 1 0,-1-4-68 0,-2-1-6 16,1-1-55-16,-1-3-5 0,0-1-32 0,-2-3 16 15,-2-3-30-15,0-1-190 0,-1-2 168 16</inkml:trace>
  <inkml:trace contextRef="#ctx0" brushRef="#br0" timeOffset="177159.15">16055 16702 178 0,'-9'-17'260'0,"3"-1"-7"0,-3-2-38 16,1-1 25-16,-1 2-31 0,4-2 2 0,0-3-44 15,-1 4-6-15,3 0-31 0,2 0-6 0,1 1-40 16,1 0 2-16,4 1-37 0,0-3 0 0,4 3-22 15,0 2 6-15,5-1-19 0,-1 4 7 0,2 2-21 16,1 3 6-16,0 2-14 0,0 2 7 0,0 2-18 16,-3 2 19-16,2 2-22 0,-2 0 14 0,-4 1-20 15,5 4 21-15,-5-1-13 0,-1 0 16 0,-1 3-13 16,-3-1 20-16,1 0-17 0,-3 2 21 16,-2-2-14-16,0-1 16 0,-3 0-18 15,2 3 20-15,-2-3-24 0,1 1 24 0,-1-2-16 16,3-6 10-16,-5 11-11 0,5-11 14 0,3 10-3 15,-1-3 7-15,2-3-16 0,2 2 11 0,2-1-14 16,6 2 16-16,-1-1-17 0,1 0 16 0,5 3-19 16,3-2 17-16,-4 1-12 0,1 0 12 0,-1 2-18 15,-3-1 19-15,0 2-21 0,-2-4 19 0,-1 4-19 16,-1-1 16-16,-3 0-12 0,-3-2 20 0,0 2-9 16,-5 1 10-16,0-2-6 0,0 2 14 0,-5 0-16 15,0 1 10-15,-3-2 6 0,-2 1-2 0,-3 0-4 16,4-1-1-16,-3-2-4 0,-1 0 0 0,0-1-5 15,4-3-1-15,0 0-10 0,1 0-59 16,8-4-63-16,-15 0-80 0,15 0-102 0,-5-8-244 16,5 1-68-16</inkml:trace>
  <inkml:trace contextRef="#ctx0" brushRef="#br0" timeOffset="177478.25">16565 16469 246 0,'0'0'200'0,"0"0"-40"0,8-4-18 15,-8 4 0-15,0 0-8 0,1 8-28 0,-1-8-11 16,-4 14-23-16,3-3-14 0,-2 1-9 16,1 2-30-16,-1 3 20 0,2 1-31 0,-2 1 22 15,3 1-28-15,3 0 18 0,-2 3-27 16,3-3 29-16,1 0-24 0,0-3 22 0,2-2-22 16,0-1 21-16,2-1-19 0,2-5 17 0,0 1-21 15,-1-3 24-15,-1-2-25 0,4-3 26 0,-3-2-19 16,3-2 24-16,0 0-13 0,-2-4 30 0,2-3-14 15,-3 1 23-15,-1-4-30 0,1 0 26 0,-1-3-28 16,-5 1 23-16,0-2-23 0,-1 0 12 0,-3-1-22 16,-3 0 20-16,-1 0-32 0,-2 0 21 0,-3-2-27 15,-4 4 22-15,0-1-22 0,1 3 19 0,-4 2-28 16,0 1 24-16,-2 3-22 0,0 3 23 16,-1 3-49-16,2 0-43 0,-2 5-68 0,2 1-97 15,1 3-221-15,3 0 47 0</inkml:trace>
  <inkml:trace contextRef="#ctx0" brushRef="#br0" timeOffset="178377.26">17733 16333 31 0,'0'-7'329'0,"-4"0"-17"16,4 7-67-16,-2-11 6 0,2 11-59 0,-4-9-17 16,4 9-62-16,-4-9-6 0,4 9-51 0,0 0 20 15,0-9-47-15,0 9 17 0,0 0-29 0,4 10 20 16,1-2-29-16,0 0 22 0,-1 4-22 16,1 2 14-16,2 2-25 0,-2 1 20 0,0 0-27 15,-3 0 9-15,3-4-66 0,-2 4-42 0,-2-1-81 16,-1-3-38-16,0 0-242 0,0-5 48 0</inkml:trace>
  <inkml:trace contextRef="#ctx0" brushRef="#br0" timeOffset="178525.25">17650 16134 305 0,'-1'-11'230'0,"-2"0"-35"0,1 4-66 0,-1 1-13 16,3 0-60-16,0 6-18 0,0-7-60 15,0 7-44-15,0 0-104 0,9 2-85 0,-4 3 80 16</inkml:trace>
  <inkml:trace contextRef="#ctx0" brushRef="#br0" timeOffset="178814.96">17912 16481 338 0,'0'0'348'16,"5"6"5"-16,-5-6-46 0,4 6-25 0,-4-6-46 15,0 0-33-15,0 0-50 0,14-2-20 0,-6-3-41 16,-2-1-10-16,6-1-28 0,0-3-4 16,0 2-19-16,-2-3 5 0,4 1-14 0,0 0-10 15,0 3-17-15,-1-3-5 0,1 4-24 0,-1-2 8 16,0 3-23-16,-2 3 11 0,2 0-4 16,0 2 14-16,-3 0-17 0,-1 3 20 0,2 1-16 15,-2-1 22-15,-1 5-11 0,-3-1 25 0,-1 2-20 16,2 0 22-16,-3 1-22 0,-2 0 29 0,-2 1-24 15,-2 0 25-15,1 0-22 0,-3 0 26 0,0-2-21 16,-3 2 22-16,0-2-24 0,3 0 26 0,-4-2-26 16,4-1-11-16,-1-1-99 0,6-5-54 15,-11 5-60-15,11-5-288 0,0 0-27 0</inkml:trace>
  <inkml:trace contextRef="#ctx0" brushRef="#br0" timeOffset="178978.59">18372 16223 19 0,'8'-3'264'0,"-8"3"-87"0,0 0-23 15,10 5-51-15,-7 1-3 0,2 1-19 0,0 3-19 16,-3 3-11-16,2 1-14 0,3 2-8 16,-5 2-8-16,5 3-7 0,-5-3-75 15,1 1-56-15,0 0-175 0,-1-1 251 0</inkml:trace>
  <inkml:trace contextRef="#ctx0" brushRef="#br0" timeOffset="179614.95">18349 16491 344 0,'0'0'286'16,"-1"-9"-64"-16,1 9-38 0,1-8-50 0,4 2-2 15,-1 0-59-15,5 1 4 0,1-3-37 0,2 3 17 16,2-2-32-16,0-1 14 0,0 1-29 0,4-4 16 15,1 2-29-15,-2-1 4 0,-1-1-46 0,1 2 7 16,-2-1-34-16,-2 0 20 0,1 1-19 16,-4-1 31-16,-1 1-13 0,3-1 39 0,-5 1-31 15,-3-1 27-15,3 2-14 0,-5-2 22 0,1 2-14 16,-3 0 25-16,0 1-9 0,0 0 37 16,-3 1-15-16,2-1 21 0,1 7-27 0,-4-9 29 15,4 9-31-15,-5-3 13 0,5 3-20 0,0 0 23 16,-8 2-18-16,8-2 19 0,-4 12-19 0,4-5 22 15,-1 4-24-15,2-2 20 0,-1 5-23 0,3-1 22 16,-2 3-6-16,2 0-2 0,1-1-17 16,-2 0 16-16,2 0-21 0,-1-1 24 0,-1-2-25 0,2-1 25 15,1-3-23-15,-4 2 19 0,3-2-13 0,-4 0 26 16,4-2-12-16,-1-1 28 0,-3-5-9 16,2 9 21-16,-2-9-29 0,0 0 16 0,8 5-23 15,-8-5 14-15,0 0-29 0,11-4 25 0,-11 4-31 16,0 0 22-16,9-4-24 0,-9 4 19 0,0 0-20 15,7-6 20-15,-7 6-26 0,0 0 25 0,0 0-20 16,11-2 22-16,-11 2-22 0,0 0 28 0,12 2-19 16,-12-2 14-16,9 6-23 0,-9-6 28 0,10 4-25 15,-4 0 22-15,-6-4-26 0,9 6 23 0,-1-3-18 16,-8-3 21-16,11 4-22 0,-11-4 27 0,12 4-30 16,-12-4 32-16,10 1-26 0,-10-1 23 15,14-1-10-15,-14 1 7 0,14-5-21 16,-6-1 24-16,-2 4-30 0,3-4 24 0,-2 0-27 15,-1 0 26-15,0-2-23 0,2 3 24 0,-3-3-23 16,2 3 24-16,-2 0-26 0,1-1 28 0,-1 3-18 16,-5 3 20-16,9-7-15 0,-9 7 22 0,9-3-30 15,-9 3 26-15,14 0-23 0,-14 0 21 0,13 3-26 16,-8 0 24-16,5 2-27 0,-1 2 26 0,-1-2-27 16,3 3 20-16,-2 2-37 0,3-1-30 15,-1 4-70-15,1-1-40 0,-2 0-68 0,4 0-213 16,-2-4 78-16</inkml:trace>
  <inkml:trace contextRef="#ctx0" brushRef="#br0" timeOffset="180042.66">19295 16464 186 0,'4'-6'322'0,"-4"6"-105"15,0 0-29-15,5-7-62 0,-5 7-4 0,0 0-48 16,0 0 6-16,0 0-41 0,6 7 18 0,-6-7-29 15,7 11 13-15,-6-4-29 0,0 1 19 0,2 2-28 16,-2 1 21-16,-1 1-27 0,0 0 24 0,0-1-30 16,0 0 24-16,0-1-24 0,-1-1 30 0,1-1-23 15,-3 0 27-15,3-8-26 0,-1 11 24 16,1-11-21-16,-8 7 25 0,8-7-16 0,0 0 34 16,0 0-21-16,-19-5 25 0,15 1-32 0,-2-3 17 15,-1-3-26-15,1-1 17 0,-3-4-27 0,4 0 26 16,-1-4-11-16,-1 1 41 0,2-2-6 0,0-2 44 15,1 4-8-15,3-2 13 0,0 2-20 0,1 0-23 16,0-1 3-16,2 1 1 0,2 0-22 0,2 2-9 16,-2 0 0-16,4 0-5 0,-2 7-12 15,4-3-2-15,-2 4-9 0,1 0 2 0,0 5 3 0,1 0-2 16,-10 3-4-16,18 2 4 0,-8 1-15 0,-2 4 18 16,0-1-19-16,-3 1 17 15,0 5-16-15,0 0 14 0,-1-2-13 0,-3 2 15 16,-1 1-14-16,0-3 16 0,-1 2-16 0,-2-1 15 15,1 0-13-15,-2-3-2 0,0 2-32 0,2-2-13 16,-2-1-70-16,1-2-46 0,3-5-75 0,-5 7-30 16,5-7-246-16,0 0-24 0</inkml:trace>
  <inkml:trace contextRef="#ctx0" brushRef="#br0" timeOffset="180310.76">19389 16345 285 0,'0'0'223'0,"8"-3"-15"0,-8 3-62 0,8-4-4 15,-8 4-45-15,0 0 7 0,15-1-41 16,-15 1 10-16,12 5-34 0,-6-2 16 0,-1 2-34 16,5 0 21-16,-3 2-29 0,-1 0 11 0,1 1-27 15,-2 2 19-15,1 0-28 0,-2-1 23 0,0 2-25 16,-2-3 22-16,1 1-24 0,-2 0 24 16,2-3-22-16,-2 2 20 0,-1-8-1 0,1 11 10 15,-1-11-30-15,-1 9 32 0,1-9-27 0,-4 6 22 16,4-6-21-16,0 0 24 0,0 0-26 0,-8-3 23 15,8 3-23-15,-5-8 21 0,5 0-23 0,0 1 22 16,0-1-22-16,3-1 19 0,-2-2-39 0,2 2 13 16,-1-1-50-16,2 1-3 0,1-1-37 0,-1 2-17 15,4-1-51-15,-2 1-113 0,-1 1 250 0</inkml:trace>
  <inkml:trace contextRef="#ctx0" brushRef="#br0" timeOffset="181192.76">19667 16384 286 0,'0'0'288'0,"6"-5"-66"0,-6 5-12 16,9-7-63-16,-9 7-4 0,12-10-53 0,-5 4 4 16,2-1-42-16,0-2 9 0,3 2-35 15,-3-1 11-15,0 0-37 0,1-1 2 0,-4 1-50 0,-1 2 14 16,3-1-33-16,-4 0 10 0,0 2-27 15,-1-1 24-15,0-1-13 0,-3 7 21 0,1-6-10 16,-1 6 31-16,-2-5-16 0,2 5 34 0,0 0 12 16,-12-1-11-16,12 1 10 0,-10 2 11 0,10-2 6 15,-14 9 12-15,8-1 2 0,-1-2-2 0,1 3-5 16,-1 2 5-16,0 1-3 0,2 0-8 0,1 2-4 16,0 1-3-16,1-2 0 0,2 0-2 15,0-1 4-15,2 1 0 0,-1-2 2 0,3-1 4 16,-2-1 14-16,3 0 8 0,0-2 17 0,-2-3-15 0,7 4 22 15,-9-8-14-15,12 5-1 0,-12-5-37 0,15 0 21 16,-5-3-27-16,-1 0 20 0,0-4-23 16,1 3 18-16,2-3-26 0,-2-2 20 15,0 0-27-15,-2-2 34 0,0 2-33 0,-2-3 29 16,4-1-24-16,-5 5 21 0,-1-3-21 0,1 4 37 16,-1-2-19-16,0 0 27 0,0 2-30 0,-2 1 25 15,1-1-31-15,-3 7 24 0,4-11-29 0,-4 11 23 16,2-9-30-16,-2 9 29 0,4-7-31 0,-4 7 14 15,3-6-21-15,-3 6 23 0,0 0-22 0,2-6 25 16,-2 6-24-16,0 0 26 0,4-9-25 0,-4 9 27 16,0 0-24-16,0 0 22 0,0 0-22 15,4-6 30-15,-4 6-30 0,0 0 27 0,0 0-27 0,0 0 22 16,2-5-25-16,-2 5 24 0,0 0-25 16,0 0 28-16,0 0-35 0,0 0 38 0,0 0-26 15,0 0 27-15,3-8-24 0,-3 8 27 0,0 0-27 16,0 0 35-16,0 0-40 0,0 0 26 0,0 0-24 15,0 0 29-15,-5 6-28 0,5-6 24 0,-4 5-24 16,4-5 20-16,-4 7-27 0,3 1 31 16,1-8-25-16,-1 11 25 0,1-1-25 0,1-1 26 15,0 3-28-15,2-2 28 0,2 2-32 16,-1 1 26-16,1-1-26 0,0 2 24 0,1-1-21 16,2 0 23-16,1-3-21 0,-3 3 26 0,2-5-28 15,0 5 26-15,-2-7-25 0,-1 6 21 0,0-5-19 16,-1 1 21-16,1-1-26 0,-2-2 27 0,-2 2-23 15,-1-7 29-15,0 11-24 0,0-4 25 0,0-7-25 16,-5 9 34-16,5-9-23 0,-5 6 29 0,5-6-18 16,-8 5 8-16,8-5-25 0,0 0 31 0,-8 1-23 15,8-1 16-15,0 0-40 0,0 0 12 0,-3-6-35 16,3 6 17-16,5-8-22 0,-5 8 27 0,6-9-27 16,-1 4 26-16,3-1-2 0,-3 0 13 0,3 0-22 15,-2 1 28-15,-1 1-21 0,4-1 25 0,-5 0-19 16,-4 5 23-16,15-5-17 0,-15 5 23 15,12-3-22-15,-12 3 24 0,11-2-24 16,-11 2 23-16,12 2-27 0,-12-2 29 0,10 6-25 16,-10-6 20-16,10 7-39 0,-6-2-37 0,-4-5-73 15,5 8-96-15,-2-1-126 0,-3-7 179 0</inkml:trace>
  <inkml:trace contextRef="#ctx0" brushRef="#br0" timeOffset="181347.21">20118 16257 197 0,'-4'-6'359'0,"4"6"-114"16,-1-10-33-16,1 10-63 0,-3-8-32 0,3 8-100 16,0-9-37-16,0 9-91 0,0 0-73 0,7-4-123 15,-7 4 234-15</inkml:trace>
  <inkml:trace contextRef="#ctx0" brushRef="#br0" timeOffset="182027.87">20266 16165 249 0,'0'0'254'0,"7"-3"-78"16,-7 3-17-16,0 0-44 0,11 2 0 0,-11-2-38 15,9 6 7-15,-4 0-37 0,2 2 7 16,-2 1-29-16,2 0 23 0,-2 4-34 0,2 1 21 15,-2 0-29-15,0 2 16 0,0 0-22 0,0 0 20 16,-1-1-28-16,-1-2 23 0,-1-1 1 0,1-1-12 16,-2-1-20-16,0-1 28 0,-1-1-23 0,0-2 20 15,-1 2-23-15,1-8 22 0,-4 8-26 0,4-8 26 16,-9 6-24-16,9-6 27 0,-10 4-24 0,10-4 24 16,-8 1-24-16,8-1 23 0,-9 3 3 15,9-3-2-15,-9 2-22 0,9-2 15 0,-7 5-16 16,7-5 23-16,-8 8-21 0,4-3 22 0,2 0-19 15,-1 5 24-15,3-4-24 0,-1 4 24 16,1-2-23-16,0 2 22 0,1 0-8 0,-1 0 8 16,4 0-26-16,-3-1 29 0,3 0-29 0,1-2 26 15,-1-2-22-15,1 1 19 0,0-3-22 0,-5-3 23 16,14 4-32-16,-14-4 18 0,17-3-26 0,-8 1 15 16,0-2-36-16,1 0 15 0,-1-2-6 0,0-2-18 15,-4 1-5-15,5 0 6 0,-3 0 10 0,-2 0 9 16,1 1 9-16,-2 0 10 0,2 1 3 0,-2-1 6 15,0 2-1-15,-4 4 0 0,5-6 2 0,-5 6 12 16,8-4 11-16,-8 4 9 0,0 0-8 0,10 2-1 16,-10-2-4-16,8 4 0 0,-8-4 1 0,9 6 1 15,-9-6 12-15,9 6 3 0,-9-6 1 16,11 4 0-16,-11-4 1 0,12 5 3 16,-12-5-1-16,12 1-8 0,-12-1-1 0,13-2-33 15,-4-2 26-15,1 0-5 0,-1-1-7 0,0-2-7 16,3-3-2-16,-3 0-5 0,0-2-11 0,0 0-16 15,1-4-12-15,-1-2-11 0,-3 0 3 0,4-2-9 16,-3 0 32-16,-1 1-11 0,-1 3 49 0,-1-1 21 16,4 3 55-16,-6-1-4 0,2 5 42 0,-1 0-31 15,-1 1 5-15,1 0-39 0,-2 2 3 0,-1 7-27 16,5-11 13-16,-5 11-29 0,0 0 26 0,0 0-29 16,13 6 23-16,-9 1-31 0,-2 1 19 0,2 5-22 15,1 1 26-15,-1 2-30 0,0 5 24 0,2 1-20 16,-2 0 8-16,1-1-34 0,-1 0-32 15,3 1-88-15,-5-4-48 0,3-5-291 0,-1 3 29 16</inkml:trace>
  <inkml:trace contextRef="#ctx0" brushRef="#br0" timeOffset="182163.05">20701 16347 43 0,'0'0'360'0,"0"-10"-106"0,0 10-26 15,4-10-44-15,-4 10-36 0,8-9-60 16,-4 4-1-16,4 0-80 0,-2 2-55 0,2-2-78 16,2 2-263-16,-1 1 154 0</inkml:trace>
  <inkml:trace contextRef="#ctx0" brushRef="#br0" timeOffset="182675.72">21037 16280 176 0,'0'0'243'0,"0"0"-89"16,9 4-14-16,-9-4-51 0,0 0-1 0,7 4-38 16,-7-4 7-16,0 0-31 0,4 8 11 0,-4-8-6 15,5 9-4-15,-5-9-54 0,4 7-44 16,-4-7-12-16,4 7-10 0,-4-7-9 0,5 5 2 16,-5-5-6-16,0 0 16 0,9 2 17 0,-9-2 12 15,0 0 13-15,0 0 12 0,10-4 19 0,-10 4 37 16,4-4 62-16,-4 4 25 0,0 0 6 0,4-6 52 15,-4 6-4-15,0 0 45 0,0 0-24 0,0 0 3 16,1-7-55-16,-1 7-3 0,0 0-49 0,0 0 3 16,0 0-33-16,0 0 2 0,0 0-33 0,0 0 20 15,3-5-33-15,-3 5 22 0,0 0-29 0,0 0 17 16,10 1-28-16,-10-1 17 0,0 0-39 16,18-1 11-16,-7 0-33 0,1-2 15 0,-2-2-36 15,4 1 28-15,2-4-20 0,-1 1 27 16,0-3-13-16,2 0 33 0,-2-1-14 0,-1-1 26 15,-1-1-17-15,0-2 29 0,-4 1-21 0,-3 2 34 16,2-1-28-16,-2-2 33 0,-1 2 47 0,-1 1 17 16,-1 1 31-16,-1 0 10 0,1 2 13 0,-2 1-11 15,2-1-19-15,-2 3-22 0,-1 6-22 0,4-12-18 16,-4 12-10-16,1-6-5 0,-1 6-21 0,0 0 18 16,9 6 0-16,-8 4 4 0,4 0 15 0,-1 7 32 15,4 3 15-15,1 10-13 0,-3 0-19 0,7 9-6 16,0 1-16-16,-2 3-4 0,1-1-9 0,2 4-4 15,-3-1-5-15,2 0-4 0,-3-1-13 16,-1-2-35-16,-1-2-63 0,-3-7-98 0,-4 0-75 16,-1-8-117-16,-1-2-278 0,-2-4-175 0</inkml:trace>
  <inkml:trace contextRef="#ctx0" brushRef="#br0" timeOffset="182834.59">21314 16643 178 0,'-4'-11'580'0,"4"1"-142"0,0-1-91 16,3-1-65-16,1 0-16 0,1-2-20 0,2 1-43 16,1-3-42-16,1 5-29 0,4-3-29 0,1 0-22 15,1 1-19-15,3 0-39 0,1 1-65 0,3-1-52 16,5 0-83-16,-3 1-78 0,2 2-113 16,-3 0-318-16,1 0-193 0</inkml:trace>
  <inkml:trace contextRef="#ctx0" brushRef="#br0" timeOffset="183142.08">21875 16161 197 0,'0'0'311'0,"0"0"-57"0,0 0-81 0,13 1-9 16,-13-1-41-16,8 7 8 15,-3-1-52-15,1 1 13 0,3 4-41 0,-1 1 15 16,1 1-31-16,0 3 11 0,1 1-28 0,-1-1 18 15,1 1-37-15,0-1 22 0,-2-2-24 0,0-1 27 16,-1-3-24-16,2 1 27 0,-1-4-24 0,0-1 28 16,0-2-33-16,0-2 25 0,-8-2-17 0,17-4 12 15,-7-2-32-15,-2 0 35 0,-1-5-37 0,1 0 27 16,-2-4-30-16,1-2 31 0,-1-1-29 0,-2 0 7 16,0 0 5-16,-3-1 1 0,3 2 3 0,-2 1 9 15,0 1-6-15,-1 1-2 0,-1 2-3 0,1 2-5 16,-1-1-11-16,0 2-46 0,0 1-47 0,0 8-19 15,0-8-44-15,0 8-261 0,0 0 95 16</inkml:trace>
  <inkml:trace contextRef="#ctx0" brushRef="#br0" timeOffset="183492.02">22435 16089 79 0,'6'-5'493'0,"-2"-3"-97"0,-1 4-44 16,-3 4-40-16,5-10-30 0,-5 10-25 0,1-10-45 15,-1 10-55-15,-1-7-34 0,1 7-24 0,-4-5-21 16,4 5-17-16,0 0-15 0,-12 1-25 16,12-1-7-16,-10 9 10 0,5-3-6 0,3 3-8 15,0 0-11-15,1 1-14 0,2 3-1 0,2-1-15 16,1 2-15-16,2 1 9 0,4 1 11 0,-1-1-6 15,4 2 8-15,1-2-11 0,-1 1 18 0,1-2-9 16,0-2 17-16,0 1-11 0,-4-2 16 16,-1 0-14-16,1-1 15 0,-2-1-22 0,-3-1 13 15,0 0-3-15,-1 1 17 0,-4-2-3 0,0 0 10 16,-2 1-12-16,-2-1 10 0,-3 1-12 0,-2 1 14 16,-1 0-14-16,0 0 11 0,-2-1-20 15,0 3-10-15,0-4-124 0,1 3-114 0,-1-2-433 16,6 2-202-16</inkml:trace>
  <inkml:trace contextRef="#ctx0" brushRef="#br0" timeOffset="183602.19">22730 16436 274 0,'0'0'537'0,"3"-7"-192"0,-3 7-226 0,0 0-307 15,-3-7-155-15,3 7 200 0</inkml:trace>
  <inkml:trace contextRef="#ctx0" brushRef="#br0" timeOffset="185415.21">16427 16105 52 0,'-13'-6'137'15,"3"0"18"-15,-4 4-57 0,0-3 9 0,-1 0-32 16,-1 0 11-16,0 3-27 0,-1-2 9 15,-5 2-33-15,3 1-8 0,-3 0-4 0,2 2-3 16,-7 1 15-16,-1 2-28 0,-5 3 15 0,-7 4-18 16,-2 2 16-16,1 5-26 0,0 0 21 0,-1 1-5 15,4 4 1-15,1 1 9 0,-2 4-10 0,6 0-1 16,1 4-5-16,1 0 0 0,3 1-5 0,5 2 3 16,2 1 0-16,4 3 0 0,3 2 2 0,4-2-8 15,3 5 28-15,6-1-35 0,2 1 21 0,6 1-2 16,2 2 0-16,5-1-4 0,5 6 3 15,5-3-1-15,4 0 0 0,4-2 9 0,5-1-8 16,3-5 0-16,1 0 1 0,4-3-6 0,4-2 2 16,4-4 0-16,-1-3 2 0,7-3 2 0,1-3 1 15,0-2-1-15,5-6 2 0,-1-3 3 0,-5-3 3 16,1-6-5-16,0-3 1 0,3-3 0 0,7-5-2 16,0-3 1-16,-3-5-4 0,-3-2 2 0,-3-5-1 15,-5-2 3-15,-6-3 4 0,0-4-1 0,-8-1 8 16,-4-5-3-16,-2-1-25 0,-10 2 20 0,-6-2-17 15,-1-4 20-15,-6 0-24 0,-3-2 19 0,-3-2-23 16,-6-1 21-16,-5-2-2 0,-2-2-4 0,-11-9 0 16,-2 3-20-16,-5-1 28 0,-6 3-8 0,-3 3 13 15,-6 3-13-15,-4 3-1 0,-4 2 1 0,-3 7-2 16,-5 2 18-16,-1 7-22 0,-5 2 16 16,-3 6-22-16,-5 4 18 0,0 5-24 0,-4 5 23 15,10 3-19-15,2 4 0 0,1 3 1 16,1 2 20-16,-7 3-26 0,2 4 21 0,1 2-28 15,3 5-19-15,5 3-47 0,1 3-11 0,1 2-47 16,2 3-50-16,2 4-96 0,2 0 251 16</inkml:trace>
  <inkml:trace contextRef="#ctx0" brushRef="#br0" timeOffset="186614.12">22527 15728 52 0,'-17'-2'78'0,"-2"2"15"0,1-1-22 16,-2 2-2-16,-6 1-15 0,-2 1-6 0,-4 2 0 15,-1 2-5-15,-3 0-2 0,-5 4 2 0,-1 2-4 16,0 1-2-16,0 2-6 0,0 3-7 15,1 1 3-15,1 2-23 0,-1 0 20 0,4 5-18 16,3 2 19-16,-5 5-21 0,10-2 11 0,1 3-2 16,2 1-3-16,3 2-2 0,5 2 1 15,-1 1-5-15,6 0 7 0,2-1-4 0,3 4-4 16,2-2 0-16,3-6-1 0,3 0 3 0,0 0 4 16,8 5-19-16,0-2 24 0,3 1-17 0,3-3 13 15,4 0 1-15,1-1 0 0,8 0-2 0,6 3 2 16,6-3 3-16,4-2-2 0,3-2-3 0,5-1 7 15,4-2-3-15,1-3 1 0,6-2-1 0,0-3-1 16,0-3 0-16,0-3-3 0,-8-5 4 0,2-3-1 16,-1-3 3-16,-1-6 3 0,-2-1 2 0,-1-6 10 15,-1-2 4-15,9-8 16 0,-8-2-11 0,0-6 33 16,-2-2-17-16,-7-3 41 0,-4-2-31 0,-2-4 16 16,-8 3-31-16,-5-2 7 0,-1-3-30 15,-5-2 16-15,-2-1-29 0,-5-4 23 0,-3 1-32 0,-5-3 23 16,-3 2-28-16,-4-2 22 0,-4 2-27 15,-5 2 2-15,-3 3 3 0,-6-8-7 0,-4 4 37 16,-3 1-38-16,-5 6 20 0,-1 1-21 0,-5 3 17 16,-1 2-23-16,-3 3 26 0,-3 5-21 15,6 5 20-15,-7 3-29 0,3 2 26 0,-5 4-31 16,1 0 10-16,-5 8-54 0,0-1-2 0,2 3-46 16,-2 2-12-16,1 4-46 0,-1 2-20 0,3 1-199 15,0 4 153-15</inkml:trace>
  <inkml:trace contextRef="#ctx0" brushRef="#br0" timeOffset="187910.16">16101 14636 57 0,'-23'6'54'0,"3"0"7"0,-2 3 17 0,-5 0-5 16,4 7 21-16,-2-1-31 0,-2 7 13 0,1 2-24 15,3 2 17-15,0 3-30 0,3 2 10 16,3 3-12-16,-1 3 2 0,8 2-23 0,2 3-6 15,1 0 5-15,4 1-3 0,3 2-6 0,8 0 19 16,1 0-23-16,2 1 14 0,7-2-22 16,6 6 22-16,2-5-20 0,10-2 22 0,-2-2-21 15,6-5 23-15,6-4-22 0,0-2 25 0,5-7-20 16,-5-5 18-16,4-4-22 0,0-5 24 0,2-3-22 16,4-3 23-16,-1-6-16 0,-1-3 24 0,1-3-20 15,6-8 23-15,-2-3-15 0,-3-3 31 0,-5-4-21 16,-1-2 16-16,-4-4-1 0,-5 0 7 0,-4-1-14 15,-9 0 15-15,-3-1-9 0,-5-1-10 0,-6-3-3 16,-5-1 8-16,0-1-30 0,-9 3 1 0,-3-6-4 16,-7-1 1-16,-4-2-6 0,-9-4 0 15,-6 1 15-15,-6 1-21 0,-6 6-15 0,-6 2 24 16,-2 3-20-16,-7 4 21 0,-4 2-19 0,-5 7 24 16,-4 4-22-16,0 3 16 0,-4 5-22 0,-1 4 27 15,0 5-24-15,10 4 19 0,0 1-17 0,-10 5 18 16,18 0-1-16,-2 3-8 0,-3 3-5 0,11 4-13 15,3 2-27-15,2 0-20 0,4 3-23 16,3 5-12-16,2 0-50 0,4-1-28 0,4 5-112 16,6 1 246-16</inkml:trace>
  <inkml:trace contextRef="#ctx0" brushRef="#br0" timeOffset="189041.34">20373 14377 32 0,'-21'-3'85'15,"-1"-1"3"-15,-1 3 4 0,1 1-10 0,-2 0 9 16,-3 1-23-16,-1 3-12 0,-1-1 37 0,-3 3-58 16,1-2 2-16,-2 6-3 0,1 0-5 0,-4 5 2 15,-1 1-2-15,0 3-6 0,1 3 0 0,3 2-2 16,-3 5-2-16,4 2 2 0,-1 7 13 0,1 3-24 15,1 1 21-15,7-4-24 0,1 2 19 16,5-1-20-16,3 5 2 0,2-1 0 0,3-1 2 16,1 3 2-16,4-2-6 0,1 1 0 0,4-6-3 15,1 7 0-15,3-1 20 0,1-1-22 0,4 2 16 16,1-2-20-16,3-1 17 0,1 3-19 0,2-5 19 16,0 1-20-16,5-2 22 0,-1-3-17 0,2-2 19 15,-1 0-25-15,0-4 23 0,3-2-25 0,-1-1 26 16,-1-4-22-16,2-1 22 0,-1-4-19 0,0-3 33 15,3 1-27-15,-2-3 24 0,6-2-13 16,-2 0 23-16,2-5-18 0,4 0-5 0,0-2 0 16,3-4 19-16,3-2-25 0,3-3 18 0,7-4 0 15,-4-3-14-15,5-1-19 0,4-7 24 16,0-4-24-16,-4 0 15 0,4-3-15 0,-4-3 26 16,-1-3-28-16,-1 0 28 0,-6-2-30 0,2-2 4 15,-7 2 4-15,-1-1 1 0,-9 4 0 0,-1-3-13 16,-4 0 18-16,1 0-3 0,-4-3-1 0,-4-1-1 15,0-1 7-15,-4 1-8 0,-4 0 1 0,-3-2-1 16,-1 5 0-16,-4 0 3 0,0 0 0 0,-4-1-2 16,-2-2 8-16,-3-1 4 0,-5 5 0 0,-2-1-4 15,-4 4 7-15,-4 1-1 0,-3-1-29 0,-4 9 22 16,-3-4-15-16,-3 4 16 0,-4 3-17 0,-5 2 18 16,0 3-19-16,-7 2 23 15,1 1-21-15,-1 3 21 0,-3 1-21 0,3 3 27 16,-2 1-27-16,0 2 18 0,2 1-20 0,0 2 16 15,-1 2-20-15,4 2 14 0,-1 1-12 0,4 4-20 16,-1-2-90-16,1 6-51 0,6 0-226 0,0 1 143 16</inkml:trace>
  <inkml:trace contextRef="#ctx0" brushRef="#br0" timeOffset="198893.48">18358 15666 41 0,'0'0'133'0,"0"-6"-32"15,0 6 3-15,0-8-42 0,0 8 10 0,0-9-32 16,0 9 11-16,0-7-21 0,0 7 35 0,0-7-28 15,0 7 20-15,3-7-18 0,-3 7 23 0,0-8-21 16,0 8 21-16,0 0-28 0,1-8 24 16,-1 8-23-16,0 0 20 0,0-7-14 0,0 7 18 15,0 0-17-15,1-11 10 0,-1 11-28 0,0 0 23 16,0-10-23-16,0 10 14 0,0-9-6 0,0 9 21 16,2-10-31-16,-2 10 19 0,0-10-23 0,0 10 18 15,0-12-24-15,0 12 22 0,-2-10-28 16,2 10 22-16,0-11-26 0,0 11 6 0,0-6-7 15,0 6 2-15,0 0-12 0,0-10 28 0,0 10-32 16,0 0 23-16,0 0-33 0,0 0 22 0,0 0-21 16,0 0 22-16,4 5-23 0,1 2 30 0,-2 7-20 15,-1-1 19-15,1 5-25 0,1 3 30 16,-2 2-28-16,2 0 24 0,0 2-22 0,-3 1 24 16,3-2-25-16,1 0 27 0,-4-1-25 0,3 1 2 15,-1-2 3-15,-2-2 0 0,0-2 3 0,1 1 7 16,-1-3 0-16,0-2-2 0,-1-3 2 0,0 0 11 15,0-1-5-15,3-2 2 0,-3-2-1 0,-3 1-11 16,3-7-18-16,-1 6-3 0,1-6-4 16,0 0-4-16,0 0 17 0,-9-4-32 0,5-4 15 0,-1 2-19 15,1-2 23-15,-1-2-24 0,1-4 25 16,2 2-13-16,-2-3 27 0,0-1-16 0,0-1 23 16,-1-1-13-16,1 0 18 0,2-4-19 0,-2 1 25 15,1-2-21-15,1 1 24 0,-1-1-21 0,-1-1 21 16,3 1-19-16,-2 4 27 0,1-1-24 15,1 1 17-15,-2 0-21 0,2 1 22 0,0 1-18 16,-1 0 1-16,1 1 2 0,0 2 1 0,-2 2 1 16,3 1 2-16,-1 0-1 0,1 2-1 0,-1 0 2 15,-1 2 2-15,1 0 2 0,0 0-11 0,1 7 0 16,-3-11-3-16,3 11 4 0,-1-8 1 0,1 8-3 16,0 0 19-16,0 0-20 0,-9 4 19 0,5 2-21 15,3 2 22-15,-2 3-21 0,-2 3 23 16,3 1-20-16,-2 1 15 0,1 1-18 0,-1 2 22 15,-2-2-19-15,2 1 18 0,3-1-20 0,-3-1 20 16,0 0-18-16,3-4 21 0,-2 1-23 0,2-2 25 16,-3-1 2-16,4-3 42 0,-1 0-12 0,0-1 19 15,1-6-14-15,-2 11 37 0,2-11-42 0,-1 7 8 16,1-7-33-16,0 0 17 0,0 0-31 0,1-7 22 16,1 1-33-16,-1-3 19 0,0 1-19 15,3-3 15-15,-1 0-19 0,2-2 9 0,-1 0-16 16,-2-1 23-16,6-1-24 0,-4 0 24 0,1 2-24 15,1-2 2-15,1 2 21 0,-1-2-21 0,0 4 4 16,2-4-1-16,0 5 4 0,-2 0 4 16,3-1 12-16,-1 1-11 0,-2 1 0 0,1 2-8 15,0-1 5-15,-2 2-2 0,3 1-1 0,-3-1 1 16,0 1-3-16,-5 5 1 0,14-4 1 0,-14 4 2 16,13-3-2-16,-13 3 2 0,15 3 2 0,-7 1-3 15,1 1 18-15,-1 1-12 0,2 1-8 0,0 4 24 16,-1-2-32-16,1 2 4 0,-1 1-44 0,0 1-68 15,1 0-88-15,-1 2-152 0,-1-1 179 0</inkml:trace>
  <inkml:trace contextRef="#ctx0" brushRef="#br0" timeOffset="199411.61">18228 15996 58 0,'0'0'206'0,"0"-9"-12"16,0 9-55-16,0-7-11 0,0 7-55 15,0 0 3-15,0-8-36 0,0 8 8 0,0 0 0 16,0 0-25-16,0 0-23 0,1-9 18 0,-1 9-22 16,0 0 20-16,4 9-23 0,-4-9 23 15,5 8-25-15,-2-1 11 0,-1 2-1 0,6-1-3 16,-3 3 18-16,0 1-23 0,0-1 24 0,4 3-24 15,-1 0 22-15,-1-4-27 0,2 5 25 0,-1-4-22 16,1-1 22-16,0 1-21 0,-1-3 23 0,0 1-22 16,-1-2 29-16,-1-2-22 0,2 1 16 15,0-2-21-15,-8-4 24 0,15 2-24 0,-15-2 20 16,14-2-18-16,-4-3 23 0,-1-1-28 0,0-1 1 16,4-3 2-16,-4 1 3 0,1-4-1 0,0 1 7 15,2-4-2-15,-2 1-5 0,3-2 35 0,-2 1-43 16,1-1 26-16,-3 2-26 0,0-1 24 0,-3 4-23 15,4-2 18-15,-3 2-32 0,-2 1-4 0,0 2-49 16,-1-1-27-16,1 3-196 0,-1 0 238 0</inkml:trace>
  <inkml:trace contextRef="#ctx0" brushRef="#br0" timeOffset="-178702.59">16989 17216 10 0,'0'0'162'0,"-6"-5"-22"0,6 5-20 15,0 0-19-15,0 0-13 0,-4-6-14 0,4 6-16 16,0 0-3-16,0 0-14 0,0-6-12 16,0 6-9-16,0 0 0 0,0 0-6 15,0 0-3-15,0 0-2 0,0 0 0 0,-4-6-7 16,4 6-1-16,0 0-1 0,0 0-1 0,0 0 0 16,0 0-2-16,0 0-1 0,0 0 4 0,0 0 7 15,0 0-3-15,7 5-6 0,-7-5 4 0,7 8 1 16,0-3 3-16,-1 3 11 0,6 0 15 0,-1 2 4 15,3 5 2-15,5-1 8 0,4 1-17 0,-1 3 28 16,9 3-25-16,1-1 34 0,1 1-23 16,5 1 38-16,1-2-32 0,2 0 14 0,2 0-35 0,8 4-2 15,4-1 28-15,1 0-43 0,4 0 20 16,-2-3-29-16,2 4 23 0,1-2-28 0,2 0 23 16,-2-1-26-16,3 2 24 0,-1 0-30 0,-1-1 31 15,2 3-29-15,-1-2 32 0,-2-1-24 0,2 3 25 16,-2-3-26-16,-1 0 37 0,3-2-3 0,-3 0-8 15,0-1-2-15,-1 0 1 0,-8-6-3 0,0-1 1 16,4-1-2-16,-1-3-27 0,-3-1 32 0,1-2-31 16,3-4 30-16,0-1-26 0,-2 0 32 0,-1-3-24 15,0-4 29-15,1-1-24 0,-1-2 27 16,2-2-31-16,6-5 28 0,-3 0-26 0,-3-4 18 16,2-1-26-16,-3 1 33 0,-2-2-30 15,-9 2 32-15,8-4-18 0,-9 3 3 0,0-1-1 16,-1-1 0-16,-1-1 5 0,-1 1-3 0,1 0-1 15,-1-1-5-15,-4 2 9 0,5 0 5 0,-5 1 11 16,1 1 7-16,-3 0 11 0,-2-1-14 0,1 4 10 16,-3-3-11-16,-1 4 0 0,-3 1-14 0,2-1 2 15,-3-1-11-15,1 2 2 0,3-2-11 0,-3 0 5 16,2 0-10-16,1-2 6 0,-2 3-9 0,3-3 5 16,-1-1-7-16,4 1 5 0,-3 1-13 0,0-1-7 15,0-1-11-15,-4 3 1 0,-2 0 1 0,1 1 2 16,1 1 3-16,-1 0 9 0,-3 0 5 0,1 0-5 15,-4 2 4-15,-2 0-23 0,3 0 31 16,-4 1-24-16,3 0 28 0,-2 1-23 0,-2-1 28 16,1 2-27-16,-2 0 32 0,0 2-27 0,0-2 27 15,-2 2-24-15,0-2 26 0,-1 4-28 0,3-3 24 16,-5 4-20-16,4-1 18 0,-4-1-21 0,1 2 20 16,-2 0-10-16,3 0 14 0,-1 0-26 0,0 0 14 15,-1 0-16-15,2 0 16 0,-1 0-17 0,1 1 26 16,-3 1-33-16,3-1 38 0,-2 0-29 0,-7 5 27 15,11-6-29-15,-11 6 25 0,10-5-24 16,-10 5 3-16,7-4-56 0,-7 4-13 0,6-6-113 16,-6 6-91-16,0 0-379 0,0 0-171 15</inkml:trace>
  <inkml:trace contextRef="#ctx0" brushRef="#br0" timeOffset="-178022.11">19314 17535 117 0,'0'0'252'0,"-4"-5"-83"0,4 5 8 16,0 0-44-16,0 0 27 0,-4-5-43 0,4 5 19 0,0 0-51 16,0 0 17-16,0 0-54 0,0 0 19 15,0 0-40-15,-6-3 15 0,6 3-31 0,0 0 26 16,-5 4-39-16,5-4 15 0,-8 5-16 0,8-5-2 15,-5 11 2-15,1-4 27 0,-1 4-24 0,0 1 19 16,-1 3-34-16,-1 4 39 0,1 4-40 0,-2 4 26 16,-2 4-30-16,2 6 29 0,-1 1-4 0,2 0 1 15,-2-1 0-15,1-2-4 0,4-2 0 0,-1-1-2 16,1-1-6-16,2-4-27 0,-1-3-22 0,1-1-48 16,2-4-52-16,0-1-67 0,0-4-146 0,2-2 175 15</inkml:trace>
  <inkml:trace contextRef="#ctx0" brushRef="#br0" timeOffset="-177683.15">18969 17661 215 0,'0'0'256'0,"0"0"-83"0,0 0 29 16,0 0-16-16,10-3 27 0,-10 3-55 0,17 5 10 15,-4 0-51-15,3 3-3 0,5-1-45 16,2 2 22-16,5 2-52 0,1 1 22 0,7 2-51 16,1 0 22-16,1 1-61 0,-1 0-12 0,-1 0-81 15,4 1-40-15,-2-1-73 0,-1 2-241 16,-1 0 38-16</inkml:trace>
  <inkml:trace contextRef="#ctx0" brushRef="#br0" timeOffset="-173023.73">19549 18302 6 0,'-1'-9'250'0,"1"9"-39"0,-4-8-36 16,4 8-21-16,-1-8-16 0,1 8-14 0,-4-8-18 15,4 8-18-15,0 0-25 0,-4-8-11 16,4 8-11-16,0 0-12 0,0 0-10 0,0-7-8 15,0 7-5-15,0 0 0 0,0 0-1 0,0 0 3 16,4 7-3-16,0-1 0 0,-2 3 0 16,5 2 7-16,-1 4-3 0,2-1-7 0,1 4 1 15,0 1 44-15,0 0-60 0,2 0 55 0,-2 0-59 16,-1-2 52-16,1 2-51 0,-2-5 49 0,0 2-59 16,-1-5 56-16,-1 1-53 0,-1-3 58 0,2 0-48 15,-2-2 46-15,-1 0-50 0,-3-7 53 0,5 7-63 16,-5-7 50-16,0 0-55 0,0 0 54 0,0 0-56 15,-4-11 58-15,0 6-54 0,3-5 9 0,-4 1 0 16,1-3 2-16,4 1 8 0,-2-2 12 0,0-1-7 16,2 1-3-16,3-3 1 0,-2 1 8 0,2 0-7 15,2 0 1-15,0 2-1 0,0 0 1 16,3 1 1-16,-2 2 0 0,4 1 0 0,2 2 1 16,-2 2-1-16,0 1 0 0,3 3 4 0,0 1 4 15,-2 3-5-15,0-1-1 0,1 3 11 16,-3 1-8-16,0 2-3 0,3 0 3 0,-6 0-2 15,-1 2 50-15,0 0-57 0,-2 1 50 0,-2-1-58 16,-1 2 57-16,0-2-55 0,-2 2 54 0,-1-3-46 16,-1 0 56-16,0 0-51 0,-1-1 50 0,-1 0-60 15,-2-1 51-15,2-1-57 0,-2-2 50 0,8-4-66 16,-15 4 37-16,15-4-90 0,-17 0 9 0,17 0-93 16,-15-3 0-16,15 3-215 0,-13-4 159 15</inkml:trace>
  <inkml:trace contextRef="#ctx0" brushRef="#br0" timeOffset="-172457.2">19907 18267 131 0,'0'0'184'0,"-5"5"-5"16,5-5-87-16,-4 7 34 0,0-1-81 0,4 0-4 16,-1 2-4-16,1 1 31 0,1 3-58 0,-1-1 46 15,3 0-47-15,-2 2 33 0,3 1-56 0,1-2 50 16,1 1-55-16,-2-3 51 0,4 2-48 0,-3-4 43 16,0 1-51-16,3-2 57 0,-3 0-56 0,-1-2 52 15,0 1-42-15,-4-6 65 0,9 5-54 0,-9-5 60 16,0 0-60-16,0 0 55 0,12-4-58 0,-12 4 47 15,4-8-46-15,-4 8 40 0,0-13-53 0,0 13 6 16,0-11 4-16,0 11-2 0,-5-15 9 0,2 8 3 16,-3 0 0-16,2-1 0 0,-1-1 7 0,1 4 11 15,-1-3 8-15,0-1 1 0,0 3-7 16,1 0 5-16,2-1-12 0,-1 1-12 16,3 6-2-16,-1-12 5 0,1 12-6 0,2-13 0 15,1 7 0-15,2 0 43 0,1 0-53 0,1 1 47 16,2 0-55-16,0 2 3 0,1-1 5 0,0 2-1 15,-1 1 8-15,5 1 0 0,-2 0-5 0,-1 1 1 16,1 1 2-16,-2 1-11 0,1 0-5 0,-2 1-7 16,-1-1 4-16,2 2-3 0,-5 0 6 0,4 1 7 15,-9-6 3-15,9 8 4 0,-9-8 3 0,8 9 6 16,-8-9 15-16,5 7 3 0,-5-7-10 0,0 0 19 16,0 7 3-16,0-7-4 0,0 0-3 15,0 0-2-15,0 0-8 0,-13-3-3 0,11-4-5 16,-1 0-6-16,-1-1-1 0,2-3-5 0,-1 0 45 15,2-2-59-15,-2 1 28 0,3-1-46 0,0 0 30 16,0 0-81-16,0 0 18 0,3 3-78 0,-2-2-5 16,2 4-174-16,-1-1 213 0</inkml:trace>
  <inkml:trace contextRef="#ctx0" brushRef="#br0" timeOffset="-172017.69">20242 18159 205 0,'0'0'267'0,"1"-6"-5"0,-1 6-105 0,4-7-35 16,-4 7-25-16,6-4-21 0,-6 4-15 0,9-2-12 16,-9 2-14-16,0 0-1 0,17 1-11 0,-17-1-3 15,13 6-4-15,-7-1-3 0,2 1 5 0,-1 0-5 16,0 1-8-16,-2 1 0 0,1-2 1 0,-2 2-3 15,0 0-2-15,4-1 2 0,-6-1-2 0,2-1 1 16,-4-5 1-16,5 10 6 0,-5-10 3 0,5 7 6 16,-5-7 8-16,4 5 0 0,-4-5-6 0,0 0-17 15,0 0-12-15,0 0-2 16,8-8-5-16,-7 2-11 0,0 0-12 0,-1-5 44 16,0 2-49-16,3-2 50 0,-2 1-42 0,2-1 52 15,-2 1-48-15,0 2 53 0,-1-1-46 0,3 2 43 16,-2 1-46-16,3 0 57 0,-1 1-47 0,-3 5 58 15,8-8-47-15,-8 8 47 0,9-4-47 0,-9 4 59 16,0 0-49-16,17 2 46 0,-17-2-55 0,14 3 49 16,-5 2-58-16,-1-2 45 0,-1 2-42 0,2 0 45 15,0 0-51-15,0 1 50 0,-1-1-59 0,-2-1 44 16,3 0-80-16,0 1 11 0,-9-5-92 0,12 6 9 16,-12-6-94-16,10 3-100 0,-10-3 214 15</inkml:trace>
  <inkml:trace contextRef="#ctx0" brushRef="#br0" timeOffset="-171870.67">20661 18023 337 0,'0'0'362'16,"0"0"-102"-16,14 4-34 0,-14-4-44 0,13 6-16 16,-8-1-40-16,0 0-30 0,4 2-15 0,-1 1-11 15,-2-1-20-15,-1 4-52 0,3-4-56 0,-3 2-11 16,1-1-115-16,-2 1-20 0,1-2-250 0,-1-1 70 15</inkml:trace>
  <inkml:trace contextRef="#ctx0" brushRef="#br0" timeOffset="-171707.66">20662 17878 354 0,'-5'-8'405'0,"4"3"-81"16,-3 0-68-16,4 5-56 0,-5-8-42 0,5 8-55 15,-4-7-84-15,4 7-108 0,-2-8-117 16,2 8-44-16,0 0-156 0,0 0 139 0</inkml:trace>
  <inkml:trace contextRef="#ctx0" brushRef="#br0" timeOffset="-171340.57">20721 17787 363 0,'0'0'458'0,"0"0"-111"0,0 0-83 0,0 0-54 15,0 0-34-15,9 3-34 0,-9-3-27 0,9 10-24 16,0-2-21-16,0 1-11 0,0 2-31 0,1 1 16 16,-1 1-19-16,1-1-10 0,2 0-16 15,-3-1-11-15,0-1-7 0,-3 0-3 0,4-1 0 16,-2 0 3-16,-3-4-3 0,0 2 12 0,3-1 9 15,-8-6-6-15,6 6 13 0,-6-6-20 16,8 4-13-16,-8-4-11 0,5-5 7 0,-5 5-16 16,5-9-10-16,-5 9 5 0,3-13 8 0,0 8 12 15,-1-2 12-15,-2 7-1 0,5-9 3 0,-5 9 1 16,4-9 16-16,-4 9 10 0,6-6 4 0,-6 6 10 16,9-4 3-16,-9 4 1 0,0 0 2 0,17-1 3 15,-17 1-9-15,11 1-2 0,-2 0-4 0,-1 3-6 16,-8-4 2-16,15 6-10 0,-5 0-31 15,-1-2-47-15,0-2-59 0,0 2-50 0,-1-2-342 16,-8-2-32-16</inkml:trace>
  <inkml:trace contextRef="#ctx0" brushRef="#br0" timeOffset="-171218.44">21188 17769 750 0,'0'0'614'0,"2"-7"-92"16,-2 7-40-16,0 0-106 0,3-9-48 0,-3 9-87 15,0 0-67-15,2-10-143 0,-2 10-178 16,0 0-200-16,0 0-601 0,0 0-527 0</inkml:trace>
  <inkml:trace contextRef="#ctx0" brushRef="#br0" timeOffset="-134214.22">5748 10147 27 0,'0'0'185'0,"-5"-11"-33"0,5 11-3 16,-4-8-20-16,4 8-9 0,-5-11-9 0,5 11-14 15,-4-9 6-15,4 9-14 0,-2-9 5 0,2 9-29 16,-3-9 16-16,3 9-29 0,-4-8 14 0,4 8-30 15,-4-8 15-15,4 8-35 0,-6-5 21 16,6 5-31-16,-1-6 21 0,1 6-29 0,-4-5 23 0,4 5-27 16,0 0 22-16,-4-5-24 0,4 5 22 15,0 0-24-15,-9-5 26 0,9 5-30 0,0 0 23 16,0 0-24-16,-10-4 21 0,10 4-25 0,0 0 23 16,-14-2-19-16,14 2 25 0,0 0-26 15,-13 0 18-15,13 0-17 0,0 0 13 0,-14 2-17 16,14-2 0-16,0 0-16 0,0 0-6 0,-10 2-8 15,10-2 3-15,0 0-46 0,0 0-26 0,-8 3-20 16,8-3-23-16,-5 6-4 0,5-6-83 0,-1 10 79 16</inkml:trace>
  <inkml:trace contextRef="#ctx0" brushRef="#br0" timeOffset="-132041.22">7441 15437 108 0,'0'0'145'0,"0"0"-15"0,0 0-23 0,0 0-9 15,0 0-12-15,0 0-13 0,0 0-9 0,0 0-2 16,0 0 0-16,0 0 0 0,0 0-5 0,0 0-2 16,0 0-11-16,0 0-14 0,-1-8 0 0,1 8-6 15,0 0 5-15,-9-4-16 0,9 4 13 0,-9-3-17 16,9 3 8-16,-10-3 0 0,1 0-15 0,0 0 19 15,9 3-5-15,-19-3-15 0,6 1 21 0,0-2-13 16,1 1 21-16,-4 2-9 0,-3-2 24 0,4 0-33 16,-4 1 22-16,-2-1-28 0,3 1 27 15,-2-1-31-15,-2 1 23 0,0 1-28 0,1 1 25 0,-2 0-25 16,-3 0 20-16,2 1-22 0,-2 0 21 16,-2 0-19-16,1 3 10 0,3 0-9 0,-3 0 24 15,4 0-30-15,-1 3 36 0,1-2-31 0,-1 2 15 16,-2 1-24-16,4 1 23 0,2 0-4 0,-2 1-2 15,3 0-1-15,-3 0-3 0,3 3-2 0,1-1-1 16,2 1 0-16,0 3 3 0,1-2-5 0,1 3 2 16,0 0-3-16,1 2 2 0,3 0 1 0,-3 2 5 15,5-1 2-15,3 2-13 0,-1 0 5 0,1 1 2 16,2 0 0-16,2 3-23 0,2-4 28 16,-1 6-21-16,4-3 24 0,2 0-24 15,1 5 25-15,-1 2-24 0,3-4 23 0,5 7-23 16,-1-1 24-16,2-2-3 0,1-1-1 0,0 3 5 15,2-4-5-15,1-1-7 0,4 0 2 0,-1-2 1 16,1 2-10-16,1-5 11 0,3-1 2 0,1 2 1 16,0-3 2-16,2 2 1 0,-1-5-2 0,3 0 1 15,0-1 0-15,0-2 2 0,0 1 0 0,-3-5 6 16,2 1 9-16,1-2 4 0,-3-2-10 0,3 1 7 16,3-1-4-16,-2-1 12 0,0-3-45 0,-1 0 30 15,3 1 4-15,-2-3 2 0,-5-1 4 0,4-1 13 16,-1-1-2-16,1-1-8 0,-3-1 0 0,6 0-5 15,-2-5-3-15,0 1 7 0,-1-1-6 16,-1-1-5-16,-2-3-3 0,-1-1 5 0,3-3 0 16,-2-1-6-16,3-3-5 0,-2-2 9 0,-2-2-2 15,-3 1-10-15,2-5-25 0,-3 4 35 0,-3-3-30 16,2 0 36-16,-4-1-29 0,-2 2 36 0,-1 0-34 16,-3 1 9-16,1-2 30 0,-4 1-29 0,-1 0 37 15,0 2-29-15,-4-1 29 0,3 3-27 0,-4-2 24 16,0-2-31-16,-2-1 21 0,1 2-4 0,-2-2-5 15,-1 1-3-15,0-1 2 0,-4-2-1 16,3 4-9-16,-3-3 0 0,-1-1 0 0,-3 0-2 16,-2 2-21-16,1-1 26 0,-4 2-24 15,-2 1 24-15,1 0-23 0,-5 1 24 0,1 3-22 16,-4-1 26-16,-5-2-28 0,3 4 24 0,-3 2-25 16,3 4 22-16,-4-3-18 0,-2 4 18 0,1-3-20 15,-2 5 20-15,-1 0-22 0,3 0 6 0,-3 1 1 16,0 2 0-16,-1 0-5 0,-3 2 22 0,4 0-25 15,-2 1 26-15,-1 1-27 0,6 0 24 0,-3 3-31 16,1 0 20-16,-1 0-47 0,-5 3 2 0,1 3-52 16,2 0 11-16,-2-1-49 0,0 2-10 0,2 1-15 15,-1 1-16-15,2 1-12 0,2 2-17 0,1 0-27 16,0 0-128-16,2 1 180 0</inkml:trace>
  <inkml:trace contextRef="#ctx0" brushRef="#br0" timeOffset="-127891.91">8355 15643 189 0,'0'0'199'0,"-2"-10"1"0,2 10-28 0,-7-9 4 16,7 9-1-16,-2-10-10 0,2 10-10 0,-7-8-8 15,7 8 1-15,-2-9-10 0,2 9-13 16,-5-6-21-16,5 6-20 0,-3-5-19 0,3 5-17 15,0 0-13-15,-1-9-11 0,1 9-5 0,4-7-5 16,2 3 0-16,-1-1-24 0,4-1 24 0,6 1-27 16,5-4 12-16,1 0-50 0,6-1 16 0,4 0-26 15,-2 2-24-15,2-3-18 0,-2 2-5 0,3 0-1 16,-1 2-10-16,-2-2-7 0,-1 2-6 0,-2 0-9 16,-3 1-16-16,0 1-26 0,-4 2-122 0,-1-2 235 15</inkml:trace>
  <inkml:trace contextRef="#ctx0" brushRef="#br0" timeOffset="-127565.8">8553 15801 104 0,'0'0'175'0,"0"0"7"0,0 0-34 16,0 0 14-16,3 6-30 0,-3-6 13 0,6-3-50 15,1-1 9-15,-1 1-45 0,3-1 15 0,0-2-39 16,1 0 15-16,4-1-29 0,2 1 19 0,-1-3-33 15,3 2 22-15,2-1-31 0,-1-2 18 0,2 2-26 16,-1 1 20-16,2 0-49 0,-3-1-9 0,3 1-44 16,-2-1-18-16,-2 3-58 0,0 2-28 0,-1-1-93 15,-2 0 256-15</inkml:trace>
  <inkml:trace contextRef="#ctx0" brushRef="#br0" timeOffset="-127242.7">8571 16079 6 0,'0'0'116'0,"0"0"-4"15,0 0 2-15,0 0-16 0,0 7 3 16,0-7-5-16,0 0-9 0,14 1-7 0,-14-1 2 16,9-1 10-16,0-1-7 0,1-1-8 0,-1 1-3 15,3-3-15-15,2 0-10 0,0 1-11 16,1-4-7-16,1 2-3 0,0 0-12 0,2-2-1 16,4 1-6-16,-3-3-3 0,0 4-3 0,2-3-5 15,-2 3-10-15,0-3-38 0,0 0-33 0,-5 5-40 16,4-1-51-16,-4-4-149 0,3 6 217 0</inkml:trace>
  <inkml:trace contextRef="#ctx0" brushRef="#br0" timeOffset="-126938.15">8681 16388 122 0,'0'0'171'0,"-8"5"-3"16,8-5-37-16,0 0 3 0,-6 8-54 15,6-8 5-15,0 0-35 0,0 0 14 0,0 0 2 0,0 0-9 16,6 4-35-16,-6-4 17 0,12-3-26 15,-12 3 19-15,14-5-31 0,-1 0 24 0,-3 1-25 16,5-1 19-16,-2-3-28 0,4 2 23 0,-3 0-23 16,2-1 16-16,-3 1-39 0,4-1-21 0,-3 1-59 15,0 1-24-15,-4-1-161 0,3 2 246 0</inkml:trace>
  <inkml:trace contextRef="#ctx0" brushRef="#br0" timeOffset="-126609.95">8616 16662 68 0,'0'0'265'16,"-5"5"-10"-16,5-5-48 0,0 0-9 0,-8 5-15 16,8-5-25-16,0 0-19 0,0 0-24 0,0 0-25 15,-5 6 4-15,5-6-27 0,0 0-12 0,0 0-4 16,0 0-4-16,0 0-5 0,0 0-9 16,9-3-8-16,-9 3-2 0,10-5-6 0,-2 2-5 15,-2-1-2-15,3 1-8 0,-1-2-5 0,1 1-5 16,0 1-48-16,2-2-34 0,-2 0-69 0,3 3-19 15,-1-1-61-15,-2 0-209 0,5-1 74 0</inkml:trace>
  <inkml:trace contextRef="#ctx0" brushRef="#br0" timeOffset="-123909.46">10684 15059 115 0,'0'0'205'0,"-14"-2"-35"16,14 2-22-16,0 0-24 0,-16-2-16 0,16 2-18 16,0 0-18-16,-9-3-13 0,9 3-9 0,0 0-10 15,0 0 3-15,-1-8 2 0,1 8-3 0,8-4 2 16,-2 0 1-16,3 0-7 0,5-3 4 0,4 3 4 16,4-3-5-16,7-2-24 0,3 1 22 0,9-3-28 15,4 2 21-15,1-2-9 0,6 2-1 16,2-1-3-16,3 1-4 0,7-2-3 0,5 2 6 15,-2 0-3-15,-10 2-33 0,2-1 29 0,-3 2-25 16,-1 0 27-16,0-3-24 0,-4 6 22 0,3-3-23 16,-7 0 25-16,2 2-8 0,-6-2-3 0,-3 2-7 15,-6-1-16-15,2 2-27 0,-4-1-15 0,-5-1-19 16,0 1-17-16,-7 0-22 0,2 1-21 0,-3 2-40 16,-2-1-140-16,-3 0 218 0</inkml:trace>
  <inkml:trace contextRef="#ctx0" brushRef="#br0" timeOffset="-123509.46">11015 15691 139 0,'-8'6'225'0,"3"-2"-92"15,1 1-5-15,4-5-46 0,-4 7 15 16,4-7-22-16,4 6 33 0,-4-6-21 0,9 3 13 16,1 0-6-16,3-2 1 0,2 0-10 0,5-2-15 15,1 1-9-15,9-1-4 0,4-2-5 0,5 0-8 16,1-1-3-16,9-1-2 0,2-1-4 0,5 2-10 15,-2-4 2-15,5 2-1 0,0-1-9 0,7 0-3 16,4-2-2-16,1 3 3 0,-14 0-9 0,3 0 5 16,-2 2-5-16,-1-1-3 0,-4 1-4 0,-1 1 3 15,-1-2-4-15,-11 5-15 0,-2-2-11 16,-1-1-21-16,-5 2-17 0,-4-1-10 0,-1 1-13 16,-1 1-18-16,-5 0-29 0,-1 0-31 0,-1 1-47 15,-8 2-119-15,3 0 208 0</inkml:trace>
  <inkml:trace contextRef="#ctx0" brushRef="#br0" timeOffset="-123158.45">10966 16570 207 0,'-15'8'323'0,"-2"-2"-87"0,6 0-58 0,-1-2-35 16,2 0-28-16,1-1-34 0,0 1-15 0,9-4-8 15,-9 4 5-15,9-4 17 0,0 0 12 0,0 0 22 16,0 0-7-16,19-3-13 0,-6-2-5 0,9 0-1 16,3-1-12-16,10-4-11 0,7 0-19 15,8-1-8-15,11-5-4 0,3 1-9 0,4-1 0 16,1-1-3-16,2 2-5 0,0-2-1 0,-1 1-5 15,3-1-4-15,-3 0 2 0,3 5-7 0,0-2-4 16,-3 1-2-16,-2 0-8 0,-3 2-12 0,-9 1-13 16,-2 2-21-16,-3 1-15 0,-2-1-21 15,-3 2-13-15,-3-3-14 0,-6 6-20 0,-5-1-13 16,-4 0-16-16,0 1-16 0,-6-1-32 0,-3 1-138 16,-1 2 187-16</inkml:trace>
  <inkml:trace contextRef="#ctx0" brushRef="#br0" timeOffset="-122759.45">11016 17262 387 0,'-10'8'313'16,"2"-4"-73"-16,4 0-104 0,-1 1-3 0,5-5-52 15,-1 7 2-15,1-7-33 0,0 0 17 0,6 3-33 16,-6-3 33-16,13 3-26 0,0-6 31 0,0 3-29 16,7-2 23-16,4 1-24 0,3-5 6 0,5 1-29 15,1-1 16-15,12-2-26 0,1-1 28 0,3 0-39 16,2-1 28-16,1 0-32 0,2 0 29 0,10-3-29 15,0-1 27-15,3 1-28 0,0 1 27 0,-1-1-28 16,1 2 26-16,-11 3-31 0,13-2 30 16,-4 0-27-16,-7 3 21 0,-3 0-29 0,-2 1 33 15,-3 0-35-15,-1 1-17 0,-6-1-15 0,-3 2 6 16,-3 0-44-16,-4 0 10 0,-5 1-36 0,0 0 10 16,-1-1-29-16,-5 0 12 0,-2 3-40 0,-2-2-1 15,-1 2-133-15,-3-1 243 0</inkml:trace>
  <inkml:trace contextRef="#ctx0" brushRef="#br0" timeOffset="-122376.79">11246 17865 260 0,'-9'7'374'15,"1"-1"-162"-15,-2-1-57 0,5 0-44 0,5-5-26 16,-9 8-19-16,9-8-13 0,-4 7-5 0,4-7-2 16,3 5 1-16,-3-5-6 0,9 3 4 0,-9-3-5 15,20 3-2-15,-3-3-8 0,2-1-3 0,8-1 2 16,2-1 2-16,7 1-17 0,6-4 39 15,7-1-27-15,-2 0 29 0,7-2-44 16,-2 1 35-16,4-1-39 0,12-2 27 0,1 2-34 16,0-1 28-16,4 0-34 0,-3 1 30 0,1 1-30 15,-5-2 25-15,-7 4-22 0,-3-1 20 0,0 1-46 16,-1-1 11-16,-5 4-53 0,1-2 16 0,-5 4-44 16,-6-2 4-16,-2 2-44 0,-6 0 3 0,-1 1-29 15,-2 0-42-15,-2 0-121 0,-3 1 214 0</inkml:trace>
  <inkml:trace contextRef="#ctx0" brushRef="#br0" timeOffset="-121943.39">11725 18412 200 0,'-10'4'369'0,"10"-4"-74"0,-10 4-103 15,10-4-16-15,-9 1-50 0,9-1-29 0,0 0-23 16,-8 3-9-16,8-3-28 0,0 0 20 0,8 3-28 16,-8-3 22-16,15 1-41 0,-1-2 43 0,2 2-50 15,4-2 24-15,3 0-36 0,5-2 28 0,-1 2-32 16,11-4 34-16,-2 3-32 0,4-2 34 16,1 2-35-16,6-3 34 0,-1 0-32 0,4 0 28 15,1 2-31-15,-4-2 33 0,4 0-28 0,-2 3 27 16,-2-1-33-16,2-2 31 0,-10 2-44 0,1 1 12 15,1 1-54-15,-3-1 7 0,-1 0-42 16,2 4 7-16,-7-2-19 0,0 2-2 0,-2-1-43 16,1 1-34-16,-2 1-107 0,-2 0 239 0</inkml:trace>
  <inkml:trace contextRef="#ctx0" brushRef="#br0" timeOffset="-117093.38">10727 14620 39 0,'0'0'132'15,"0"0"-24"-15,0 0-24 0,0 0-28 0,-5-6-4 16,5 6-15-16,0 0-8 0,0 0-9 0,0 0 3 15,0 0-5-15,0 0 0 0,8 5-3 0,-8-5 0 16,10 2-2-16,-10-2 0 0,10 3 10 16,-10-3-8-16,13 0 5 0,-13 0-5 0,19-4-7 15,-10 0 7-15,4 0-8 0,-3 0 4 0,-1 0-9 16,1-3 11-16,2 3-12 0,-3-2 6 0,-2 1-7 16,2-2 4-16,-2 2-19 0,-2 0-3 0,1-2-12 15,-6 7-3-15,5-8 0 0,-5 8 1 0,3-11 2 16,-3 11-3-16,-3-6 11 0,3 6 8 0,-5-6 0 15,5 6 2-15,-7-4 2 0,7 4-4 0,-11-3 12 16,11 3-3-16,-11 6 9 0,2-4-3 0,1 3 9 16,2-2 0-16,-1 5 12 0,0-2 1 0,-1 1 3 15,3 4 0-15,0-2 7 0,-3 4-12 16,3 1-9-16,4-2 0 0,-2 2-1 0,2-1 0 0,1-1-1 16,1-1 0-16,2 2 17 15,2 1-15-15,0-3-5 0,0 0-2 0,4-3 1 16,0 2-3-16,4-2 1 0,-3-1-1 0,3-3 1 15,-2 0-8-15,1-2-15 0,2-1-45 0,-14-1-63 16,25-1-62-16,-13-1 55 0</inkml:trace>
  <inkml:trace contextRef="#ctx0" brushRef="#br0" timeOffset="-116634.65">11044 14641 6 0,'0'0'131'0,"0"0"-27"15,0 0 1-15,0 0-13 0,0 7 24 0,1 0-54 16,-1 3-12-16,3 2-12 0,-2 2-8 16,3 2-6-16,0 0 0 0,0 4-6 0,0-1-8 15,-2 1-34-15,2-2-55 0,2 0-145 0,-2 0 71 16</inkml:trace>
  <inkml:trace contextRef="#ctx0" brushRef="#br0" timeOffset="-116146.7">11701 14479 113 0,'0'0'217'0,"0"0"-57"0,0 0-41 0,0 0-16 15,0 0-35-15,0 0-4 0,0 0-23 16,14-3-1-16,-4 1-17 0,2-1 21 0,-2-2-61 16,5 0-15-16,-2-3-24 0,1 0-18 0,2 1-24 15,-4-4-129-15,1 3 73 0</inkml:trace>
  <inkml:trace contextRef="#ctx0" brushRef="#br0" timeOffset="-115969.78">11835 14330 17 0,'-10'7'139'0,"-3"-1"54"15,2-1-83-15,-1 6-8 0,-2-2 8 0,4 1-25 16,-2 1-1-16,2 2-18 0,4 1 4 16,-2 1-19-16,4 0 3 0,0 2-26 0,3 1 8 15,1-1-17-15,1 1 6 0,1-1-6 16,3-2 0-16,1 1-2 0,2-4-13 0,2 2-6 15,0-3-33-15,3-3-44 0,1 1-54 0,-1-2-179 16,2-2 226-16</inkml:trace>
  <inkml:trace contextRef="#ctx0" brushRef="#br0" timeOffset="-115626.71">12050 14563 93 0,'0'0'123'16,"4"-8"-31"-16,-4 8-17 0,0 0-23 0,5-4-14 16,-5 4 0-16,0 0 4 0,0 0-15 15,9 2 1-15,-9-2-8 0,6 10 1 0,-3-4-4 16,-2 1-4-16,3 4-1 0,-3-1-4 0,-1 4 0 15,3-1-3-15,-2 2 1 0,-1 0 0 0,0 0-3 16,-1 2 38-16,-2 1-29 0,3-4 16 0,0 0 3 16,0-2 5-16,0 1-4 0,0-1-8 0,0-1-6 15,3 0-3-15,-3-4-2 0,1 4-4 16,3-4 0-16,-2 3 1 0,2-4-3 0,1-2-3 16,3-1 3-16,2 1-10 0,2-4-36 0,-1-2-33 15,3-3-41-15,4 3-6 0,4-4 14 0,1-3-76 16,1 4 51-16</inkml:trace>
  <inkml:trace contextRef="#ctx0" brushRef="#br0" timeOffset="-72199.13">14538 15326 21 0,'0'0'96'0,"0"0"-19"0,0 0-15 0,0 0-14 16,0 0-14-16,0 0-7 0,0 0-9 0,0 0-6 16,0 0 0-16,0 0-2 0,0 0-2 0,0 0-5 15,0 0 4-15,0 0 2 0,0 0 3 0,0 0 6 16,0 0 2-16,0 0-1 0,0 0-3 0,0 0 17 16,0 0 26-16,0 0-5 0,0 0-5 0,9 4-5 15,-9-4 15-15,19-1-25 0,-6 1 18 0,5-3-30 16,2 1-6-16,5 1-1 0,3-2-3 0,5 1-1 15,8-1-4-15,0 0 3 0,7-1 0 0,2 2-6 16,3 1 0-16,0 0-3 0,1-1 2 16,1 1 0-16,0 0-1 0,-3 1 1 0,-2 0-5 15,-5 0 2-15,-4-1 7 0,-3 2-2 0,2-2-6 16,-10 2-1-16,2-1 1 0,-4 0 1 0,-2 0 0 16,-3 0 3-16,-4 0-3 0,-1 0 0 0,0 0-2 15,-4 0 5-15,-1 1 2 0,-13-1 1 16,23 0 2-16,-23 0 2 0,15-1-8 0,-15 1-8 15,0 0-23-15,15-1-1 0,-15 1-7 0,0 0 2 16,0 0-11-16,0 0-11 0,0-8-3 16,0 8-1-16,-6-4-4 0,6 4-39 0,-6-4-68 15,6 4 46-15</inkml:trace>
  <inkml:trace contextRef="#ctx0" brushRef="#br0" timeOffset="-71910.13">15522 15212 10 0,'0'0'83'0,"0"0"-5"16,-6-3-3-16,6 3 6 0,0 0-12 0,0 0-4 15,-9-3-2-15,9 3-10 0,0 0-12 0,0 0-11 16,0 0-12-16,-8-4-7 0,8 4-7 0,0 0 1 16,0 0 0-16,0 0-1 0,13 2 4 15,-13-2-4-15,13 4-4 0,-4 0-1 0,2 0 5 16,1 3 2-16,2 1-1 0,-3 0 8 0,2 2-7 15,5 1-8-15,-4 1-1 0,0 0 20 0,0 1-22 16,-1 1 16-16,-3-1-22 0,-1 4 26 16,1-4-43-16,-6 1 7 0,1 0-35 0,-1 3 20 15,-4-3-19-15,0 1 16 0,0 1-17 0,-4-1 17 16,-1 1-27-16,-1 2 5 0,-3 0-43 0,0-1 35 16</inkml:trace>
  <inkml:trace contextRef="#ctx0" brushRef="#br0" timeOffset="-68223.28">16440 14733 163 0,'0'0'196'0,"0"0"-52"16,0 0-2-16,0 0-34 0,4-6-16 0,-4 6-5 16,2-5-5-16,-2 5-14 0,7-10-3 0,-2 2-6 15,0 1-6-15,1-3-4 0,2 1-21 0,1-3 12 16,2 1-19-16,2-2 8 0,1-2-18 0,0 0 15 15,3 0-19-15,2-2 15 0,3-1-21 16,1-1 20-16,1-5-20 0,4 3 16 0,3 2-14 16,1-2 18-16,1 1-30 0,4 0 21 0,0-1-4 15,0 2 1-15,7-1-3 0,0 1-4 16,10-6 8-16,0 4-8 0,2 0 1 0,0 1-3 0,3 0 2 16,0 1-1-16,1 1 2 0,1-1 0 15,2 1-6-15,1 3 6 0,0-2 5 0,-2 4-6 16,2 0-2-16,3-1 2 0,-2 3 1 0,2 0-3 15,0-1 0-15,-1 5 3 0,-8-1-3 0,1 1 0 16,-1 1-16-16,0 0 21 0,1 1-2 0,0 3-1 16,-2 0 1-16,2 1 5 0,-3 1-9 0,0 3-1 15,-3-2 2-15,-1 2 0 0,-2 4 0 0,-3 1 0 16,-1 0 2-16,-1 1-2 0,-2 1 1 0,-3 1 4 16,-3 4 4-16,-1-2 4 0,-7-1 6 0,-2 2 12 15,1 2-2-15,-2-1-23 0,-2 2 32 0,-2 1-35 16,-2 0 24-16,2 2-25 0,-3 0 31 15,0 0-35-15,0 1 24 0,-2-1-28 16,1 2 28-16,-4-3-33 0,5 1 8 0,-3 1 5 16,-1 0 16-16,-5-4-27 0,5 0 33 0,-2 1-36 15,0 0 24-15,1-1-27 0,-2-1 27 0,0-1-26 16,-1 0 26-16,-1-4-30 0,0 0 29 0,-2 0-28 16,1 0 27-16,-3-4-26 0,2 3 23 0,-2-3-18 15,-1 0 22-15,0-1-34 0,-1 0 15 0,0-3-49 16,1 4 3-16,-5-7-18 0,5 7-21 0,-5-7-32 15,4 4-52-15,-4-4-225 0,0 0 139 0</inkml:trace>
  <inkml:trace contextRef="#ctx0" brushRef="#br0" timeOffset="-67859.16">19429 14443 60 0,'4'-5'97'0,"-4"5"10"16,0 0-8-16,10 1-26 0,-10-1 2 0,13 5-7 16,-7-1-4-16,3 4-17 0,3-2 6 0,-3 6-21 15,2-3 3-15,2 6-14 0,-3 1 4 16,3-2-7-16,1 2 1 0,-2 0-6 0,0-3-6 15,-3 4 0-15,3-3-1 0,-2-4-1 0,-1 3-2 16,-1-1-1-16,-2-3 5 0,0 0 1 0,2-2-6 16,-4-2 4-16,0 3 17 0,1-3 31 0,-1-1 18 15,-4-4 6-15,6 5-16 0,-6-5-20 0,0 0-9 16,8-5-5-16,-6 1-6 0,-2 4-20 0,3-16 14 16,-2 7-18-16,2-4 15 0,-2-1-9 0,2-2 0 15,-2 0-32-15,0-1 34 0,2-1-68 16,-1-1 9-16,-1 1-9 0,1-1-16 0,0-1-25 15,-2 2-33-15,4 0-144 0,-1 1 267 16</inkml:trace>
  <inkml:trace contextRef="#ctx0" brushRef="#br0" timeOffset="-67074.59">18872 13434 50 0,'-3'16'128'0,"3"-4"-31"0,0 2-12 0,0-1-28 16,0 0-7-16,0 1-11 0,0-2-7 0,3 1-8 15,-3-1 4-15,0-1-12 0,0 1 16 0,0-5 1 16,-3 3 9-16,3-3-4 0,0 1 14 0,0 0 4 16,0-8 17-16,0 10-9 0,0-10 42 15,0 10-30-15,0-10 27 0,0 9-40 0,0-9-15 16,0 0 11-16,0 0-32 0,0 0 10 0,0 0-28 16,0 0 13-16,13-3-24 0,-8-2 14 15,5 2-20-15,-2-1 19 0,2-1-16 0,-2 1 7 16,5 1-15-16,-2 3 19 0,2-4-19 0,-13 4 21 15,23 4-16-15,-9-4 16 0,0 7-16 0,0 0 19 16,-2 3-17-16,3 3 2 0,-5 3 22 0,1-1-15 16,-1 3 15-16,-4 1-27 0,-1-2 21 15,-2 0-24-15,-2 0 25 0,-2-2 1 0,-2 1 2 16,1 0 8-16,-5-3 8 0,2-1 8 0,-4 1-3 16,0-2-24-16,0-1 26 0,-1-1-30 0,1-1 31 15,0-4-28-15,-2 1 20 0,2-2-27 0,-3 1 40 16,12-4-41-16,-20 1 29 0,20-1-34 0,-19-5 30 15,10 2-43-15,1-2 23 0,0 2-39 0,1 1-2 16,0-4-48-16,2 2-9 0,1-2-45 0,4 6-24 16,-6-8-50-16,6 8-195 0,-3-9 140 0</inkml:trace>
  <inkml:trace contextRef="#ctx0" brushRef="#br0" timeOffset="-66017.59">19370 13673 137 0,'0'0'171'0,"0"0"-39"0,0 0-19 15,3-5-29-15,-3 5-15 0,0 0-24 0,0 0 0 16,0 0-20-16,0 0 2 0,0 0-9 0,0 0 10 16,0 0-8-16,0 0 11 0,1 5-15 0,-1-5 0 15,0 10-3-15,0-10 3 0,0 11 3 0,0-3-8 16,0 1 4-16,0 0-6 0,-1 1 3 16,-2-1-21-16,3 0 0 0,0 0-51 0,-1 0-46 15,0-3-173-15,-2 2 271 0</inkml:trace>
  <inkml:trace contextRef="#ctx0" brushRef="#br0" timeOffset="-65443.69">19480 13671 178 0,'0'0'253'0,"0"0"-65"16,0 0-46-16,0 0-30 0,0 0-12 0,0 0 21 16,3 6 1-16,-3-6-29 0,0 10-15 15,0-10-20-15,0 14-10 0,0-6 6 0,0-2-27 16,1 4 13-16,-1-3-27 0,1 2 15 0,-1-2-23 15,3 1 13-15,-2 0-17 0,-1-8 13 0,3 11-27 16,-3-11 26-16,2 11-25 0,-2-11 21 0,3 9-19 16,-3-9 20-16,0 0-34 0,5 6 2 0,-5-6-39 15,0 0 14-15,0 0-6 0,14-4 9 0,-14 4-13 16,8-5 8-16,-8 5-2 0,7-6 17 0,-7 6-6 16,8-6 11-16,-8 6-2 0,13-1 13 15,-13 1-6-15,11-2 12 0,-11 2-5 0,13-1 14 16,-13 1-5-16,13 4 6 0,-13-4-5 0,16 6 10 15,-7 0-9-15,-1-2 12 0,1-2-11 0,1 4 9 16,-2-2-1-16,1 2-6 0,1-2-58 16,-1 0-83-16,0 0-124 0,1 0 83 0</inkml:trace>
  <inkml:trace contextRef="#ctx0" brushRef="#br0" timeOffset="-52946.05">26063 14020 4 0,'0'0'128'16,"0"0"-11"-16,3-6-9 0,-3 6-13 0,0 0-5 16,0 0-7-16,0 0-2 0,2-6-12 15,-2 6-8-15,0 0-6 0,0 0-5 0,0 0-4 16,0 0-14-16,-2-8-5 0,2 8-5 0,0 0-1 15,-4-7-6-15,4 7 0 0,0 0-6 16,-5-6-1-16,5 6-3 0,0 0 2 0,-9-7-7 16,9 7-2-16,-10-5 0 0,10 5 1 0,-13-2-4 15,13 2 0-15,-16-1-1 0,16 1 0 0,-20 1 4 16,7-1 36-16,2 3-49 0,-2 0 5 0,-2 2 23 16,-1 0-27-16,1 0 5 0,-4 3 20 0,1 2-21 15,1-1 1-15,-1 2 8 0,1 3-6 0,1-1 2 16,-3 4 2-16,1 3 0 0,0-1-2 15,5 0 1-15,-2 3 0 0,2 1 1 0,3-4 12 16,4 2-8-16,-1 0-8 0,2 0 2 0,1-3 3 16,4-1-12-16,0 1 9 0,4-1-2 15,1 0 9-15,3 3-10 0,1-4 20 0,4 0-18 0,1-3 11 16,4-1-9-16,1 1 14 0,1-5-12 16,3 2 8-16,0-4-9 0,4 0 12 0,-1-3-9 15,2-1 28-15,-1-2-27 0,1-2 13 0,-1-1-12 16,1-3 23-16,2 1-11 0,0-4 19 0,-2 0 1 15,0-3 8-15,-1 1-4 0,-3-2 4 0,-1-3-6 16,-1 2 4-16,-3-3-1 0,0 1 0 0,-2 0-4 16,-4-2-7-16,-2 0-5 0,-1-1-6 15,-1-2-2-15,-2 1 3 0,-3-1-1 0,-3 2-10 16,-2-1-4-16,-2 0 3 0,-1-2-3 0,-2 1-20 16,-2 0 23-16,-3 1-17 0,-1-4 28 0,-1 6-28 15,-1 1 24-15,0-4-23 0,-1 6 25 0,-1-1-26 16,1 0 23-16,1 4-24 0,-4 2 22 15,-1-3-24-15,2 6 29 0,-2-2-31 0,1 3 24 16,-1 1-27-16,1 2 15 0,0 1-38 0,-2 2-17 16,-1 1-38-16,1 3-32 0,-4 1-43 0,0 2-188 15,2 1 184-15</inkml:trace>
  <inkml:trace contextRef="#ctx0" brushRef="#br0" timeOffset="-51378.63">28201 14015 201 0,'-4'-3'188'15,"-2"-2"-39"-15,1-1-8 0,0 1-9 16,-2 2-18-16,1-1-25 0,-3 1-16 0,4-1-14 16,-3 1-9-16,8 3-12 0,-15-3-7 0,15 3-8 15,-17 1 0-15,8 2 2 0,-2 3-7 0,1-1-1 16,-3 4 0-16,1 0 3 0,2 2-5 0,-1 5 5 15,-1-2 2-15,2 5-4 0,0 1-5 0,2 2 3 16,2 0-3-16,-1 2-5 0,5-1 0 0,0-1-2 16,2 2 1-16,2 0-18 0,0-2 25 15,6 0-15-15,2 4 16 0,2-5-20 0,2-1 23 16,2 0-20-16,5-4 20 0,-2-3-19 0,1-1 19 16,1-3-24-16,1-3 26 0,2-2-19 15,0-2 23-15,-3-1-16 0,0-2 34 0,5-2-18 16,-2-1 40-16,-2-3-10 0,1-1 41 0,-3-2-36 15,2 0 39-15,1-5 1 0,-5 2-1 0,-1-1-4 16,-1-1-7-16,-2-2 2 0,-1 1-10 0,-3-2-11 16,-1 0-11-16,-4-2-14 0,0 2-6 0,-3-1-4 15,-5-1-6-15,-3-1-5 0,-3-3-6 0,-5 0-3 16,-5 0 3-16,-7-1-11 0,-3 1-7 0,-3 0-21 16,-3 4 6-16,-1 1-37 0,-1 1 0 0,0 4-63 15,0 1-24-15,4 2-73 0,1 4-45 0,-1 1-63 16,-2 3-234-16,5 0-67 0</inkml:trace>
  <inkml:trace contextRef="#ctx0" brushRef="#br0" timeOffset="-50628.76">25967 14163 87 0,'0'0'169'0,"0"0"-60"0,0 0-3 16,0 0-28-16,13-1 5 0,-13 1-40 0,12 0 9 0,-12 0-25 16,15-1 10-16,-5-2-24 0,0 1 15 15,3-1-24-15,-3 0 3 0,1-3-1 0,0 2-3 16,-1 0 0-16,-1-3-1 0,-1 1 3 0,1 1-3 16,-3-4-1-16,1 3 16 0,-3-1-14 15,-2-2 10-15,1 5-2 0,-1-4-3 0,-4 1 0 16,-1 3 2-16,3 4-3 0,-5-12 4 0,0 8 5 15,-2 2 5-15,7 2 12 0,-16-6 18 0,16 6-6 16,-17 0 0-16,7 3 0 0,0 1 1 0,1-1-7 16,-4 5-3-16,3 2-6 0,-2-1-7 0,2 3 3 15,1 2-14-15,3-2-1 0,-1 2-3 16,1 0 0-16,2-1-4 0,3-1-1 0,1 0-3 16,0-1 2-16,1-1 11 0,3 3-17 0,2-3-55 15,-1 0-69-15,3-1-92 0,1-2-113 0,0-2 208 16</inkml:trace>
  <inkml:trace contextRef="#ctx0" brushRef="#br0" timeOffset="-50426.38">26137 14182 23 0,'0'0'267'0,"0"0"-72"0,0 0-38 0,0 0-28 16,-2 7-15-16,0-1-29 0,2 0-18 0,-1 4-11 16,1-1-10-16,0 7-13 0,-2-2-7 15,4 2-8-15,-2 2-45 0,0-1-79 0,1 1-90 16,1-4-82-16,0 1 270 0</inkml:trace>
  <inkml:trace contextRef="#ctx0" brushRef="#br0" timeOffset="-49279.07">28057 14198 256 0,'0'0'297'0,"0"0"-45"0,0 0-34 15,0 0-46-15,0 0-42 0,0 0-28 0,0 0-22 16,0 0-27-16,0 0-11 0,0 0-15 0,0 0-2 16,0 0-7-16,0 0-3 0,0 0-3 0,0 0-5 15,5 9 3-15,-5-9-3 0,0 0-4 0,0 0 7 16,8 6-11-16,-8-6 4 0,0 0 0 16,7 5-2-16,-7-5 16 0,0 0-26 0,7 1 1 15,-7-1 1-15,0 0-3 0,7 5 2 0,-7-5-2 16,0 0 3-16,8 2 3 0,-8-2-1 15,0 0-2-15,0 0 11 0,9 4-6 0,-9-4 0 16,0 0 3-16,0 0 1 0,0 0 0 0,8 3 0 16,-8-3 5-16,0 0 1 0,0 0 4 0,0 0 16 15,0 0 22-15,0 0 10 0,0 0 5 0,0 0-6 16,0 0-13-16,6 3-9 0,-6-3-1 0,0 0-16 16,0 0-5-16,0 0-3 0,0 0 0 15,0 0-1-15,0 0-4 0,0 0 0 0,0 0 0 16,14 0-6-16,-14 0 4 0,10 0 4 0,-10 0-6 15,12-2 2-15,-12 2 4 0,15-4-2 0,-7 2-7 16,0-1 1-16,-8 3-3 0,16-7 0 0,-8 4 3 16,-2-1-2-16,2 0-3 0,-2-2-5 0,-2 3-1 15,-4 3-3-15,5-10 8 0,-1 4-7 0,-4 6-3 16,1-8 9-16,-1 8-4 0,-2-11 0 0,2 11 0 16,-7-7 5-16,7 7 2 0,-10-6-1 0,10 6 2 15,-13-5 0-15,13 5-1 0,-14 1 4 16,4 1 0-16,2 3 3 0,-1 1 15 0,0 3-11 15,-2-1-2-15,2 3 5 0,1 0-8 16,1 1 2-16,0-2 0 0,2 6-35 0,4-6 39 0,0 2-27 16,-1 0 30-16,4-2-26 0,-1 3 30 15,3 0-31-15,0-5 31 0,1 3-36 0,2-4 22 16,0 2-71-16,-1-2-26 0,3-2-61 0,0 1-56 16,0-1-37-16,-1-1-177 0,1-4 110 0</inkml:trace>
  <inkml:trace contextRef="#ctx0" brushRef="#br0" timeOffset="-48995.07">28309 14311 196 0,'6'-5'266'0,"-6"5"-63"0,0 0-11 0,9-6-60 16,-9 6-4-16,8-4-43 0,-8 4 1 0,0 0-38 15,0 0-12-15,15 2-8 0,-15-2-8 0,6 4-7 16,-6-4-3-16,9 7 0 0,-9-7-3 15,3 11 5-15,-3-11 0 0,1 13-8 0,-3-3 0 16,0-2 0-16,-2 4 1 0,-1-2 0 0,3 1 1 16,-6 0 0-16,4-1-17 0,-2 3 19 0,1-4-17 15,0 2 21-15,1-3-2 0,-4 3 1 0,6-4-3 16,-2 2-1-16,1-2-6 0,1-1 2 0,2-6 7 16,-3 11 0-16,3-11-4 0,3 6 0 15,-3-6-15-15,9 6-35 0,-9-6-33 0,16 0-50 16,-7-2-53-16,3-2-185 0,3-1 178 0</inkml:trace>
  <inkml:trace contextRef="#ctx0" brushRef="#br0" timeOffset="-47829.57">26006 14045 119 0,'0'0'271'0,"0"0"-72"0,-7 3 3 0,7-3-66 16,0 0-12-16,0 0-22 16,0 0-17-16,0 0-13 0,-5-5-19 0,5 5-8 15,0 0-10-15,3-10-6 0,-3 10-6 0,2-9-2 16,-2 9-1-16,4-12-8 0,0 6 3 0,0-4 6 16,-2 3-9-16,3-2 4 0,-1 0-2 0,1-3-3 15,2 1 1-15,0-1-23 0,1 0 22 0,1-1-23 16,0 0 41-16,1-3-42 0,4 3 23 0,0-2-23 15,2 0 25-15,0-1-26 0,2 0 2 0,5 1 24 16,-1-2-23-16,0 1 17 0,3 1-13 0,1 0 17 16,1-1-24-16,7 1 23 0,-6 2-20 0,8-1 19 15,0 0-20-15,1 2 19 16,0 1-4-16,-4 1-2 0,2 2 12 0,-2-1 8 16,1 2-42-16,1 1 20 0,1 0 6 0,-1 0-23 15,1 3 25-15,1-1-21 0,-2 1 23 0,-6 2-20 16,8 0 28-16,-1 0-30 0,2 2 23 0,1-1-20 15,0 2 19-15,1 1-23 0,1-1 22 0,5 1-18 16,1 4 22-16,-2-1-19 0,1-1 15 0,-4 2-19 16,0 0 19-16,2 0-16 0,-10 0 18 0,2 2-20 15,-1-2 18-15,-2 1-19 0,-1 1 23 16,-3 1-23-16,-1-2 29 0,3 2-28 0,-4-1 16 16,-4 0-18-16,0-1 24 0,-3 2-25 0,3-1 20 15,-1 2-19-15,-3-3 22 0,0 5-4 0,2-2 0 16,-3 0-4-16,1 1 1 0,-4-1-2 15,4 2 0-15,-2-1 0 0,-2 2-1 0,2 0 9 16,-3 0-2-16,-1 0-10 0,1 1 4 0,-3-2 0 16,3 3-3-16,-1 0-1 0,1-2 3 0,-2-2 22 15,-1 3-29-15,-1-1 27 0,-1-4-29 0,2 4 26 16,-1-4-29-16,-3 1 31 0,2 2-31 0,-1-3 29 16,1 1-30-16,-1-2 26 0,-2 0-25 0,-1-2 29 15,3 3-32-15,-2-4 28 0,-1 2-28 0,2-2 26 16,-3-1-28-16,1 2 31 0,-5-7-30 0,7 8 26 15,-7-8-25-15,8 9 25 0,-8-9-39 16,4 6 12-16,-4-6-61 0,0 0-23 0,2 6-58 16,-2-6-40-16,0 0-155 0,0 0 192 0</inkml:trace>
  <inkml:trace contextRef="#ctx0" brushRef="#br0" timeOffset="-47422.12">28090 13930 101 0,'0'0'207'0,"-5"-11"-43"0,5 11-11 0,-4-8-28 15,4 8-21-15,-4-10-17 0,4 10-11 0,0-5-7 16,0 5-17-16,0 0-9 0,-1-9-9 0,1 9-5 15,0 0-8-15,-1-7-4 0,1 7-3 0,0 0-2 16,-2-7-5-16,2 7 6 0,0 0-5 0,0 0-8 16,0 0 0-16,0 0 1 0,0 0 1 0,0 0-1 15,0 0 2-15,9 4-2 0,-9-4 0 0,7 10-1 16,-2-2 2-16,-1-2-1 0,2 4-2 0,-1-2 3 16,-1 5 20-16,1-2-19 0,0 1 20 15,-1-1-33-15,0-1 26 0,1 2-24 0,-4-2 21 16,3 1-19-16,-1-1 26 0,-2 1-20 0,-1-3 27 15,0 1-24-15,-3 0 25 0,1 1-18 16,-3-2-5-16,-3 1 8 0,-1 0-2 0,0 0 0 16,-2-1 3-16,-2 1-9 0,-5-1-1 0,0 3-4 15,-5-4-38-15,0 1-57 0,1 1-66 0,-8-2-240 16,0 0 144-16</inkml:trace>
  <inkml:trace contextRef="#ctx0" brushRef="#br0" timeOffset="-46575.01">25980 14455 89 0,'0'0'115'16,"6"6"-10"-16,-6-6-25 0,8 7-15 0,0 0-11 15,1-1-6-15,1 5-6 0,0-2-3 16,4 6-2-16,0 0 1 0,2 0-11 15,2 4-1-15,1 2-4 0,1 0 9 0,3 2 3 16,0 2-2-16,4-1-6 0,-3 1-3 0,4-4-3 16,-1 2 42-16,0-2 8 0,3-1-5 0,0 1-13 15,1-3-4-15,1 0-7 0,1-2-4 0,0-2 6 16,4 1-4-16,-5-4-5 0,0-1 2 0,1 1-9 16,2-4-5-16,-2 1-4 0,3-2-5 0,-3-2 0 15,3 3-4-15,0-4 0 0,-2-1-4 0,-2-1 8 16,1-1-8-16,1 0-3 0,3-1 0 0,0-1-4 15,2-2 2-15,0-2 2 0,-2 5-1 16,1-4-1-16,-2-1 8 0,2 0-11 16,-3-1 5-16,-1-1-2 0,-2 0 2 0,3-1-4 15,-6 0 4-15,3-3 1 0,-4 3 2 0,0-4 5 16,-2 3 20-16,-1-3 4 0,-3-1 9 0,4 4 5 16,-6-1-10-16,-2-4 6 0,0 6 1 0,1-5-30 15,-2 0 35-15,-1 2-35 0,1-1 30 0,-2-2-36 16,2 4 34-16,-2-4-30 0,-1 2 28 0,0-2-34 15,-1 5 26-15,-1-2-31 0,-1 1 13 0,1 0 0 16,-1-2-5-16,-1 3-3 0,1-1 5 0,0 2 26 16,1-2-35-16,-2 2 27 0,1-1-34 0,-2 1 36 15,2 0-35-15,-1 1 35 0,-3-2-37 0,1 6 30 16,-3-3-31-16,4 1 26 0,-4 1-26 16,-5 5 29-16,9-8-27 0,-9 8 24 0,9-6-31 15,-9 6 25-15,5-6-31 0,-5 6 28 0,5-5-31 16,-5 5 29-16,0 0-30 0,8-7 28 0,-8 7-23 15,0 0 20-15,4-4-34 0,-4 4 15 0,0 0-43 16,0 0-4-16,5-4-56 0,-5 4-30 0,0 0-55 16,0 0-53-16,0 0-223 0,0 0 34 15</inkml:trace>
  <inkml:trace contextRef="#ctx0" brushRef="#br0" timeOffset="-46163.42">27755 14427 95 0,'0'0'355'0,"-9"-2"-62"16,9 2-16-16,0 0-53 0,-9-3-14 0,9 3-65 15,0 0-16-15,0 0-44 0,-6-3 13 0,6 3-55 16,0 0 29-16,0 0-45 0,0 0 24 0,10 3-38 15,-10-3 25-15,9 3-36 0,-9-3 33 16,13 6-40-16,-4-3 37 0,-3 1-35 0,3 1 34 16,1-2-50-16,-1 2 34 0,2 0-27 0,-1 0 1 15,0-2-1-15,-1 3 1 0,2 0 34 0,0-2-40 16,-2 3 27-16,0-2-37 0,1 0 29 16,-4-2-36-16,3 4 31 0,0-3-26 0,-3 0 30 15,-6-4-40-15,8 8 38 0,-8-8-34 0,8 9 37 16,-8-9-24-16,1 8 31 0,-1-8-28 0,0 12 27 15,0-12-24-15,-2 12 32 0,-1-4-30 16,-2 0 34-16,1 1-17 0,-2 2 10 0,-3 0-29 0,1 1 31 16,0-2 2-16,1 4-6 0,-3-1-8 0,-1 0-9 15,5 0 13-15,-3 2-85 0,1-3-77 16,1 0-62-16,-1 2-293 0,0-3-8 0</inkml:trace>
  <inkml:trace contextRef="#ctx0" brushRef="#br0" timeOffset="-45230.26">26677 15295 71 0,'0'0'282'0,"0"0"-75"0,0 0-53 16,0 0-32-16,2 6-26 0,-2-6-18 0,0 12-19 16,0-4-11-16,0 2-9 0,3 2 16 0,-3 1-16 15,0 0-1-15,0 4-34 0,0-1 18 0,0 1-25 16,-3 1 22-16,3-1-27 0,0-1 20 16,-1-3-21-16,0-2 21 0,1 2-13 15,-2-4 16-15,1 2-23 0,1-4 25 0,0-7-38 16,-4 12-8-16,4-12-40 0,-4 5 17 0,4-5-18 15,0 0 27-15,-9-2-16 0,6-5 26 0,-1 1-19 16,0-3 27-16,0-2-17 0,0-3 31 0,0 0-16 16,2-1 13-16,-2-2 31 0,1-1 16 0,-3 0 15 15,5 0 18-15,0-1 13 0,-1-1 18 0,2 0 13 16,2 1 11-16,-1 0 17 0,0-3-32 0,5 0 26 16,-2 0-56-16,4 2 29 0,0 1-24 0,1 0-1 15,2 2-16-15,1 2-11 0,0 2-9 16,1 0-8-16,-1 3-9 0,0 2-8 0,1 3-1 15,0 0-6-15,-3 3 0 0,2 2-8 16,-1 2-27-16,-2 3 27 0,0-1-31 0,4 4 33 16,-7 0-29-16,-2 3 31 0,1-3-29 0,-2 5 34 15,-2-2-8-15,-1 0-10 0,-2 2-13 0,-1-2 34 16,-2 2-24-16,0-1 24 0,-2 1-29 0,-3-2 31 16,1 0-31-16,0-1 31 0,-2 0-5 0,-1-1-3 15,3-1-2-15,-2-1-5 0,2-2-11 0,1 1-41 16,-1-1-59-16,3 0-71 0,6-5-70 0,-10 6-307 15,10-6-72-15</inkml:trace>
  <inkml:trace contextRef="#ctx0" brushRef="#br0" timeOffset="-44878.2">27009 15307 43 0,'0'0'380'0,"0"0"-133"0,0 0-11 16,-4-3-77-16,4 3 8 0,-8 2-54 0,8-2 8 15,-10 8-48-15,5-2 11 0,0 0-19 0,0 5-6 16,0 1-14-16,-3 1-16 0,6 0-8 0,-2 3 1 16,1-2-8-16,2 1-6 0,-2-1-3 15,6 1 0-15,-3-3 0 0,1 0 1 0,2-1-2 16,-1-1 0-16,2 0 0 0,2-2 2 0,-2-2 0 15,1-1 2-15,-5-5 1 0,12 4 8 0,-12-4 13 16,14-3 2-16,-8-1 0 0,2-3 10 0,-3 1-8 16,3-2-40-16,-2 0 29 0,-1-4-33 0,0-3 31 15,-1 2-30-15,-1-1 27 0,-2 0-31 0,-1 1 33 16,0 0-33-16,-1-1 30 0,-2 0-34 16,1 0 23-16,-5 0-56 0,3-2-16 0,-2 4-76 15,-3-1-49-15,0 0-52 0,0 2-223 0,3-2 53 16</inkml:trace>
  <inkml:trace contextRef="#ctx0" brushRef="#br0" timeOffset="-44034.86">26788 13307 100 0,'-9'12'89'15,"1"1"-17"-15,2 1-14 0,1-3-14 0,1 1-8 16,1-1 0-16,2 0 11 0,1-1 8 0,1-1 18 15,2 0 5-15,-1-1-7 0,2-3-8 0,4 2-6 16,1-3-7-16,-3-1-6 0,-6-3-2 16,18 1-12-16,-18-1-6 0,21-3-4 0,-12-1 0 15,2-2-8-15,-2 2-4 0,-1-3-10 0,-1-2-23 16,2 3-11-16,-2-1-3 0,-2-1-27 0,-1 0-34 16,-3 1-170-16,-1 7 82 0</inkml:trace>
  <inkml:trace contextRef="#ctx0" brushRef="#br0" timeOffset="-43278.79">26857 13265 197 0,'0'0'226'0,"1"-8"-43"0,-1 8-30 0,1-7-30 16,-1 7-28-16,0 0-24 0,0-9-12 0,0 9-16 16,0 0-4-16,0 0-5 0,0 0-2 0,-1 13-6 15,-3-3 4-15,3 4 3 0,-2 3-1 0,-2 3-3 16,-1 0 1-16,1 4-7 0,0 0-7 0,0-2-18 16,-1 1 17-16,1-1-21 0,0-4 19 15,0 0-17-15,3-2 18 0,-2 0-14 0,0-2 12 16,1-3-17-16,-2-1 24 0,4-1-1 0,0 0 50 15,-2-1 6-15,2-2 53 0,1-6-52 0,-5 8-19 16,5-8 17-16,0 0-48 0,0 0 21 0,-5-10-44 16,5 10 26-16,-2-12-34 0,2 0 23 15,2-1-35-15,-2 0 22 0,1-4-21 0,-1-1 34 16,1-1-36-16,-1-1 35 0,5-1-30 0,-1-2 29 16,0 1-36-16,1 2 38 0,-1-1-29 0,2 1 29 15,1 0-30-15,-1 4 37 0,0-1-36 0,1 3 34 16,2 1-37-16,0 0 30 0,0 0-32 0,1 3 31 15,1-1-30-15,0 4 27 0,-2 0-11 16,2 1 11-16,-2 4-29 0,1-1 29 0,-10 3-32 16,19 3 28-16,-10-1-25 0,-1 3 26 0,2 1-22 15,-5 2 30-15,-1-1-22 0,3 3 21 0,-5-1-27 16,1 1 28-16,-2 0-33 0,0 0 35 0,-2 0-28 16,-3-1 31-16,3 1-30 0,-4-2 31 0,0 2-24 15,-2-2 17-15,0-1-21 0,0 1 31 16,2-3-29-16,0 1 34 0,0 0-27 0,1-2 34 15,4-4-32-15,-9 7 25 0,9-7-31 0,-4 6 26 16,4-6-33-16,0 0 20 0,0 0-29 0,0 0 29 16,13 1-33-16,-13-1 32 0,13-1-33 15,-13 1 32-15,15 0-36 0,-15 0 36 0,17 2-35 16,-8 0 39-16,1 3-39 0,-2-2 34 0,1 4-30 16,-3-1 34-16,0 0-29 0,1 2 32 0,-5 1-26 15,2 0 34-15,-3 0-38 0,-1-1 49 0,0 1-30 16,-2 0 50-16,-2-1-23 0,0 0 28 0,-2 0-19 15,-3 1 22-15,0 0-26 0,-1-2 17 16,-3-1-29-16,3 1 17 0,-2-2-25 0,1-2 17 16,2-1-24-16,-2 2 12 0,11-4-30 0,-16 1 7 15,16-1-63-15,-13-5-29 0,13 5-54 0,-10-6 5 16,10 6-41-16,-3-10-39 0,5 3-31 0,-2 7-45 16,6-10-131-16,0 1 104 0</inkml:trace>
  <inkml:trace contextRef="#ctx0" brushRef="#br0" timeOffset="-43069.32">27213 13329 255 0,'0'0'264'0,"0"0"-64"16,9-2-47-16,-9 2-27 0,0 0 1 0,4 5 31 15,-4-5-42-15,3 11 8 0,-3-3-55 0,-3 2 5 16,3 1-33-16,0 0 17 0,-1 0-36 0,0 2 18 15,-1-1-31-15,1-1 21 0,0-1-32 16,-1 0 28-16,1 1-38 0,0-4 14 0,-2 1-79 16,3-8-12-16,0 11-11 0,0-11-109 0,-2 8-235 15,2-8 84-15</inkml:trace>
  <inkml:trace contextRef="#ctx0" brushRef="#br0" timeOffset="-42923.75">27259 13180 6 0,'0'0'288'16,"0"-8"-67"-16,0 8-65 0,0-7-27 0,0 7-38 15,0 0-9-15,0 0-32 0,0 0 2 0,0 0-60 16,-2 7-84-16,-1 0-213 0,6-1 236 0</inkml:trace>
  <inkml:trace contextRef="#ctx0" brushRef="#br0" timeOffset="-42579.37">27404 13332 227 0,'0'0'211'0,"4"3"-6"0,-4-3-37 0,2 10-21 16,-2-10-25-16,4 10-26 0,-4-10-19 0,1 14-20 15,1-5-11-15,-2 2-9 0,1-2-6 0,0 1-14 16,2 0 0-16,-2-2-7 0,3-1-3 0,-2 3-2 15,1-3-1-15,1-1-1 0,-4-6-1 0,6 9-5 16,-6-9 1-16,9 6-10 0,-9-6 1 0,10 3-4 16,-10-3 9-16,12-2-1 0,-12 2 0 0,14-4 0 15,-8 0 2-15,2 1 0 0,-2-2 11 16,1-1-5-16,0 2 0 0,-7 4 1 0,11-8 1 16,-6 3 2-16,-5 5 3 0,9-3-2 15,-9 3 9-15,10-4 4 0,-10 4-7 0,0 0-1 16,14 0-2-16,-14 0 0 0,13 2-6 0,-7 0 1 15,-6-2 0-15,14 7-5 0,-5-4-1 0,-1 1-14 16,1-2-88-16,0 2-85 0,1-3-197 0,-10-1 158 16</inkml:trace>
  <inkml:trace contextRef="#ctx0" brushRef="#br0" timeOffset="-39795.78">15393 14071 28 0,'0'0'154'0,"0"0"-13"16,0 0-20-16,-4-6-12 0,4 6-1 0,0 0-10 16,0 0-3-16,0 0-4 0,-7-7-12 0,7 7-9 15,0 0-9-15,0 0-9 0,-4-6-3 0,4 6-12 16,0 0-12-16,0 0-3 0,-4-4-6 0,4 4-5 15,0 0-3-15,0 0 1 0,0 0-2 0,0 0-5 16,0 0 0-16,0 0-1 0,-4-5-2 0,4 5 1 16,0 0-3-16,0 0-1 0,0 0 2 0,0 0-2 15,0 0 7-15,0 0-3 0,0 0-5 0,0 0 1 16,0 0 0-16,0 0 0 0,0 0 3 0,-1 5 1 16,1-5 0-16,0 17-1 0,-3-7-2 0,3 2 3 15,0 6 0-15,-1 6-1 0,1 4 0 16,0 8-6-16,-1 7-4 0,1 9 19 0,0 5-11 15,-3 14 11-15,3 4-7 0,0 3 2 0,0 4 13 16,0 7-21-16,3 2-2 0,-2 2 12 0,0 5-3 16,3 21-3-16,3-2 20 0,-2-2-22 0,1-19 7 15,3 19 10-15,0-3-5 0,1 1 0 16,0-2 29-16,1-17-20 0,1 17 20 16,-1-18-32-16,3 18 0 0,1-2 5 0,-1-4-6 0,0-13 29 15,-1-4-27-15,-2 0 45 0,2-4-34 0,0-4 32 16,1 0-32-16,-1-6 27 0,-4-3-38 0,2-1 28 15,-2-2-42-15,4-3 18 0,-3-3-19 0,-2-9 24 16,1-1-33-16,-3-3 29 0,2-1-5 16,-2-4-18-16,1 0-19 0,-1-9-17 0,-1-2-21 15,-1-3-29-15,0-6-31 0,0-1-28 0,-2-6-44 16,1 1-143-16,-2-5 200 0</inkml:trace>
  <inkml:trace contextRef="#ctx0" brushRef="#br0" timeOffset="-36545.93">15461 14079 89 0,'0'0'108'0,"0"0"-9"16,0 0-8-16,0 0-11 0,0 0 0 0,0 0-2 16,0 0-5-16,0 0-8 0,0 0-9 0,0 0-9 15,0 0 37-15,0 0-53 0,0 0-6 0,0 0-1 16,0 0-8-16,0 0-2 0,0 0-3 16,10-2 3-16,-10 2-1 0,10-2-8 0,-10 2 1 15,13-2 0-15,-4 0-2 0,1-1 4 0,3 3-5 16,1-2 1-16,0-1-4 0,5-1 2 0,1 1-1 15,4-2 3-15,0 2-2 0,3 1 14 0,0-2-11 16,5-1-6-16,1-2 0 0,3 4 1 16,-2-3 0-16,6 0 2 0,3 0 2 0,6-1-4 15,-2 0-1-15,3 1 1 0,1-1-3 0,3-2 3 16,-1 4 0-16,1-2 0 0,1 0 0 0,3 0 7 16,-1-1-5-16,2 2-11 0,10-3 9 0,-1 3-8 15,-8-1 14-15,9-4-13 0,2 4 14 0,-2-3-12 16,3 4 11-16,-1-1-10 0,0-1 9 0,-1 0-10 15,3 0 10-15,-3 1-8 0,3 0 10 16,1-2-11-16,-2 2 12 0,2-1-11 0,0 3 14 16,0-2-17-16,1 0 15 0,1 2-15 0,-2-2 12 0,1 2-10 15,1 1 20-15,-1-2-22 0,1 1 5 0,0-1-4 16,1 3 2-16,1 2 10 0,1-3-12 16,0 1 11-16,-2 0-12 0,2-1 4 15,2 1 0-15,-3 3-2 0,0-3 1 0,0 1 3 16,-2-1 0-16,4 0-4 0,-4 2 0 0,4-3 13 15,-4 2-13-15,1 2 10 0,-2-1-7 0,-11-1-2 16,1 1 0-16,-1 0-1 0,12-1 8 0,-10 1-7 16,-1 1 3-16,-1-1 9 0,3 1-11 0,-2 0 9 15,0 0-11-15,0 0 51 0,2 0-57 0,-1 1 10 16,-1-1-11-16,-1 0 2 0,3 0 4 0,-5 1 4 16,2-1-3-16,-1 0 0 0,1 0 12 15,-2 0-12-15,2 0 10 0,-1 0-10 0,-2 0 10 16,2-1-9-16,-3 1 9 0,0 0-12 0,-1 0 12 15,1 0-12-15,-3 0 6 0,3 0-4 0,-1 0 2 16,-3 0-1-16,3 0 3 0,-4 1 0 16,3-1-1-16,-2 0 11 0,-1 0-17 0,-2 2 16 15,0-2-8-15,-1 0 8 0,-1 0-15 0,-1 1 2 16,-5-1 1-16,-3 1 1 0,2-1 0 0,-2 2 4 16,-1-1-3-16,-3-1-1 0,4 2 2 0,-5-1 2 15,0 2-3-15,-1 0 0 0,-1-1 10 0,-5 1-13 16,0 0 11-16,-1-2-11 0,-1 2 16 0,-1 1-17 15,1-1 9-15,-2 0-13 0,-1 1 16 16,1-3-14-16,-4 3 12 0,-1 2-12 0,2-2 11 16,-5 0-11-16,1-2 11 0,-2 2-12 0,1 0 13 15,0 0-14-15,-3 1 12 0,2-1-9 0,-3 2 10 16,2-3-2-16,-3 3 0 0,2-1-2 16,-2 4 0-16,0-4 4 0,2 2-7 0,-3 1 0 15,-1-1 1-15,2 2 4 0,-1 0-1 0,0 1-2 16,-1 0-2-16,1 5 0 0,0-2 3 0,-2 2-1 15,0 2 5-15,2 1-4 0,-3 1 0 0,1 3 0 16,-1 3 0-16,1 3-3 0,0 3 2 0,-2-1-1 16,1 7 1-16,0 3 16 0,0 1-30 0,0 1 17 15,-1 3-12-15,0 2 12 0,0 4 2 16,1 0-5-16,0 10-2 0,1-1 2 0,-1 3 1 16,3-1 28-16,-3 1-30 0,1 1-5 0,-1-1 2 15,0-1-5-15,0 3 13 0,-3 0 1 0,3 1-7 16,0 1 5-16,-1 1 30 0,-1-1-21 15,0 3 20-15,-1-4-17 0,-1 2-8 0,0 0 1 16,-1 0 3-16,0 0 2 0,0 3-3 0,0 0 0 16,-2-3 18-16,1 4-28 0,-1-2 21 0,1-2-24 15,-2 0 21-15,-1 1-19 0,3 0-4 0,-1-2 6 16,0-10-2-16,-1 0-5 0,0 3 25 0,2-2-20 16,-1 0 25-16,0-3-29 0,0 1 44 0,1-2-22 15,0-3 27-15,0-4-35 0,-2 1 28 16,3-3-22-16,0-2 36 0,-3-8-35 0,2 0 25 15,-2-2-28-15,2-6 34 0,-2 0-36 0,2-3 3 16,-2 0 5-16,0-4-2 0,-1-2 6 0,3 2 1 16,-1-4-2-16,-1 1-8 0,-1 0-4 0,2-3 26 15,-2 0-32-15,1-2 28 0,0 1-35 0,-1 0 29 16,0-3-39-16,0 4 35 0,0-3-32 0,0 0 30 16,0 0-33-16,3 2 32 0,-6-3-31 0,3 1 25 15,0 1-26-15,0 0 30 0,0 0-32 0,-1-1 33 16,0 1-14-16,-1 1 9 0,1-1-31 0,1 0 18 15,-2 2-14-15,-1-3 30 0,3 1-31 16,-1 1 32-16,0-2-33 0,-2 1 32 0,2-1-31 16,-2 1 32-16,2-1-32 0,-2 0 30 0,3-2-29 15,-1 1 30-15,0 0-31 0,-1-1 29 0,1 0-26 16,0-3 28-16,-2 4-30 0,3-4 30 0,0 0-34 16,-1 2 36-16,1-8-30 0,-1 12 28 0,1-12-29 15,-4 9 35-15,4-9-35 0,-1 10 34 0,1-10-32 16,-3 7 38-16,3-7-39 0,-1 7 32 0,1-7-30 15,-3 5 30-15,3-5-32 0,-2 6 30 0,2-6-32 16,0 0 31-16,-8 6-32 0,8-6 30 0,-8 2-33 16,8-2 30-16,-10 6-29 0,10-6 30 0,-9 4-32 15,9-4 35-15,-10 1-33 0,10-1 29 16,-15 4-31-16,7-2 34 0,8-2-31 0,-20 4 32 16,9-2-32-16,0-1 29 0,-3 3-7 0,-3-2-6 15,-1 1 0-15,-1 0 4 0,0 1-3 0,-5 0 2 16,-1-2-2-16,0 3 0 0,-3-2 2 0,-2-1 1 15,-3 5 0-15,-4-2-2 0,0 0-5 0,-8 0 6 16,-2 2-31-16,0 0 25 0,-2-2-17 0,-2 2 31 16,1 0 1-16,-5 0-10 0,0-1 5 0,-1 2 1 15,-3 0 0-15,-10 1-2 0,0 0 0 0,-5-1-2 16,4 0-23-16,-6 1 32 0,1-2-28 0,1 1 26 16,-3 0-30-16,2 0 18 0,-2-1 9 15,0 1-6-15,-2-1-24 0,4 0 34 0,-6 0-34 16,6 0 36-16,-3-1-32 0,1 2 32 0,-2-3-32 15,0 1 33-15,-2 1-33 0,2 0 51 0,1-3-50 16,-4 2 29-16,4-1-29 0,-1 1 38 0,0-2-33 16,-2 1 31-16,2-2-38 0,0 1 40 0,0-2-38 15,-1 2 39-15,4-3-42 0,-4 3 36 0,1-3-34 16,2 0 31-16,-2 0-32 0,4 0 38 0,7-1-36 16,-7 0 34-16,8 0-32 0,2 0 21 0,-10-1-16 15,8 1 29-15,3-1-32 0,0 0 30 0,-1 0-30 16,1 0 34-16,-1-2-36 0,2 2 30 0,-3-2-29 15,5 2 29-15,-2-1-31 0,3-1 33 0,2 1-32 16,0 0 30-16,-1-1-35 0,0 2 35 16,4 0-33-16,-2-2 34 0,2 2-32 0,1 0 33 15,0-1-31-15,1 0 31 0,-1 2-29 0,4-1 30 16,-2 0-34-16,2 1 36 0,0 0-33 0,7-1 30 16,-6 0-31-16,6 1 32 0,-1 0-32 0,2-2 27 15,-1 2-30-15,0 0 30 0,0 0-29 0,1 2 32 16,1-2-33-16,-4 0 35 0,4 0-35 0,0 0 34 15,-2 0-30-15,1 1 31 0,1-2-34 0,-4 2 30 16,4-1-30-16,-2 0 34 0,-1 0-33 0,3 0 2 16,-10 0 4-16,0 1 25 0,10 0-22 0,0 0 26 15,-2-1-32-15,2 2 33 0,0-1-36 16,-1 0 34-16,1 0-34 0,1 0 33 0,0 0-32 16,0 2 27-16,0-2-9 0,2 2 10 0,0-2-33 15,-1 1 35-15,2 1-30 0,3-2 36 0,2 0-39 16,1 1 31-16,-1-2-30 0,3 1 34 0,-2 1-34 15,0-1 37-15,3 1-36 0,3-1 32 0,-2-1-16 16,0 1 11-16,4-1-22 0,1 0 25 0,1 0-24 16,0 1 25-16,2-1-26 0,0 0 23 0,0 0-26 15,3 0 28-15,1-1-26 0,1 1 27 16,1 0-25-16,-1 0 27 0,4-1-34 0,10 1 32 0,-19 0-30 16,19 0 27-16,-16 0-29 0,16 0 29 0,-12-1-30 15,12 1 24-15,0 0-25 0,-13 0 44 16,13 0-43-16,0 0 33 0,-13-2-35 0,13 2 35 15,0 0-34-15,0 0 34 0,0 0-34 0,-13 0 28 16,13 0-28-16,0 0 36 0,0 0-38 0,0 0 36 16,0 0-43-16,0 0 37 0,0 0-32 0,0 0 34 15,-10 2-32-15,10-2 31 0,0 0-29 0,0 0 32 16,0 0-29-16,0 0 32 0,0 0-29 0,0 0 31 16,0 0-31-16,0 0 34 0,0 0-31 0,0 0 29 15,-13 1-33-15,13-1 33 0,0 0-31 0,0 0 29 16,0 0-31-16,0 0 26 0,0 0-26 0,0 0 31 15,0 0-31-15,0 0 28 0,-11 0-29 0,11 0 35 16,0 0-21-16,0 0 15 0,0 0-33 16,0 0 31-16,0 0-33 0,0 0 36 0,-13 0-33 15,13 0 34-15,0 0-31 0,0 0 30 0,0 0-32 16,0 0 32-16,0 0-32 0,0 0 34 0,0 0-28 16,0 0 25-16,0 0-31 0,-6-4 32 0,6 4-30 15,0 0 32-15,0 0-31 0,0 0 28 0,0 0-28 16,0 0-3-16,0 0 11 0,0 0 26 0,-2-6-30 15,2 6 31-15,0 0-33 0,0 0 36 0,0 0-35 16,0 0 34-16,0 0-29 0,0 0 30 0,0 0-31 16,0 0 31-16,0 0-34 0,0 0 32 15,0 0-34-15,0 0 30 0,-2-6-32 0,2 6 30 0,0 0-31 16,0 0 29-16,0 0-29 0,0 0 27 16,0 0-7-16,0 0 9 0,-3-8-27 0,3 8 27 15,0 0-28-15,0 0 28 0,-2-5-28 16,2 5 29-16,0 0-28 0,-2-8 26 0,2 8-23 15,0 0 22-15,-1-9-34 0,1 9 32 0,0-7-35 16,0 7 30-16,0-11-13 0,-1 4-13 0,1-2-9 16,1-3-8-16,-2 0-11 0,1-6-8 0,-3-7-8 15,2-4-15-15,-2-7-18 0,1-10-27 0,-2-4-33 16,-1-3-36-16,0-11-123 0,-2-1 222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27:39.005"/>
    </inkml:context>
    <inkml:brush xml:id="br0">
      <inkml:brushProperty name="width" value="0.05292" units="cm"/>
      <inkml:brushProperty name="height" value="0.05292" units="cm"/>
      <inkml:brushProperty name="color" value="#FF0000"/>
    </inkml:brush>
  </inkml:definitions>
  <inkml:trace contextRef="#ctx0" brushRef="#br0">12400 8356 54 0,'-5'-5'190'0,"-1"0"-39"16,-1 1-28-16,2-4-13 0,-3 1-14 0,1 4-2 15,-1-5-15-15,-1 3-10 0,0 0-8 0,-1-2-8 16,1 3-12-16,-1-2-5 0,-2 3-10 0,1-3-5 15,-2 2-7-15,0 2-3 0,2-1-5 16,-2 3 0-16,-1 0-5 0,-1 0 1 0,-2 3-5 16,-1-1 4-16,-1 7-3 0,-3-4 6 0,3 5-7 15,-4 5 3-15,1 2 6 0,-1 3-6 0,-1 7 3 16,0 1-3-16,2 7 2 0,0 0-2 0,3 3 3 16,-3 12-2-16,2 1-2 0,1 3 6 0,3 1-9 15,1 2 7-15,2-6 0 0,7 1 3 0,-2-2-1 16,1 4-2-16,3 0 0 0,1 0-5 0,3 0 9 15,3-2-10-15,-2-2 3 0,3 0-4 0,2-5 6 16,-1-1-8-16,4-4-2 0,0-4 3 16,1-9-5-16,2 2 4 0,1-6 3 0,-2-5-3 15,5-2 6-15,0-5-3 0,2-3 4 16,1-4-7-16,3-3 4 0,2-3 0 0,3-8-1 16,1-2 0-16,7-8 3 0,0-5-1 0,-3-1 3 15,8-12-3-15,-3 1 1 0,-1-5 5 0,-3-3 4 16,-1 0 1-16,-1-3-3 0,-3 1-2 0,-4-5 6 15,-2 1-1-15,-7 6 3 0,-1-1 5 0,-1 0 5 16,-4 0-3-16,-3-1 8 0,-2 4-16 0,-4 5 22 16,-4 1-19-16,-2-5 8 0,-4 5-20 0,-6 1 12 15,0 2-10-15,-6 1 7 0,-1 5-15 0,-4 2 9 16,-5 2-12-16,-1 4 8 0,-4 0-9 0,1 5 5 16,-2-2-5-16,-2 6 3 0,1-1-25 0,4 6-6 15,1-1-6-15,-2 3-24 0,3 1-2 16,3 0-40-16,1 2-33 0,2 2-40 0,0 1-75 15,5-1 81-15</inkml:trace>
  <inkml:trace contextRef="#ctx0" brushRef="#br0" timeOffset="681.74">13127 8061 106 0,'-2'-9'159'0,"-1"4"-42"16,-1-2-25-16,2 0-23 0,-2 1-12 0,0 3-18 16,-2-2-5-16,6 5-15 0,-12-5-1 15,12 5-6-15,-19 1 1 0,10 1-9 16,-4 5 9-16,-1-1-12 0,-1 6 5 0,-3 2-6 16,-5 4 0-16,1 9 2 0,-1-2-1 0,-1 5 0 15,0 4 18-15,2 3 5 0,-5 10 1 0,3 3-16 16,1 0 15-16,2 2-22 0,1 4 10 0,2 0-8 15,5-1 13-15,3-4-16 0,1-2 14 0,4 0-11 16,1 1 9-16,4-6 1 0,3 3-1 0,1-2 25 16,2-1-30-16,4 1-17 0,2-5 11 0,2-2-11 15,1-3 16-15,4-3-16 0,-1-4 2 0,5 2-1 16,-4-8 4-16,3-3 0 0,1-2 3 0,4-6 0 16,0 3 3-16,-2-3 2 0,1-4 3 0,-2-4 5 15,4-1 13-15,-1-3 36 0,1 0-32 16,0-2 4-16,4-4 13 0,0-4 3 0,-1-3-6 15,2-3 6-15,-1-2-2 0,0-2 34 0,-4-1-34 16,0-4-2-16,-1-4-6 0,-3-3-4 0,-2 1 22 16,1-4-37-16,-4-5 23 0,-1 0-34 0,0-2 22 15,-4 2-30-15,-1-7 25 0,-4 3-33 16,0-4 1-16,-3 4 0 0,-3-2 0 0,-3 4 0 16,-3-3 29-16,-2 2-30 0,-1 3 26 0,-6 4-33 15,1-3 30-15,-5 3-4 0,-3 4-7 0,1 1-3 16,-2 3-3-16,-3 2 0 0,-4 3 1 0,5 6 1 15,-3 1-10-15,-2 3-2 0,-1 1-2 16,-3 2 0-16,3 3-4 0,-3 2-23 0,3 2-24 16,0 2-31-16,1 4-12 0,-2 2-30 0,-3 2-30 15,1 2-32-15,-2 3-99 0,1 6 242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9:25:38.009"/>
    </inkml:context>
    <inkml:brush xml:id="br0">
      <inkml:brushProperty name="width" value="0.05292" units="cm"/>
      <inkml:brushProperty name="height" value="0.05292" units="cm"/>
      <inkml:brushProperty name="color" value="#FF0000"/>
    </inkml:brush>
  </inkml:definitions>
  <inkml:trace contextRef="#ctx0" brushRef="#br0">6185 7578 43 0,'0'0'79'0,"0"0"-4"16,0 0-34-16,0 0 7 0,0 0-18 0,0 0 11 15,0 0-19-15,0 0 13 0,0 0-11 0,0 0 12 16,0 0-10-16,0 0 1 0,0 0-4 0,0 0 12 15,0 0-10-15,0 0 13 0,0 0-17 0,0 0 7 16,0 0-11-16,0 0 12 0,0 0-13 0,0 0 11 16,0 0-11-16,0 0 5 0,3-6-5 15,-3 6 13-15,2-8-8 0,2 3-7 0,4 2 3 16,1-8-3-16,0 2-3 0,2-6-2 0,6 1-1 16,3-4 1-16,1-3-1 0,7 0-2 15,1-4-2-15,2-3 1 0,2 2-3 0,2-3 0 16,7-4 3-16,0 1-3 0,0-2 1 0,0 1-3 15,3 1 0-15,0 3 3 0,-8 1-2 0,0 5 3 16,0 3-1-16,-1-2-3 0,-2 3 1 0,1 0 10 16,-5 0-12-16,-4 4 8 0,1 1-11 0,-3 1 12 15,-5 2-13-15,-1 2 1 0,1-2 1 0,-6 5-1 16,1-1-7-16,-2 0-1 0,-2 3-5 0,-1 0-8 16,-3-1-16-16,-6 5-17 0,12-6-14 0,-12 6-37 15,10-2-16-15,-10 2-49 0,0 0 46 0</inkml:trace>
  <inkml:trace contextRef="#ctx0" brushRef="#br0" timeOffset="533.41">6856 7703 13 0,'8'-8'118'16,"2"2"-25"-16,4-2 7 0,3-2-28 15,-1-3 0-15,6-1-28 0,1 1 4 0,5-4-23 16,3-2-2-16,1-2-6 0,1 1-4 0,0-2-3 15,3 0-3-15,1-2-2 0,0 3-2 0,0-2 0 16,0-1 0-16,5 1-2 0,-3 0-1 0,-1 2 0 16,2-2 1-16,-1 4-1 0,-3-4-5 0,1 1 3 15,0 3 3-15,-2 0 0 0,-3 1 3 16,-3 0-4-16,-2 3 2 0,-3 4-1 0,-2-1-1 16,-4 2 1-16,1-1-2 0,-5 4 3 0,3-3-4 15,-6 5 2-15,3-4 2 0,-1 3-3 0,-3 1-4 16,-1 0 0-16,0-1-7 0,0 2-2 0,1 1-12 15,-2 0-24-15,0-2-24 0,-2 1-80 16,-6 4 40-16</inkml:trace>
  <inkml:trace contextRef="#ctx0" brushRef="#br0" timeOffset="999.81">7721 7698 130 0,'8'-4'205'0,"1"0"-44"0,1 0-9 15,3-5-30-15,0 3-19 0,3-6-21 0,5 3-17 16,-1-6-8-16,3 1-17 0,4-3-2 0,1-1-13 16,4-1-7-16,0-2-1 0,1 1-5 15,-1-2 25-15,3 2-35 0,-2-1 1 0,-1 0-2 0,1-3-1 16,-1 5 0-16,0-1-2 0,0 1 2 15,0 0 0-15,-4 0 2 0,-1 3 1 0,-3 3-6 16,-1-2 2-16,0 0-1 0,-5 6 0 0,1-5 1 16,-1 2 1-16,1 2 0 0,-1 0-2 0,-4 1 2 15,-1-1 1-15,1 3 1 0,-1-1-9 0,-2-1-7 16,1 3-10-16,-2-2-7 0,0 3-10 0,-2-1-15 16,0 1-15-16,-2 0-18 0,2 3-19 0,-8 2-23 15,10-7-89-15,-10 7 70 0</inkml:trace>
  <inkml:trace contextRef="#ctx0" brushRef="#br0" timeOffset="1382.31">8424 7685 64 0,'13'-10'68'0,"-3"3"2"0,7-3-19 0,-2 1-3 15,3-5-29-15,-1 3 13 0,2 0-25 0,0-4 16 16,-1 2-22-16,1 2 18 0,3-5-9 0,-2 1 32 16,2-1-13-16,-4 4-6 0,1-3-2 15,0-1 1-15,-1 0 0 0,0 4-7 0,0-3 0 16,-3 2-6-16,3-3 1 0,-4 3-5 0,4 0 1 16,-4-1-3-16,4 1 0 0,-4 4-4 15,1-3-4-15,-2 2-4 0,0-1-11 0,0 4-22 16,-2-2-30-16,2 1-82 0,-3 0 40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28:56.850"/>
    </inkml:context>
    <inkml:brush xml:id="br0">
      <inkml:brushProperty name="width" value="0.05292" units="cm"/>
      <inkml:brushProperty name="height" value="0.05292" units="cm"/>
      <inkml:brushProperty name="color" value="#FF0000"/>
    </inkml:brush>
  </inkml:definitions>
  <inkml:trace contextRef="#ctx0" brushRef="#br0">13094 7016 32 0,'0'0'132'0,"0"0"-9"0,-4-3-8 0,4 3-11 16,0 0-16-16,-2-7-11 0,2 7-16 0,0 0-13 16,-4-8-1-16,4 8-1 0,0 0-1 0,-3-7 3 15,3 7 0-15,0 0 2 0,-4-5 4 0,4 5 1 16,0 0 12-16,0 0-16 0,-1-6 3 0,1 6-15 16,0 0 4-16,0 0-18 15,0 0 6-15,0 0-19 0,0 0 8 0,-1-6-13 16,1 6 7-16,0 0-18 0,0 0 17 0,0 0-17 15,0 0 7-15,0 0-11 0,0 0 14 0,0 0-12 16,6-6 12-16,-6 6-11 0,9-3 10 0,-9 3-9 16,19-2 8-16,-7 1-8 0,1 0 23 0,2 0-32 15,3 0 22-15,1-1-18 0,7 1 11 0,-1-2-8 16,6 1 9-16,-2 2-6 0,3-1 7 0,5 2-9 16,4 1 10-16,0-1-7 0,0 2 13 0,9-1-17 15,-3 1 8-15,3 0 2 0,-3 0-1 0,3 3 0 16,0-2 2-16,-3 1-4 0,4-2 2 0,-2 4-9 15,2-4 20-15,-5 0-19 0,4 1 14 0,-2-1-15 16,1 2 7-16,2-2 3 16,1-2 5-16,-2 0-6 0,3 0-3 0,-1 0 1 15,-1 1-2-15,0-2 1 0,0 1 0 0,-2 0 5 16,-4-1 1-16,-2 2-8 0,-2-2-2 0,1 0 4 16,-1 1-12-16,0 2 12 0,1-2-4 0,-5 1 6 15,2-1-9-15,-2 0 13 0,-5 0 5 0,-3-1-5 16,2 0-7-16,-3 1 3 0,0 0-1 0,-5 1 0 15,-3-1-3-15,2 0 3 0,-3 0-1 0,-1 0 1 16,-4 0 0-16,-1 1 5 0,1-2-6 0,-2 2 0 16,-12-2 2-16,20 1-3 0,-20-1 1 0,14 2-1 15,-14-2 1-15,17 1-6 0,-17-1-5 16,11 1-45-16,-11-1-54 0,13 1-56 16,-13-1-235-16,10 1 144 0</inkml:trace>
  <inkml:trace contextRef="#ctx0" brushRef="#br0" timeOffset="1067.77">20352 7938 135 0,'0'0'188'0,"0"0"-52"0,0 0-33 16,0 0-17-16,1 8-21 0,-1-8-7 0,8 3 10 16,-8-3 0-16,10 2 0 0,-10-2-1 0,15 1-1 15,-2-1-2-15,0 0-3 0,0 1-6 0,3-1-5 16,0 0-5-16,3 0 0 0,2 0-10 16,0 0-7-16,2 0 0 0,1 0-2 0,3 1 0 15,2-1 0-15,2 0 0 0,0-1 1 0,2 1 6 16,4 0 9-16,0 0-9 0,0 0 11 15,5-1-10-15,7-2 94 0,1-2-57 0,5 0 67 0,1 0-83 16,18-2 44-16,0-3-24 0,3 4-15 16,2-3-69-16,4 3 56 0,4-4-55 0,4 1 52 15,2 2-71-15,2-1 65 0,-1 0-59 0,5 1 57 16,-2 0-61-16,2 2 58 0,1-5-61 0,-1 5 8 16,2-2 3-16,1 2 59 0,-1-1-53 0,0 4 45 15,0-4-60-15,-2 4 60 0,1 0-63 0,-3 0 10 16,2 0 3-16,-5 2 3 0,3 0 56 0,0 0-62 15,-3 0 51-15,0 0-44 0,-2 0 49 16,0 0-63-16,-1 2 6 0,-4-2 3 0,1 1 3 16,-1 0 4-16,-1 1 57 0,-2 0-69 0,-2-2 63 15,1 2-64-15,-3-2 60 0,-2 0-61 16,0 1 9-16,-14-2-4 0,-1 1 3 0,-2 0 6 16,-1 0-3-16,-2-2 0 0,-3 2 7 0,-2-1 0 15,0 0 56-15,-6-2-65 0,-5 2 59 0,-1-1-56 16,-4 0 48-16,-2 1-59 0,-6-1-3 0,-1 0 7 15,-6 0-4-15,-2 0-7 0,0 1-10 0,-3-2-15 16,-2 2 27-16,-3 0-93 0,0-2-41 0,-12 3-57 16,16-1-346-16,-16 1-79 0</inkml:trace>
  <inkml:trace contextRef="#ctx0" brushRef="#br0" timeOffset="2855.27">14989 6978 16 0,'0'0'42'0,"0"0"0"0,0 0-12 15,8 5 3-15,-8-5 6 0,4 3 5 16,-4-3-8-16,6 10-5 0,-2-5 0 0,1 1-9 16,-1 3 0-16,0-1-1 0,2 4 0 15,1 3-4-15,-1-3-4 0,3 6 5 0,-3 1 1 16,6 2-3-16,-1 5 0 0,2-1-2 0,1 4 3 15,0 5 2-15,5-2 5 0,-1 3 12 0,0 1-11 16,4 0 18-16,-3 1 11 0,3 0-13 0,1 1 9 16,0 0-17-16,1 0-1 0,4 7-5 0,0 0-3 15,2-3-4-15,-1 2-2 0,-1 0-4 0,3-5 3 16,1 3-3-16,0 1 0 0,-3-10-2 0,6 5 0 16,-1 1 2-16,6-3-5 0,-7-6 6 0,9 5-5 15,-1-2 9-15,0 1-1 0,6-2-6 0,-3 1 0 16,3-2 1-16,-1 0 1 0,1 0 1 15,2-5 1-15,-2 6-9 0,2-5-4 0,1 2 2 16,-2-2-2-16,-2 1 2 0,3-2-2 16,-8-5 2-16,1 2-4 0,0 0 4 0,0-3-1 15,0 1 1-15,2-1 3 0,0 0 1 0,0-2 5 16,-2 1 1-16,3-1 5 0,-2-1-10 0,2-2 17 16,-3 2-8-16,4-4 7 0,-2 0-6 0,-1 2 5 15,4-5 17-15,-2 1 23 0,4-2 8 0,-2 0-8 16,4-4-16-16,0 1-7 0,4 1 0 0,-1-2-12 15,2-4-7-15,2 1-9 0,-1 1 0 0,-1 2 3 16,4-4-9-16,2 2-1 0,-1-2 0 0,-1 1-2 16,1-2 1-16,-3 0-4 0,2 1 6 0,3-1-7 15,-3 2-3-15,0-4 4 0,1 2-1 16,2-1 2-16,1 1-1 0,1-2 1 0,10-2 8 16,-2 1 6-16,0-1 3 0,-3-1 13 15,2 2-11-15,-1-4-3 0,1-1 2 0,0 1 2 16,0-3-6-16,1 2-1 0,3-3 0 0,-2 1 0 15,1-3-12-15,2 1 27 0,-3 1-32 0,0-4 2 16,-1-2 5-16,0 2-5 0,-2-1-3 0,1-1 1 16,-2 2-1-16,0-1-1 0,-2-1-3 0,-3 0 9 15,-1-1-3-15,-1 2 8 0,-2-1-10 0,-1 0 0 16,-10 3 7-16,0-1-8 0,-3 0 9 0,1 0-6 16,-4-1 9-16,1 4-10 0,-4-3 6 0,0-1-1 15,-4 2-4-15,-1 0 1 0,-6 3-5 16,-3-2 7-16,3 3-7 0,-5-2-5 15,-3 2 9-15,-2 0-2 0,2-1 0 0,-4 1 3 16,1-2-3-16,0 2 1 0,-1-3 7 0,1 2-12 16,-3-1 1-16,0 0 0 0,2 0 4 0,-4 0 0 15,3-1 1-15,-3 2 59 0,0-2-71 0,-4 2 61 16,3 3-70-16,0-3 69 0,-2 2-72 0,1-2 65 16,-1 2-78-16,-2-1 73 0,3 2-66 0,-2-3 64 15,-1 4-65-15,1-1 64 0,0-1-66 16,-2 3 65-16,1-1-66 0,-1 1 65 0,-1 0-59 15,2 0 58-15,-2 0-67 0,-1 3 63 0,0-1-64 16,1-1 65-16,-7 5-72 0,9-7 49 0,-9 7-64 0,6-5 48 16,-6 5-70-16,9-6 24 15,-9 6-44-15,0 0 6 0,6-5-18 0,-6 5-24 16,0 0-32-16,0 0-40 0,0 0-209 0,0 0 117 16</inkml:trace>
  <inkml:trace contextRef="#ctx0" brushRef="#br0" timeOffset="3305.16">21345 7951 80 0,'-9'-2'223'0,"9"2"-41"0,0 0-19 15,0 0-32-15,-13-3-22 0,13 3-20 0,0 0-14 16,0 0-15-16,0 0-10 0,0 0-4 0,0 0-5 16,0 0-8-16,0 0-4 0,0 0-6 0,10-6-4 15,-10 6-4-15,14-1 1 0,-14 1-4 0,16-1-4 16,-6-1 1-16,0 1 1 0,3 0-6 16,-3 1 1-16,7-1 0 0,-6 1-2 0,2-1 3 15,4 0 0-15,-6-1-7 0,6 2 2 16,-4-1 0-16,2 1 1 0,-2 0-2 0,1 0 1 15,-3 0-1-15,2 1-2 0,0 1 3 0,-3-1 4 16,-10-1-5-16,18 2-3 0,-9-1 5 0,-1 2 10 16,-8-3 0-16,15 6-3 0,-9 0-1 0,-6-6 1 15,8 8 1-15,-7-1 6 0,-1-1-9 0,0 3-2 16,0 1 4-16,-1 1-1 0,-3-1 1 0,-1 4-15 16,1-1 15-16,-2 0-18 0,-3 1 21 0,1-1-17 15,2-1 15-15,-2 1-18 0,-1 1 18 0,3-5-15 16,-2 4 12-16,3-5-15 0,0 2 1 15,-3-2-39-15,4 1-40 0,-1-2-42 0,3-2-78 16,-2 2-144-16,0-3 194 0</inkml:trace>
  <inkml:trace contextRef="#ctx0" brushRef="#br0" timeOffset="4212.32">17577 8130 202 0,'-6'-6'284'0,"6"6"-72"0,0 0-53 0,0 0-38 16,0 0-25-16,-5 7-19 0,5 1-5 0,0 1-25 15,1 2-6-15,-1 7-9 0,0 2-8 0,0 3-5 16,4 3 19-16,-4 2-26 0,1-2-2 16,-1 3-8-16,0 1 2 0,0-2 2 15,-1-1 2-15,1 1-4 0,-4-6 0 0,4-2-1 16,0-2 0-16,0-1 27 0,0-1-20 0,-1-2 17 16,-2-3 16-16,3 0 18 0,0-5-4 0,-2 2-10 15,2-8-12-15,-4 7-9 0,4-7-6 0,0 0-5 16,-7-12 2-16,6 4-6 0,-3-4-2 0,4-1-8 15,-1-3 24-15,1-4-26 0,0 1-1 0,1-1-5 16,-1-5 4-16,4 2 1 0,0 0-1 0,0-3 71 16,1 1-82-16,0-1 39 0,5-3-47 15,-1 2 39-15,0-1-35 0,4 3 34 0,-3 2-34 16,4 0 38-16,0 1-40 0,-2 4 37 0,2 3-36 16,-1 1 42-16,-2 0-47 0,-1 6 39 15,2-3-37-15,-1 5 35 0,-2 1-39 0,2 2 30 16,-11 3-32-16,16-1 30 0,-16 1-32 0,13 8 42 15,-9-2-40-15,-3 2 30 0,-1 2-34 0,0 2 34 16,-1-1-23-16,-3 3 3 0,-4 0 6 0,3-1 2 16,-1 0 3-16,-4 1 0 0,-1-1 5 0,2 0 0 15,-1-1 4-15,-1-3-6 0,0 3 1 0,1-3 11 16,1 0-2-16,0-3 2 0,-1 1-1 16,5-1 3-16,-3-1 3 0,3-1 0 0,0 1 2 15,5-5-2-15,-10 3-8 0,10-3-7 0,0 0 3 16,-8 2 2-16,8-2-3 0,0 0 0 0,0 0-3 15,0 0 1-15,0 0-1 0,0 0 3 0,7-3-17 16,-7 3-16-16,0 0-18 0,0 0-19 16,0 0-25-16,12-2-29 0,-12 2-28 0,0 0-42 15,0 0-9-15,9 2-78 0,-9-2 263 0</inkml:trace>
  <inkml:trace contextRef="#ctx0" brushRef="#br0" timeOffset="5167.92">17622 8279 176 0,'0'0'282'16,"0"0"-52"-16,0 0-31 0,0 0-20 0,-8-3-22 15,8 3-33-15,0 0-29 0,0 0-18 0,0 0-13 16,0 0-13-16,0 0-7 0,0 0-7 0,0 0-5 15,12 0 7-15,-12 0 11 0,11 7 25 0,-3-2-8 16,0 0-4-16,3 2 5 0,-1 3-10 0,2 2-14 16,-1 0 1-16,2 3-9 0,2 0-4 0,-2-1-5 15,0 0-7-15,0 1-2 0,0 0-5 0,-1 0-3 16,1-3-4-16,-1 0 8 0,-1-1-5 16,-2 0-11-16,3-1-3 0,-1-1-27 0,-2 2-22 15,0-4-23-15,4 2-32 0,-7-2-19 16,3-1-33-16,1-1-32 0,-1 1-30 0,0-5-236 15,0 2 62-15</inkml:trace>
  <inkml:trace contextRef="#ctx0" brushRef="#br0" timeOffset="5340.4">18055 8456 357 0,'0'0'353'15,"3"-7"-71"-15,-3 7-21 0,0 0-56 0,0 0-23 16,1-6-40-16,-1 6 4 0,0 0 25 15,3 8-10-15,-3-8-30 0,2 14-32 16,-1-4-19-16,1 2-19 0,-1 1-13 0,0 2-21 0,2 2-35 16,1 1-63-16,-2 3-52 0,5 0-58 15,-2 0-56-15,1 0-71 0,-1 3-246 0,2-1-69 16</inkml:trace>
  <inkml:trace contextRef="#ctx0" brushRef="#br0" timeOffset="8517.34">12956 10879 143 0,'0'0'160'15,"0"0"-31"-15,0 0-34 0,0 0 0 0,0 0-20 16,1-7-16-16,-1 7-12 0,0 0-23 0,0 0 6 16,0 0-17-16,0 0 7 0,4-7-9 0,-4 7 10 15,0 0 5-15,0 0 10 0,0 0 3 16,0 0 4-16,0 0 0 0,0 0 12 0,5-3-3 15,-5 3-6-15,0 0 0 0,0 0-4 0,0 0-4 16,0 0-3-16,0 0-4 0,8-2 2 0,-8 2 1 16,0 0 3-16,0 0 0 0,14-2-4 0,-14 2-7 15,10-1-1-15,-10 1-2 0,18 0-2 0,-8-1-4 16,6 1 7-16,-1 0-3 0,5-1 2 0,1 1 8 16,2-1 0-16,6 0-7 15,3-1-2-15,4 2-2 0,1-1-3 0,5-2-1 0,2 2 7 16,7 1-4-16,1-3 4 0,1 2 7 15,0 0-2-15,5-1-12 0,-2 0-2 0,3 0-4 16,-3-2-1-16,4 1 1 0,0 0 6 0,0 1-10 16,2-1 10-16,-1 0-14 0,2-2 11 0,9 1-14 15,-8 0 3-15,9 2 0 0,-13-1 9 0,4 0-3 16,-1-2-14-16,-2 1 7 0,11 1 9 0,-11-1-8 16,-1 0 8-16,0 1-9 0,0 2 6 0,0-2-7 15,-1 2 6-15,-3 1-9 0,-1-1 7 0,-1 1-7 16,-7 1 4-16,-6-1 15 0,1 1-17 0,-5 1-5 15,-1-1 8-15,-4 0-10 0,-4 1 3 0,0-1-4 16,-2 1 13-16,-7-1-7 0,4 0 6 16,-4 2-6-16,-1-3 7 0,1 2-8 0,-2-2 7 15,-4 0-12-15,-2 1 10 0,3-1-11 0,-2 0 5 16,-12 0-18-16,16 1-14 0,-16-1-10 0,18 0-18 16,-18 0-28-16,14-1-38 0,-14 1-53 15,13 1-76-15,-13-1-178 0,0 0 91 0</inkml:trace>
  <inkml:trace contextRef="#ctx0" brushRef="#br0" timeOffset="12623.03">19839 10068 58 0,'0'0'151'0,"0"0"-2"0,0 0-52 0,-6-3-3 16,6 3-31-16,0 0-10 0,0 0-14 0,0 0-4 16,0 0-15-16,0 0 5 0,0 0-16 0,0 0 10 15,0 0-16-15,0 0 12 0,0 0-15 0,0 0 5 16,0 0-8-16,0 0 14 0,0 0-15 0,0 0-14 15,0 0 18-15,0 0 14 0,0 0-16 0,0 0 17 16,0 0-15-16,0 0 5 0,0 0-8 0,0 0 16 16,0 0-14-16,0 0 6 0,0 0-4 15,0 0-2-15,0 0 22 0,0 0 13 16,0 0-16-16,0 0-6 0,4 6 6 0,-4-6 16 16,0 0 5-16,6 3 9 0,-6-3 0 0,9 4-5 15,-9-4 5-15,9 4-1 0,-9-4-2 0,13 4-7 16,-4-1 22-16,1-2-28 0,0 2 10 0,3 0-17 15,-3-3 15-15,8 5-24 0,-1-3 20 0,-1 2-22 16,4-1 16-16,-1-1-24 0,1 1 29 0,2 3-36 16,2-2 21-16,2 0-24 0,-1 0 28 0,2 2-29 15,1-1 22-15,4-1-26 0,1 2 24 0,-1 0-25 16,3-2 37-16,-2 0-36 0,0 1 36 16,3 0-24-16,0-3 31 0,2 2-34 15,-1-3 34-15,0 0-39 0,3 0 37 0,-3 1-42 16,4-1 48-16,-3-1-49 0,2 0 34 0,-2 0-35 15,-1 0 36-15,-5 0-38 0,1 0 3 0,-1 0 38 16,2 0-7-16,-4 0-40 0,2 0 49 0,0 0-47 16,0 0 45-16,0 0-55 0,1 0 48 0,-1 0-37 15,4 2 35-15,2-2-38 0,1 2 37 0,-2 0-35 16,0-1 59-16,-1-1-63 0,2 1 39 0,-1-1-43 16,0 0 46-16,0 0-38 0,3 0 59 0,-2 1-64 15,-1-1 39-15,2 0-37 0,0 0 2 0,-2 0 8 16,0 1 0-16,2-1-4 0,-5 0 46 15,1 0-42-15,3 1 35 0,-5-1-39 16,4 0 40-16,-1 0-41 0,1 0 39 0,-5 0-40 16,4 0 40-16,-4 0-47 0,0 0 48 0,1 0-43 15,-1 0 41-15,0 0-40 0,0-1 40 0,-3 1-42 16,4 0 41-16,-3 0-36 0,-1-1 1 0,3 1-6 16,-4 0 7-16,2-1 7 0,-1 1 2 0,-1 0-1 15,-1 0 3-15,1 0-2 0,0 0 2 0,-1-1 3 16,1 1-1-16,2 0-2 0,-2-1-7 0,0 1 49 15,1-2-49-15,-1 2 42 0,2-2-48 0,-1 0 44 16,2 2-45-16,-4 0 40 0,2-1-38 0,-1-1 43 16,3 1-56-16,-2 0 49 0,2-2-42 15,-2 2 5-15,1-1-2 0,-1-1 3 16,-1 0 1-16,3-1 3 0,-2 2 0 0,1 1 3 16,-1-3 2-16,0 2-3 0,1-3 4 0,-1 1 1 15,-1 1 2-15,2 2 4 0,-2-3-6 0,0 1 0 16,0-1 2-16,4-1 1 0,-1 3 1 0,-2-2-1 15,3 0-4-15,1-2 4 0,-6 3-1 0,8-1 3 16,-6 1-2-16,4-1 0 0,2-1 0 0,-2 1 0 16,0-1 1-16,0 2-1 0,-1-3-4 0,2 2 5 15,-1-1 3-15,0 1-4 0,0-3-1 0,1 4 2 16,-1-1 0-16,-5 1 2 0,1-1 23 0,1 0-27 16,-2-1 18-16,1 2-28 0,-1 1 6 15,2-4-1-15,-1 4 4 0,0-2-2 16,-2 1 5-16,5 0-2 0,-4 1-2 0,7-4 3 15,-6 3-1-15,1-1-7 0,-1 2 3 0,4-1 6 16,-1-1 1-16,-1-1-2 0,-2 3 23 0,6-1-26 16,-6 1 22-16,-1-1-22 0,3 0 10 0,-2 0-12 15,-1 0 7-15,1 1-11 0,-4-2 27 0,5 4-25 16,-5-1 23-16,3-1-26 0,-2 0 26 0,-1 0-26 16,0-2 23-16,-2 3-21 0,-2 0 29 0,1-1-41 15,0-1 26-15,2 3-17 0,2-3 22 0,-2 1-27 16,-5 0-1-16,4 0 2 0,3-1-7 15,-5 3 11-15,0-2 2 0,1 1 1 0,-2-1-4 16,1 1 4-16,-2 1-1 0,1 0 1 16,-2-1 1-16,1-1-1 0,-1 2-2 0,1-1 1 15,-5 1-2-15,7-1 47 0,-6 1-57 0,-1-1-5 16,3 1 9-16,-3 0 3 0,2-1-2 0,-3 1 0 16,1 0 0-16,2 0 0 0,-5-2 4 0,4 2-1 15,-3 0 3-15,1 0-1 0,-2 2 2 0,-2-4 7 16,-9 2 29-16,19-2-35 0,-19 2 1 0,16 0 2 15,-16 0 1-15,16 0 3 0,-16 0-4 0,13 0 2 16,-13 0 0-16,13 0 1 0,-13 0 2 0,0 0 4 16,15 0-6-16,-15 0 1 0,0 0-1 0,14 0 1 15,-14 0-5-15,0 0 4 0,13 2-9 16,-13-2 9-16,0 0 5 0,10 3 0 16,-10-3-2-16,0 0 0 0,0 0 4 0,0 0-5 15,13 1-2-15,-13-1 0 0,0 0 4 0,0 0-6 16,0 0 6-16,8 2 0 0,-8-2 2 0,0 0 1 15,0 0 0-15,0 0-1 0,0 0-1 0,0 0-1 16,0 0-2-16,0 0 3 0,0 0-4 0,11 2 4 16,-11-2 2-16,0 0-3 0,0 0 1 0,0 0-4 15,0 0 4-15,0 0-3 0,0 0-3 0,0 0 0 16,0 0-9-16,0 0-17 0,0 0-22 0,0 0-36 16,0 0-51-16,0 0-72 0,0 0-129 0,0 0 204 15</inkml:trace>
  <inkml:trace contextRef="#ctx0" brushRef="#br0" timeOffset="16677.03">14966 10814 24 0,'-1'-10'251'0,"1"10"-55"0,0 0-49 16,-1-8-35-16,1 8-15 0,-3-7-10 0,3 7-20 15,3-6-8-15,-3 6-13 0,0 0-6 16,2-10-10-16,-2 10-16 0,7-7 6 0,-7 7-1 16,9-3-6-16,-9 3-1 0,11-3-5 0,-11 3-13 15,14-2 12-15,-14 2 3 0,21 2-7 0,-11 0 3 16,1 2-3-16,2 1 2 0,4 2-3 0,-2 1 2 16,7 5-3-16,-3 2 3 0,7 0-3 0,2 10-2 15,1-3 1-15,3 2 2 0,0 4 4 16,1-2-2-16,2-1-6 0,0 4 1 0,8 4 4 15,-2-3-1-15,2 2 1 0,-1-2-1 0,4-1 4 16,-1 1-5-16,0-3 4 0,2 3 1 0,1-4 0 16,0 0 1-16,0-2-2 0,5-1-4 0,-1-3 4 15,4 1 14-15,-6-6-10 0,8 2 1 0,3-2 0 16,3-4 3-16,-8-1-4 0,11-1 6 0,3 0 0 16,-1-4 1-16,4-1 0 0,2-1-1 0,2-1-2 15,2-4 1-15,-1-1-4 0,4-1 0 16,-2 0 3-16,2-1-4 0,5-4 5 0,-1 1-3 15,-1-4 0-15,1 1-5 0,2-3 3 16,2-1 1-16,-1-1 3 0,-1-1 3 0,2-1-3 16,-2 1-1-16,-1-3-1 0,-3 0-5 0,3 1 25 15,-1-2-29-15,-1 2 27 0,-3-2-28 0,1-1 24 16,-1-1-28-16,-3-2 26 0,0 4-26 0,-3-5 27 16,-5 0-29-16,1 1 2 0,-3 0 2 0,-4-2 1 15,3 2 0-15,-6 2 5 0,0-5 9 0,-6 7-1 16,2-2-3-16,-2 2-2 0,-4-4 0 0,-8 7 22 15,-1 2-26-15,-2 0 14 0,-1-2-20 0,-3 2 24 16,0 0-31-16,-3-2 4 0,-2 2 4 0,-4 3-3 16,2 1 1-16,-6-3 3 0,3 2 2 15,0 1-1-15,-3-1-1 0,-4 2 1 0,1 2-2 16,-1-4-1-16,2 5-2 0,-4-4 6 16,2 2 0-16,1 0-3 0,-3 1 2 0,1-1 0 15,-1 1-2-15,1-2 0 0,1 3 2 0,-3-3 2 16,1 4-6-16,0-4 2 0,0 2 34 0,-3-1-38 15,3 2 31-15,0-2-37 0,-4 4 37 0,2-4-39 16,-3 4 38-16,0-1-35 0,4-1 39 0,-6 1-46 16,3-1 36-16,0 3-35 0,0-5 36 0,-2 4-38 15,1 0 36-15,-1-1-36 0,0-1 34 0,-1 3-34 16,1-1 47-16,-3 0-46 0,1 2 37 0,-1-1-38 16,-1-1 39-16,-2 1-38 0,4 2 33 0,-3-1-36 15,-7 4 55-15,11-7-54 0,-11 7 34 0,10-6-50 16,-10 6 9-16,8-3-33 15,-8 3-26-15,5-5-37 0,-5 5-69 0,0 0-39 16,0 0-135-16,0 0 178 0</inkml:trace>
  <inkml:trace contextRef="#ctx0" brushRef="#br0" timeOffset="17016.45">20514 10218 196 0,'0'0'225'0,"0"0"-63"0,-10-1-28 15,10 1-30-15,0 0-3 0,0 0 0 0,0 0-12 16,0 0 1-16,0 0-31 0,0 0-9 0,10 4-13 16,-10-4 1-16,17 2-19 0,-7-1 2 0,0 0-8 15,4 2 5-15,-5-2-13 0,6 3 13 0,-2-2-19 16,0 0 6-16,2 3-9 0,-2-1 7 0,1-1-8 15,0 4 5-15,0-3-8 0,-2 3 0 0,-2 1 3 16,0-2 7-16,-1 3-12 0,-4-1 5 0,-1 1-3 16,0 1 14-16,0 2-10 0,-4-1 3 15,0 2-6-15,-4 2-1 0,-1 0-4 0,0 1-7 0,-3 2-18 16,0 0-3-16,-2 0-18 16,1-2-19-16,0 1-30 0,-1 1-25 0,1-3-37 15,3-3-75-15,-2 0 78 0</inkml:trace>
  <inkml:trace contextRef="#ctx0" brushRef="#br0" timeOffset="17932.79">18490 10885 71 0,'-4'-7'282'0,"0"-2"-78"0,0 1-46 0,2 3-33 16,-1-1-17-16,-1-1-5 0,4 7-4 0,-2-10-15 16,2 10-19-16,-5-10-19 0,5 10-11 0,-3-8-7 15,3 8-4-15,0 0-8 0,0 0-2 0,0 0 2 16,0 0-2-16,8 5-3 0,-6 1-4 16,2 6-2-16,-1-3 2 0,2 6-2 0,-1 2 10 15,-2 1-15-15,2-1 29 0,2 0-40 0,-3 1 18 16,-2 1-14-16,3-4 14 0,-1-2-11 0,-1 1 3 15,-2-1 5-15,3-4 15 0,-3 2 15 16,1-4 16-16,-1 3 0 0,0-10-9 0,0 9-1 16,0-9-4-16,0 0-7 0,0 0-8 0,0 0-4 15,-13-4-4-15,11-7 1 0,-2 1-1 0,-4-5-2 16,6-2-3-16,-2-2-2 0,-1-3-1 16,2 0 0-16,-2-1 6 0,2-3 15 0,-3 2-7 0,5-1 10 15,0 0-13-15,-1 1 6 0,2 0-8 16,0-3 10-16,2 7-4 0,-1-1-1 0,0-1-7 15,5 3-3-15,-2 2-1 0,0 0-6 0,1 0 0 16,2 4 18-16,-1 1-25 0,2 0-3 0,-2 6-3 16,2-2-2-16,-2 4 5 0,-6 4 2 0,17-2 10 15,-17 2-14-15,14 8 7 0,-5-2-17 0,-4 1 12 16,0 5-22-16,-1-2 13 0,0 4-18 0,-3-1 18 16,-1 2-22-16,-1-3 9 0,-3 3 9 15,1 0 7-15,-2 1 2 0,-1-5 2 0,-2 4 3 16,2-2 4-16,-2-2 3 0,0 1 11 0,-2-3 10 15,5 0 2-15,-1-3 7 0,-1 3-4 16,2-4 9-16,0-1 1 0,1 2 0 0,4-6-4 16,-9 7-4-16,9-7-11 0,-4 5-1 0,4-5-9 15,0 0 1-15,0 9-3 0,0-9 10 0,7 6-14 16,-7-6 4-16,10 6-3 0,0 2 1 0,-1-1 3 16,3 4-8-16,3-1 4 0,-1 5-1 0,1-1-2 15,1 2-2-15,2 2-9 0,-3 0-16 0,2-4-17 16,0 4-15-16,-4-2-33 0,4 1-3 0,-3-4-37 15,0-1-44-15,0 0-34 0,-4 0-235 0,2-4 80 16</inkml:trace>
  <inkml:trace contextRef="#ctx0" brushRef="#br0" timeOffset="18265.96">18808 10922 282 0,'0'0'302'0,"-3"-8"-59"0,3 8-38 0,-1-11-29 16,1 11-31-16,-1-6-27 0,1 6-25 0,0 0-24 15,-4-8-17-15,4 8-11 0,0 0-6 0,9-7-6 16,-9 7-3-16,8 3-6 0,-3 2-3 0,1-1-6 16,2 1 2-16,-2 4 1 0,-1-1-6 15,2 5-6-15,-1-2 44 0,0 3-47 16,-2 1 39-16,1-1-44 0,-2-1 43 0,-2 3-46 15,3 1 6-15,-4-3 12 0,3 0 5 0,-2-3 12 16,-1 2-7-16,1-3-8 0,-1 1-2 0,0-3 3 16,4 2 7-16,-4-4 9 0,6 3-4 0,-2-5 1 15,5-1-2-15,0-2-7 0,5-1-6 0,2-4-4 16,4-2-7-16,3-4-41 0,4-3-26 0,1 2 39 16,10-5-63-16,-2-1-60 0,1-1-108 0,0 2-244 15,-1 1-1-15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9:29:03.796"/>
    </inkml:context>
    <inkml:brush xml:id="br0">
      <inkml:brushProperty name="width" value="0.05292" units="cm"/>
      <inkml:brushProperty name="height" value="0.05292" units="cm"/>
      <inkml:brushProperty name="color" value="#FF0000"/>
    </inkml:brush>
  </inkml:definitions>
  <inkml:trace contextRef="#ctx0" brushRef="#br0">13233 6597 2 0,'0'0'150'0,"0"0"3"0,0 0-23 0,0 0-6 16,0 0-18-16,0 0 4 0,0 0-20 0,0 0 8 15,0 0-20-15,0 0 8 0,0 0-23 0,0 0 2 16,0 0-7-16,0 0 0 0,0 0 3 15,0 0-1-15,0 0-4 0,-7-5-5 0,7 5-5 0,0 0-1 16,0 0 5-16,0 0 0 0,7-3-4 16,-7 3 5-16,0 0-14 0,8-5-4 0,-8 5-10 15,5-3 1-15,-5 3-5 0,9-3-3 0,-9 3-4 16,10-6-2-16,-3 2 22 0,-7 4-21 16,14-5 4-16,-3-1-19 0,2 1 6 0,2-2-3 15,6 0 0-15,3-4 5 0,7-1 1 0,7-3 9 16,4 3-1-16,6-5-4 0,9-2-1 0,2 1 7 15,1-1-12-15,-1 0 3 0,1 1-4 0,-13 5 1 16,4-2-2-16,-2 3 2 0,-6-2-44 0,3 1 49 16,-5 2-41-16,-4-1 47 0,-5 4-42 15,-4-1 55-15,-2 3-59 0,-7-2 56 0,4 3-50 16,-5-1 48-16,-4 3-44 0,1-2 45 0,-3 1-46 16,-2-1 47-16,0 3-46 0,-1 1 55 0,-1-2-56 15,-8 3 51-15,14-5-58 0,-14 5 52 0,10-2-50 16,-10 2 30-16,9-3-26 0,-9 3-38 0,0 0-44 15,10-3-37-15,-10 3-64 0,0 0-51 16,0 0-161-16,0 0 119 0</inkml:trace>
  <inkml:trace contextRef="#ctx0" brushRef="#br0" timeOffset="388.05">13881 6697 160 0,'0'0'143'0,"0"0"-28"0,-4 5-18 0,4-5-5 16,0 0 6-16,0 0 2 0,0 0-6 0,0 0-9 15,13 0 0-15,-13 0-2 0,19-4-5 16,-6 1 2-16,0-1-4 0,6-1 1 0,3-1-1 16,1-1-13-16,1-2-4 0,7-1-8 0,1-1-8 15,6-3-8-15,-1 2-8 0,3-2-4 0,-2 0-7 16,4-1-3-16,2 3-3 0,-1-4 35 0,-2 4-38 16,1-2 29-16,-1 2-43 0,-1-2 26 0,-2 2-30 15,-6 2 28-15,3 1-27 0,-5 0 24 0,1 2-27 16,-7 0 0-16,2 1 10 0,-2 1-31 15,-2-2-12-15,-3 2-54 0,-1 3-24 0,-3-2-35 16,3 0-23-16,-5 3-48 0,-3-2-112 0,3 2 200 16</inkml:trace>
  <inkml:trace contextRef="#ctx0" brushRef="#br0" timeOffset="726">14661 6761 189 0,'8'-2'195'16,"3"-3"-32"-16,-1 0-15 0,3-3-23 0,5 1-17 16,0-4-19-16,0 3-2 0,1-4-30 0,-1 3 2 15,2-1-22-15,-1-1 28 0,3 1-24 0,0 0 4 16,1 0-28-16,-4 1 15 0,4 0 4 0,-4 1-34 16,2-1-13-16,-5 3-24 0,2 1-31 0,-4-2-24 15,-1 2-26-15,2 1-20 0,-4 1-6 16,0-2-10-16,-1 2-84 0,-1-2 76 0</inkml:trace>
  <inkml:trace contextRef="#ctx0" brushRef="#br0" timeOffset="21587.69">16970 4589 146 0,'0'0'226'0,"0"-10"-38"16,0 10-16-16,0-8-15 0,0 8-10 0,-1-7-15 16,1 7-4-16,0 0-29 0,0-9-31 0,0 9-9 15,0 0-4-15,0-8-4 0,0 8 1 0,0 0 5 16,0 0-3-16,-1-8-4 0,1 8 2 0,0 0-18 16,0 0-9-16,0 0-8 0,0 0-7 0,0 0-3 15,-3-5-6-15,3 5 3 0,0 0-2 0,-1 7 0 16,-2-1 12-16,3 4-11 0,-2 0 3 0,-1 5-3 15,-2 5 3-15,1 1-4 0,2 3 0 16,-2 0-1-16,-1 5 3 0,-2 0-1 0,0 2 8 16,0-3-9-16,-2 2 1 0,3-3 0 15,-3-1 2-15,0-1-1 0,-1 0 3 0,1-4 4 16,-4-1 4-16,4-2 14 0,-2-1 16 0,-1 0 3 16,-1-2 15-16,1-2-12 0,0-3-5 0,-2 1 1 15,1-3-9-15,0 0-8 0,-2-2-5 0,2 0-1 16,1-3-3-16,0 1-2 0,-2-3-4 0,1-1-1 15,13 0-7-15,-23-1 0 0,13-3-5 0,1 1-3 16,-2-2-6-16,3 1-4 0,0-4 22 16,-2 1-31-16,6-2 27 0,-1-1-33 0,1-2 29 15,4 0-29-15,0-5 30 0,4 0-32 0,0 0 31 16,5-3-29-16,1-1 8 0,0 3 0 0,3-1 4 16,1 1 4-16,4-2-1 0,-1 2 10 15,-1 3-16-15,7 1 16 0,-5 4-7 0,5-1 2 16,0 4 1-16,-1 0 0 0,2 3 1 0,0 4 1 15,3 2-1-15,0 1 4 0,2 3 5 0,1 5 14 16,-3 1-21-16,1 3 22 0,1 3-29 0,2 0 23 16,-7 0-40-16,-1-2-9 0,3 2 12 0,-6-1-37 15,2-1 23-15,-2-1-32 0,-2-1 22 0,0-3-35 16,-1 0 9-16,-3-3-35 0,0 2 1 0,-3-3-30 16,2 1-15-16,-4-4-33 0,4 1-43 15,-4-2-108-15,1 2 206 0</inkml:trace>
  <inkml:trace contextRef="#ctx0" brushRef="#br0" timeOffset="23686.71">17434 4534 87 0,'0'0'166'0,"0"0"-28"0,0 0 3 0,0 0-16 0,0 0-2 16,0 0-29-16,0 0-1 0,0 0-30 0,0 0 0 16,0 0-21-16,0 0 8 0,0 0-12 0,0 0 12 15,0 0-20-15,0 0 18 0,0 0-17 16,5-5 14-16,-5 5-20 0,0 0 21 15,7-4-18-15,-7 4 20 0,11-5-15 0,-6 2 4 16,4-2-29-16,1-1 20 0,1 2-28 0,0-3 22 16,3 1-27-16,-2 1 23 0,2-3-33 0,-3 3 3 15,-2 0-58-15,4 2-17 0,-3-2-44 0,-1 2-25 16,1-2-41-16,-10 5-133 0,13-2 214 0</inkml:trace>
  <inkml:trace contextRef="#ctx0" brushRef="#br0" timeOffset="23945.87">17507 4684 87 0,'0'0'229'0,"0"0"-30"16,-4 4-35-16,4-4 2 0,0 0-31 0,0 0 5 15,0 0-33-15,0 0 6 0,10-6-39 0,-10 6 16 16,12-7-40-16,-6 2-12 0,4-2-4 16,1 0-4-16,0 0-4 0,3-4-10 0,-1 4-3 15,5-5-5-15,-3 3-5 0,2-2-7 16,-2 2-33-16,-1-1-10 0,-1 3-45 0,1-2-17 16,0 2-40-16,-2 0-36 0,-2 2-162 0,-1-1 196 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31:11.528"/>
    </inkml:context>
    <inkml:brush xml:id="br0">
      <inkml:brushProperty name="width" value="0.05292" units="cm"/>
      <inkml:brushProperty name="height" value="0.05292" units="cm"/>
      <inkml:brushProperty name="color" value="#FF0000"/>
    </inkml:brush>
  </inkml:definitions>
  <inkml:trace contextRef="#ctx0" brushRef="#br0">9590 9692 183 0,'0'0'168'16,"1"-7"-41"-16,-1 7-20 0,0 0-6 0,0 0-17 15,0-7-11-15,0 7-8 0,0 0-5 0,0 0-8 16,0 0 3-16,0-10-4 0,0 10-3 0,0 0-5 15,0 0-2-15,0 0-7 0,0 0-3 16,0 0-6-16,0 0-6 0,0 0-6 0,0 0-5 16,0 0-3-16,0 0 13 0,0 0-11 0,-4 7-3 15,4-7-4-15,-5 15 2 0,1-5-8 0,-1 4 6 16,-1 2-2-16,-2 3 3 0,-1 1 3 0,3 1-2 16,-3 4 0-16,-4 3-1 0,5-2 1 0,-2 2 0 15,-1-2 3-15,-1 0-3 0,3 1 3 0,-5-4-2 16,5 1 7-16,0-5-6 0,-2 0 13 0,2-2-6 15,1-2 24-15,-1-1-21 0,0-3 18 0,3 1-24 16,-2-2 25-16,-1-2-24 0,3-1 24 0,-2-1-29 16,3-1 26-16,-4-2-31 0,9-3 2 0,-13 4 17 15,13-4-26-15,-11 0 1 0,11 0 1 16,-13-4 2-16,13 4-4 0,-13-6 3 0,9 1 0 16,-2-2-1-16,2 2 0 0,-1-3 1 0,0-1-2 15,1 0 2-15,4-1 2 0,-1 1 0 16,1 0-11-16,-3-1 8 0,6 1 1 0,-2-4 6 15,3 4 1-15,-3-2 0 0,3 3-2 0,1-1 0 16,-1 1-3-16,2 1 3 0,2-1-2 0,1 4 1 16,-1 0 3-16,3 1-2 0,-2 0 4 0,5 3-3 15,-1 2 0-15,1 2 1 0,5-1-4 0,-1 2 3 16,0 5 1-16,5-3 17 0,-4 4-32 0,4 0 28 16,0 3-20-16,3 0 19 0,-3-2-19 0,-3 2 18 15,1-1-25-15,-1-2 10 0,-2 1-24 16,0-2-5-16,-3-1-15 0,-1 0-8 0,2-2-7 15,-4 0-35-15,1 0-9 0,-4-3-53 0,1-1-17 16,-1-2-101-16,-9-1 271 0</inkml:trace>
  <inkml:trace contextRef="#ctx0" brushRef="#br0" timeOffset="235.3">9775 9944 19 0,'-9'-4'327'0,"9"4"-77"0,0 0-46 0,0 0-43 16,-6-3-14-16,6 3-20 0,0 0-31 0,0 0-20 16,0 0-15-16,1-9-10 0,-1 9-10 0,9-9-10 15,0 3-10-15,0-3-6 0,1 2-2 0,3-3-45 16,0 3-30-16,-2-5-36 0,3 5-63 0,-1-4-51 15,1 3-127-15,-4-2 204 0</inkml:trace>
  <inkml:trace contextRef="#ctx0" brushRef="#br0" timeOffset="470.36">9876 10090 272 0,'0'0'271'0,"-4"7"-29"0,4-7-65 0,0 0 4 16,-1 9-54-16,1-9 0 0,0 0-58 0,6-5 18 15,1-2-45-15,-1 0-6 0,3-2-9 0,4-1-5 16,-3-1-6-16,5-2-4 0,-2-1 10 0,1-1-62 16,0 1-31-16,4 1-30 0,-5 0-57 0,1-4-56 15,0 5-148-15,-1-1 179 0</inkml:trace>
  <inkml:trace contextRef="#ctx0" brushRef="#br0" timeOffset="849.93">10102 9699 249 0,'0'0'311'0,"-5"-6"-69"0,5 6 1 0,-4-7-58 16,4 7 5-16,0 0-74 0,-2-8 20 0,2 8-72 15,-3-8 31-15,3 8-57 0,1-10 36 16,1 5-66-16,0-3 44 0,2 1-60 0,1 2 51 16,-1-5-57-16,1 4 49 0,4-2-50 0,-1 1 43 15,-2 1-48-15,2-3 43 0,1 5-43 0,-3-2 47 16,3-3-50-16,-1 4 49 0,1 1-48 0,-3-3 47 16,3 2-49-16,-1 1 48 0,-1-1-50 0,1 1 57 15,-8 4-56-15,13-7 44 0,-13 7-48 0,11-3 50 16,-11 3-52-16,12-2 70 0,-12 2-71 0,0 0 43 15,18 1-42-15,-18-1 45 0,11 7-41 0,-4 0 44 16,-2 0-41-16,1 2 43 0,2 3-43 0,-3 2 43 16,0 2-43-16,0 0 43 0,4 4-44 15,-4-1 49-15,3 1-53 0,-3 1-7 16,3-1 4-16,-1 0-5 0,-3 1-13 0,4-3-12 16,-2 0-10-16,-2 0-7 0,2-2-9 0,-2-1-15 15,0-3-16-15,0 1-44 0,-3-3-31 0,2 1-105 16,-2-2 240-16</inkml:trace>
  <inkml:trace contextRef="#ctx0" brushRef="#br0" timeOffset="1037.58">10258 9892 115 0,'0'0'260'0,"0"-9"-55"0,3 4-28 0,1-4-14 15,-2 3-33-15,6-4-9 0,-2 2-35 0,2-2-9 16,1-1-28-16,2-2 3 0,1-1-12 0,2 2-12 16,-3-2-24-16,2-2-41 0,1 3-36 0,0 0-21 15,3-2-32-15,-2 0-45 0,-1 2-144 0,3-1 225 16</inkml:trace>
  <inkml:trace contextRef="#ctx0" brushRef="#br0" timeOffset="1383.59">10573 9605 132 0,'-7'13'199'16,"2"-2"-42"-16,0 2-26 0,0 3-28 0,0 0-19 16,1-1-7-16,0 1-20 0,4 0-8 0,-1 0-6 15,1 0-7-15,1-2-6 0,2-2-3 0,-1 1-5 16,2 1-1-16,2-3-7 0,2-2 1 0,0-2 2 15,-2 0-6-15,4-2 3 0,-1-3-18 0,3 0 11 16,-1 0-1-16,-2-3 3 0,4-2 7 0,-3 1-2 16,-1-3 1-16,3-2 8 0,-2 2 0 0,-1-6 5 15,0 2-14-15,0-3 10 0,-3 1-11 0,-1-2 3 16,-1-1-1-16,-1 1-1 0,-1-2-3 16,-2 0-4-16,0 1 0 0,-2-1 0 0,-1 1-4 15,-1 2 2-15,-1-5 4 0,0 7-4 0,-4-2-1 16,4-2-10-16,-3 5 1 0,-1-1-4 0,2 3-9 15,-1-2-11-15,0 4-27 0,-1 2-30 0,-1 0-27 16,10 3-41-16,-14-3-37 0,14 3-80 0,-18 0 84 16</inkml:trace>
  <inkml:trace contextRef="#ctx0" brushRef="#br0" timeOffset="1733.34">10925 9251 191 0,'0'0'215'0,"0"0"-55"0,7-4-33 0,-7 4-20 15,0 0 3-15,5 6 11 0,-4 3 3 16,2-2-41-16,-2 7-3 0,0 2-32 0,-1 3 6 16,3 3-25-16,-2 8 15 0,-1-3-25 0,0 7 13 15,0 1-25-15,0-1 16 0,0 2-21 0,0 0-2 16,0-2 1-16,4 0 1 0,-8 2-4 0,4-7 27 16,0 1-50-16,-1-5-10 0,-2 1-5 0,3-2-7 15,-1-6-15-15,0-1-9 0,-2-2-13 16,3-4-69-16,-1-1-189 0,1-10 200 0</inkml:trace>
  <inkml:trace contextRef="#ctx0" brushRef="#br0" timeOffset="1926.28">10667 9375 257 0,'-4'-5'328'16,"-1"-1"-32"-16,5 6-83 0,-6-6 4 0,6 6-89 16,-7-6 12-16,7 6-77 0,-6-7 19 0,6 7-74 15,0 0-20-15,4-5-48 0,-4 5-51 0,0 0-64 16,11 0-66-16,0 3-117 0,-1 2 184 0</inkml:trace>
  <inkml:trace contextRef="#ctx0" brushRef="#br0" timeOffset="2134.17">11136 9743 41 0,'0'0'444'15,"0"0"-62"-15,0 0-116 0,1 7-37 0,-1-7-24 16,0 0-32-16,0 0-34 0,0 0-34 0,3 5-21 15,-3-5-39-15,0 0-72 0,0 0-56 0,-3 6-52 16,3-6-58-16,0 10-106 0,0-10-136 0,-2 13 95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33:52.588"/>
    </inkml:context>
    <inkml:brush xml:id="br0">
      <inkml:brushProperty name="width" value="0.05292" units="cm"/>
      <inkml:brushProperty name="height" value="0.05292" units="cm"/>
      <inkml:brushProperty name="color" value="#FF0000"/>
    </inkml:brush>
  </inkml:definitions>
  <inkml:trace contextRef="#ctx0" brushRef="#br0">5131 13936 90 0,'0'0'111'0,"0"0"-12"0,0 0-21 0,0 0-21 0,0 0-10 15,0 0-12-15,0 0-3 0,0 0-9 16,0 0 0-16,0 0 1 0,0 0 2 0,0 0 4 15,0 0 7-15,-13 0 5 0,13 0 6 0,0 0 20 16,0 0-15-16,0 0 6 0,0 0 5 0,0 0 2 16,0 0 2-16,0 0-3 0,0 0-5 0,0 0 1 15,0 0-1-15,0 0-1 0,0 0-5 0,0 0-2 16,0 0-3-16,0 0-3 0,0 0 7 0,0 0-2 16,0 0-13-16,0 0-2 0,0 0 3 0,0 0 18 15,0 0-28-15,0 0-3 0,0 0-1 0,0 0-3 16,0 0-2-16,0 0-2 0,0 0-3 0,0 0-3 15,0 0 0-15,0 0-3 0,0 0 11 16,0 0-24-16,0 0 4 0,0 0-2 0,0 0 26 16,0 0-21-16,0 0-2 0,0 0-8 0,0 0 3 15,0 0 2-15,0 0 0 0,0 0 1 0,4 4-2 16,-4-4 3-16,0 0 0 0,10 5 1 0,-10-5 0 16,8 2 2-16,-8-2-3 0,9 3 2 0,-9-3-1 15,9 3-1-15,-9-3 1 0,11 2 0 16,-11-2 1-16,12 3 6 0,-12-3-2 0,11 5-11 15,-11-5-1-15,12 3 8 0,-12-3-2 0,11 4-3 16,-11-4 1-16,13 2 2 0,-13-2-2 0,10 3-4 16,-10-3 3-16,14 4 5 0,-14-4-2 0,12 3 0 15,-12-3-1-15,10 4 2 0,-10-4-1 16,13 2 0-16,-13-2 0 0,11 2 9 0,-11-2-4 16,9 3 0-16,-9-3-8 0,14 1 12 0,-14-1-9 15,9 2-2-15,-9-2-3 0,12 2 1 0,-12-2 2 16,11 3-7-16,-11-3 8 0,9 1 0 0,-9-1 1 15,13 1 0-15,-13-1 1 0,10 3-3 0,-10-3 2 16,0 0-2-16,14 1 1 0,-14-1 21 0,13 1-14 16,-13-1-4-16,10 1-8 0,-10-1 14 0,9 3-12 15,-9-3 2-15,0 0-4 0,19 0 3 0,-19 0 0 16,0 0-1-16,18 1 2 0,-18-1 26 0,13 0-31 16,-13 0 1-16,0 0 3 0,18 0-1 15,-18 0 2-15,0 0-4 0,18-1 6 0,-18 1-1 16,10 0 8-16,-10 0 1 0,13 0-10 0,-13 0-2 15,10-1 6-15,-10 1-4 0,10-2-2 0,-10 2 3 16,12-2 1-16,-12 2 0 0,11-1-1 0,-11 1 2 16,13-3-1-16,-13 3-1 0,10-2 0 0,-10 2 1 15,13-3 0-15,-13 3 0 0,14-3 1 16,-14 3 0-16,14-2 1 0,-14 2 9 0,14-3-51 16,-14 3 46-16,14-2-44 0,-14 2 53 0,18-2-51 15,-18 2 50-15,14-3-43 0,-14 3 47 0,18-3-45 16,-18 3 48-16,18-3-47 0,-18 3 47 0,15-2-46 15,-15 2 48-15,18-2-47 0,-18 2 48 16,18 0-48-16,-18 0 46 0,18-2-49 0,-18 2 52 16,14-1 3-16,-14 1-4 0,18-1-4 0,-18 1-13 15,14-1 2-15,-14 1-54 0,18-2 62 0,-18 2-52 16,15-1 52-16,-15 1-1 0,17-2-5 0,-17 2-4 16,15-4-2-16,-15 4 2 0,17-1-9 0,-17 1 8 15,15-3-2-15,-15 3 2 0,19 0-5 0,-19 0-3 16,18-2 3-16,-18 2 6 0,14-1 3 0,-14 1-10 15,19-2-2-15,-19 2 32 0,17-3-76 0,-17 3 49 16,19 0-1-16,-10-2 4 0,-9 2-2 0,23-2 0 16,-14 1 2-16,5-1 0 0,-5 1-46 0,4-1 49 15,-2 1-46-15,1 1 57 0,-2 0-51 16,4-2 52-16,-2 1-51 0,-1 0 73 0,1-1-74 16,-1 1 60-16,2 1-60 0,-3-2 48 0,4 1-50 15,-1 0 65-15,-3 0-61 0,3 0 55 0,0-1-53 16,-13 2 54-16,24-2-53 0,-12 1 53 0,-12 1-53 15,25 0 53-15,-12 0-54 0,0 0 59 0,-13 0-55 16,25-2 52-16,-12 2-55 0,0-1 56 16,-13 1-52-16,23 0 64 0,-12-1-68 0,2 1 65 15,1 0-64-15,-2-1 55 0,-1-1-50 0,3 2 54 16,-2 0-58-16,-1-2 54 0,2 2-59 16,-3-1 58-16,3 0-61 0,-3 0 60 0,-10 1-55 15,23-1 54-15,-23 1-55 0,22 0 55 0,-9-3-57 16,-13 3 57-16,20-1-55 0,-20 1 55 0,22-1-54 15,-22 1 59-15,19 0-61 0,-19 0 58 0,22 0-58 16,-12-2 64-16,-10 2-64 0,22 0 50 0,-22 0-32 16,18 0 41-16,-18 0-56 0,20 0 49 0,-20 0-52 15,22 0 52-15,-12 0-56 0,-10 0 81 0,19 0-80 16,-19 0 55-16,18 0-54 0,-5-1 58 0,-3 0-58 16,-1 0 57-16,4-1-56 0,-3 0 53 0,-10 2-56 15,18-2 53-15,-18 2-54 0,19-2 64 0,-19 2-63 16,22-5 59-16,-22 5-64 0,18-2 56 0,-18 2-58 15,18-3 63-15,-18 3-54 0,15-4 51 0,-15 4-49 16,19-3 50-16,-19 3-52 0,18-5 55 16,-18 5-53-16,14-2 51 0,-5 1-48 0,-9 1 50 15,17-3-52-15,-17 3 52 0,15-4-52 0,-15 4 48 16,15-2-40-16,-15 2 50 0,13-2-56 0,-13 2 42 16,14-3-56-16,-14 3 55 0,13-4-50 0,-13 4 47 15,14-1-42-15,-14 1 49 0,10-3-44 0,-10 3 43 16,0 0-44-16,17-2 46 0,-17 2-43 0,9-2 45 15,-9 2-45-15,0 0 44 0,13-2-45 16,-13 2 45-16,0 0-41 0,11-2 41 16,-11 2-39-16,0 0 49 0,10-3-54 0,-10 3 43 15,0 0-48-15,9-2 51 0,-9 2-51 0,0 0 50 16,9-2-43-16,-9 2 43 0,0 0-43 0,9-2 43 16,-9 2-47-16,0 0 45 0,9-2-45 0,-9 2 44 15,0 0-42-15,9-3 45 0,-9 3-43 0,0 0 43 16,10-2-42-16,-10 2 3 0,0 0 6 0,8-2-1 15,-8 2-2-15,0 0 6 0,9-5-5 0,-9 5-2 16,0 0 43-16,9-4-44 0,-9 4 2 0,0 0 0 16,9-3 3-16,-9 3-1 0,0 0 4 0,6-5-3 15,-6 5 2-15,0 0 5 0,9-4-2 0,-9 4 0 16,0 0 3-16,10-4 0 0,-10 4 1 16,0 0 1-16,4-4 6 0,-4 4-5 0,0 0-4 15,5-5 4-15,-5 5-1 0,0 0-4 0,8-5 1 16,-8 5-1-16,4-6 7 0,-4 6 1 0,5-3-2 15,-5 3 3-15,0 0-2 0,5-8 1 0,-5 8-3 16,4-6 0-16,-4 6 1 0,4-4-1 0,-4 4 3 16,0 0-3-16,6-7-1 0,-6 7 2 0,3-6-2 15,-3 6 10-15,2-5-9 0,-2 5-3 0,4-5 2 16,-4 5-1-16,4-6-3 0,-4 6 1 0,1-7-2 16,-1 7 10-16,0 0-2 0,4-7 1 0,-4 7-3 15,0 0 3-15,1-7-1 0,-1 7 1 0,0 0 1 16,3-7-1-16,-3 7-1 0,0 0 3 0,0 0-1 15,2-8 0-15,-2 8-3 16,0 0 0-16,0-10 1 0,0 10 2 0,0 0 0 16,-2-8-2-16,2 8-3 0,-3-8-7 0,3 8 7 15,0-7-1-15,0 7 2 0,-1-8 4 0,1 8-2 16,-3-8 2-16,3 8 2 0,-2-10-2 0,2 10-2 16,-4-8 2-16,4 8 2 0,-1-9-3 0,1 9 2 15,-3-7 0-15,3 7-5 0,-1-10 2 0,1 10 3 16,-4-10-1-16,4 10 2 0,-4-8 1 0,4 8-6 15,-1-9 3-15,1 9-1 0,-4-8-5 0,4 8 1 16,-1-7 2-16,1 7 2 0,-3-8-1 0,3 8 0 16,-1-7 2-16,1 7-4 0,-4-8 3 0,4 8 2 15,-1-7 1-15,1 7 0 0,-5-9 3 16,5 9 42-16,-3-7-50 0,3 7 5 0,-5-7 1 16,5 7 4-16,-4-9 6 0,4 9-4 0,-5-6 4 15,5 6-3-15,-4-8-1 0,4 8 10 0,-5-8-3 16,5 8 5-16,-5-7 12 0,5 7 6 0,-5-7 2 15,5 7 3-15,-4-10 3 0,4 10-3 0,-4-8-1 16,4 8 50-16,-6-7-65 0,6 7 53 0,-5-7-63 16,5 7 58-16,-8-8-65 0,8 8 54 0,-6-8-66 15,6 8 52-15,-8-8-61 0,4 4 54 0,4 4-59 16,-10-7 60-16,6 1-65 0,4 6 58 0,-6-6-65 16,6 6 58-16,-8-7-53 0,8 7 49 0,-9-7-54 15,9 7 53-15,-9-7-50 0,9 7 60 16,-6-5-50-16,6 5 57 0,-8-6-36 0,8 6 40 15,-5-5-64-15,5 5 61 0,-9-4-52 0,9 4 59 16,-6-3-55-16,6 3 56 0,0 0-60 0,-9-6 54 16,9 6-64-16,-8-3 57 0,8 3-58 15,0 0 53-15,-11-3-54 0,11 3 56 0,-8-3-57 16,8 3 58-16,0 0-64 0,-13-1 56 0,13 1-58 16,-11-2 61-16,11 2-61 0,-12 0 56 0,12 0-61 15,-14-1 56-15,14 1-53 0,-14 0 58 0,14 0-57 16,-18-1 54-16,18 1-62 0,-19 0 48 0,19 0-55 15,-23-1 66-15,23 1-47 0,-23 0 56 0,10-1-54 16,-1 1 56-16,4-2-54 0,-3 0 57 0,-1 1-55 16,1 1 57-16,2-2-56 0,-2 2 68 15,-1-1-64-15,14 1 57 0,-23-1-63 0,9 1 53 16,1-1-60-16,-1 1 57 0,4-1-62 0,-3 1 59 16,-1 0-61-16,1-1 54 0,-1 1-63 0,3 0 55 15,-2 0-60-15,-1 0 48 0,1 0-62 0,-2 1 64 16,-1-1-54-16,4 1 59 0,-4-1-56 0,2 1 62 15,0 0-55-15,-1 0 55 0,1-1-53 0,-3 2 55 16,3-1-53-16,-1 1 54 0,1 0-60 0,-3-1 60 16,3 0-59-16,-1 0 60 0,-2 0-68 15,-1 1 56-15,4-1-64 0,-1-1 60 0,1 0-51 16,-3 2 56-16,3-2-56 0,-1 1 46 0,1 0-64 16,-3-1 57-16,4 0-59 0,-1 0 63 0,-1 2-57 15,-3-1 63-15,5-1-55 0,-6 2 65 0,4-1-59 16,-3 2 66-16,1-1-58 0,-2 0 64 0,2-1-58 15,-2 1 62-15,0 0-58 0,1-1 66 0,2 3-58 16,-4-2 63-16,4 2-53 0,-1-3 60 0,-1 1-62 16,4 1 61-16,-5-1-60 0,4 0 49 0,1 0-54 15,1-1 51-15,-4 0-51 0,6 1 47 0,-3 1-62 16,1-2 57-16,0 0-56 0,-1-1 58 0,4 2-62 16,-3-2 58-16,0 1-62 0,13-1 57 0,-24 2-55 15,11-2 55-15,13 0-51 0,-24 0 59 0,10 1-59 16,1 0 66-16,-1-1-63 0,1 0 57 15,-2 0-54-15,-2 2 61 0,-2-1-54 16,1 0 63-16,-1 0-47 0,1 1 62 0,0 0-66 16,-1-1 62-16,1 0-63 0,-1 1 61 0,4-1-60 15,-3 1 55-15,4-1-58 0,-3 0 59 0,4 1-54 16,2-2 53-16,-2 1-56 0,13-1 43 0,-23 1-65 16,23-1 54-16,-19 1-62 0,19-1 61 0,-19 0-59 15,19 0 61-15,-17 0-53 0,17 0 52 0,-15 0-61 16,15 0 59-16,-17-1-58 0,17 1 58 0,-14 0-61 15,14 0 10-15,-19-1-74 0,19 1 76 0,-22-1-48 16,22 1 78-16,-23 0-45 0,23 0 55 16,-23 0-50-16,13 1 55 0,-3-1-58 0,13 0 62 15,-23 1-58-15,23-1 69 0,-23 1-65 0,13 1 62 16,0 0-57-16,10-2 61 0,-22 1-57 0,22-1 53 16,-18 1-35-16,18-1 34 0,-15 2-59 0,15-2 59 15,-13 0-59-15,13 0 60 0,-14 1-60 0,14-1 59 16,0 0-60-16,-14 0 64 0,14 0-65 0,0 0 64 15,-13-1-64-15,13 1 63 0,0 0-52 0,-15 0 52 16,15 0-56-16,0 0 55 0,-13 0-59 0,13 0 58 16,0 0-58-16,-14-1 78 0,14 1-108 0,0 0 50 15,-14 1-53-15,14-1 75 0,0 0-45 16,-18 1 67-16,18-1-55 0,-9 2 56 0,9-2-61 16,-10 1 55-16,10-1-59 0,-13 2 60 0,13-2-58 15,-9 2 63-15,9-2-61 0,-10 0 63 0,10 0-62 16,-9 3 59-16,9-3-64 0,0 0 60 0,-10 3-66 15,10-3 66-15,0 0-54 0,-8 2 51 0,8-2-64 16,0 0 60-16,-9 2-61 0,9-2 65 0,0 0-65 16,-6 4 62-16,6-4-62 0,-4 4 59 0,4-4-55 15,0 0 60-15,-8 8-58 0,8-8 60 0,-4 5-58 16,4-5 58-16,-1 7-58 0,1-7 60 0,-5 7-60 16,5-7 58-16,-1 8-56 0,1-8 57 15,-5 10-60-15,5-10 63 0,-3 8-62 0,3-8 61 16,-1 12-61-16,1-12 59 0,-3 9-54 15,3-9 53-15,-1 10-53 0,1-10 52 0,-1 9-57 16,1-9 62-16,-3 9-61 0,3-9 62 0,0 9-65 16,0-9 59-16,0 9-57 0,0-9 56 0,-1 8-56 15,1-8 4-15,0 6 4 0,0-6 6 0,1 12 4 16,-1-12 1-16,0 7 3 0,0-7 5 0,0 11-4 16,0-11 4-16,3 8 3 0,-3-8-5 0,1 11-1 15,-1-11 1-15,1 11 5 0,-1-11-3 16,0 11 1-16,3-6 9 0,-2 2 0 0,-1-7-3 0,3 11-2 15,-3-11-8-15,2 11 0 0,-2-11 0 0,4 9 3 16,-4-9-1-16,4 11 2 0,-4-11-2 16,2 11 3-16,-2-11-1 0,4 9-1 0,-4-9-3 15,4 11 7-15,-4-11-4 0,5 9 0 0,-5-9 1 16,4 8 4-16,-4-8-4 0,5 10 1 0,-5-10-3 16,5 5 3-16,-5-5 55 0,4 9-65 0,-4-9 58 15,5 7-66-15,-5-7 60 0,3 7-64 0,-3-7 59 16,2 8-52-16,-2-8 43 0,4 7-50 0,-4-7 51 15,5 8-66-15,-5-8 63 0,4 7-66 0,-4-7 69 16,5 6-70-16,-5-6 64 0,5 7-65 0,-5-7 67 16,4 8-65-16,-4-8 64 0,4 8-62 0,-4-8 63 15,5 7-64-15,-5-7 61 0,4 7-64 16,-4-7 68-16,5 6-66 0,-5-6 62 0,6 8-71 16,-6-8 75-16,4 7-67 0,-4-7 67 0,5 4-63 15,-5-4 65-15,4 7-58 0,-4-7 64 0,4 6-8 16,-4-6-4-16,5 5-9 0,-5-5-2 0,5 6 3 15,-5-6-2-15,5 4-3 0,-5-4-5 0,7 6-2 16,-7-6-2-16,5 7 2 0,-5-7-2 0,5 4 1 16,-5-4-1-16,5 6 2 0,-5-6-1 0,8 6 1 15,-8-6 0-15,6 6 0 0,-6-6-1 16,5 4 2-16,-5-4 4 0,9 7-15 0,-9-7 7 16,8 5-2-16,-8-5-20 0,6 5 22 15,-6-5-3-15,8 7-3 0,-8-7-7 0,5 5-1 16,-5-5 4-16,9 4-7 0,-9-4-2 0,9 6-10 15,-9-6 4-15,9 7-4 0,-9-7-1 0,8 4-5 16,-8-4-8-16,11 5 21 0,-11-5-32 0,10 6-10 16,-3-2-8-16,-7-4-15 0,15 4-10 0,-15-4 7 15,13 4-37-15,-13-4-2 0,15 5-23 0,-7-3-9 16,-8-2-36-16,15 2-119 0,-5 1 223 0</inkml:trace>
  <inkml:trace contextRef="#ctx0" brushRef="#br0" timeOffset="4600.7">5082 5839 172 0,'0'0'163'0,"0"0"-37"0,0 0-33 0,0 0-13 15,0 0-28-15,0 0-7 0,0 0-17 0,0-5 2 16,0 5-11-16,0 0 23 0,0 0-34 15,0 0 7-15,0 0-9 0,0 0 30 0,0 0-2 16,0 0 24-16,0 0-2 0,0 0 16 0,0 0-27 16,0 0 14-16,0 0-25 0,0 0 21 0,-1-7-17 15,1 7 26-15,0 0-23 0,0 0 24 0,0 0-17 16,0 0 30-16,0 0-33 0,0 0 33 0,-8-5-29 16,8 5 27-16,0 0-35 0,0 0 6 0,0 0-2 15,0 0-16-15,0 0-3 0,0 0-4 0,0 0-5 16,0 0-9-16,0 0-5 0,0 0-5 0,0 0-1 15,0 0 4-15,-10 7-1 0,10-7 0 0,0 9 1 16,0-1-4-16,-1-1 3 0,-2 6 2 0,2-4-1 16,1 6 3-16,0-1-45 0,-1 2 60 15,1 2-48-15,-3-3 52 0,3 3-55 0,-1 2 50 16,-2-4-49-16,2 2 55 0,0-1-49 0,-2-1 46 16,3 1-3-16,-1-4-1 0,-2-4 20 0,3 4-31 15,-1-5 3-15,1 1-3 0,-1-1 2 0,-2-1 3 16,3-7 1-16,0 11-56 0,0-11 19 15,0 0-30-15,0 0-5 0,0 0 5 0,-10-3-3 16,9-5-14-16,-2 0 21 0,2-4 3 0,-2-4 2 16,2-1 8-16,0 0 8 0,-2-1 8 0,3-1 30 15,-1-2-14-15,-2 0 38 0,3 2-7 0,-1 0 38 16,0 0-11-16,-3-1 35 0,4 4-29 16,-1 1 17-16,1 1-3 0,-3 0-1 0,3 5-10 15,0-3-6-15,0 5-14 0,0-2-6 0,-1 2-10 16,1-2-9-16,0 9-13 0,0-10-3 0,0 10 2 15,1-10 3-15,-1 10 1 0,0 0-8 0,10-2 4 16,-10 2-1-16,9 4-2 0,-1 4 5 0,0-3-2 16,-1 2 0-16,2 2 1 0,-1-2-2 0,2 3-2 15,-2-4-1-15,-2 1-1 0,2 0 3 0,1-3 0 16,-3 3 26-16,2-2-32 0,-8-5 2 0,10 6 5 16,-10-6 12-16,10 7 0 0,-10-7 1 0,0 0-5 15,16-2 1-15,-10-3 13 0,2 1-15 16,-2-5-1-16,-1 1-1 0,3-3 16 0,1 0-26 15,-3-3 23-15,2-1-28 0,-3 1 26 0,4-4-29 16,0 0 25-16,-4 4-26 0,3-3 26 0,-2 2-25 16,-1 0 25-16,3 3-26 0,-4-2 25 0,1 3-27 15,-4 2 5-15,4 0 25 0,-2 2-33 0,-3 7 9 16,5-12 18-16,-5 12-25 0,5-8 24 0,-5 8-25 16,0 0 37-16,0 0-30 0,8 6 31 0,-6 4-35 15,-2-3 29-15,4 6-27 0,-4 4 20 0,4 1-16 16,-3 0 2-16,2 5 0 0,-2-2 5 0,3 3 0 15,-3 3 0-15,0-4-1 0,-1 2 0 16,3 0-58-16,-2-1 53 0,2 0-70 16,-2 0 22-16,-1-2-66 0,1-3 0 0,2 0-37 15,-2-1-36-15,2-1-43 0,-2-1-233 0,-1-4 49 16</inkml:trace>
  <inkml:trace contextRef="#ctx0" brushRef="#br0" timeOffset="5234.3">5541 5871 393 0,'0'0'365'0,"0"0"-80"0,-4-5-51 0,4 5-42 16,0 0-30-16,-10 2-29 0,5 2-21 0,0 3-25 15,-3 3-17-15,0-2-13 0,1 5-10 0,-1 0-58 16,2 2 59-16,-1-3-66 0,2 4 55 0,0-2-59 15,0-1 48-15,4-2-56 0,-2 1 40 0,2-3-54 16,1 1 44-16,0-3-45 0,0-7 44 0,1 13-41 16,-1-13 37-16,7 5-43 0,-7-5 34 0,0 0-30 15,12 0 29-15,-5-2-8 0,-1-3 4 16,-1-2 5-16,3 1 4 0,-3-1 8 0,0-1 5 16,0 3-1-16,-1-4 4 0,1 2 18 15,-1 1 13-15,1 0 20 0,-4 0 10 0,-1 6 6 0,7-7 1 16,-7 7-23-16,2-9-10 0,-2 9-9 15,4-5-14-15,-4 5-4 0,0 0-8 0,0 0 2 16,0 0-1-16,0 0 0 0,4 8-3 0,-4-8-51 16,0 12 61-16,0-12-56 0,0 14 61 0,3-9-66 15,-3-5 54-15,2 13-55 0,1-8 50 0,-3-5-52 16,5 10 55-16,-3-4-46 0,-2-6 49 0,9 3-39 16,-9-3 48-16,0 0-50 0,18-1 41 0,-13-3-44 15,4-3 42-15,-1 0-1 0,2-1-4 0,-1-2 4 16,0-2-6-16,1 1 0 0,-1-4 0 0,3-1-4 15,-6-2 10-15,4 2-4 0,-1-1-4 0,-1 0 7 16,-3 2-6-16,1 0 4 0,1-1 1 16,-3 2 11-16,-2 5 19 0,2-4 15 0,0 6 8 15,-3-4-6-15,3 5-10 0,0-3-12 0,-2 3-6 16,-2 6-9-16,3-9-9 0,-3 9 4 0,0 0 0 16,0 0 0-16,0 0 8 0,6 8-2 0,-2 2-1 15,-4-1-5-15,3 5 6 0,-2 0-4 0,2 1 1 16,-1 2-59-16,2 1 67 0,-3 0-38 0,3 2 44 15,-3-2-54-15,3 1 6 0,1-1-5 0,-2 0 7 16,1-1 59-16,-2 0-71 0,1-3 58 0,-2-3-87 16,4 1 9-16,-4-2-75 0,3-1-26 0,-4 0-50 15,0-9-79-15,0 11-203 0,0-11 27 16</inkml:trace>
  <inkml:trace contextRef="#ctx0" brushRef="#br0" timeOffset="5402.68">5729 5920 341 0,'-5'-9'427'16,"5"9"-47"-16,-4-4-56 0,4 4-48 0,-3-7-38 15,3 7-53-15,0 0-47 0,0 0-31 0,3-8-26 16,-3 8-17-16,9-3-13 0,-4-1-15 0,4 1-5 16,4-1-38-16,-3 0-53 0,3 1-56 0,-2-1-68 15,2-2-60-15,4 1-70 0,-6 1-234 16,3 0-57-16</inkml:trace>
  <inkml:trace contextRef="#ctx0" brushRef="#br0" timeOffset="5616.8">6047 5667 244 0,'0'0'262'0,"0"0"-18"0,0 0-42 16,0 0 31-16,0 6-50 0,0 3-24 0,0-2-66 15,3 4 20-15,-3 0-56 0,0 3-9 0,0 1-10 16,1 3-9-16,-2 1-19 0,1-1-31 0,-3 2-39 16,3-1-34-16,0 0-20 0,-1-1-25 15,-3 1-9-15,4-2-38 0,-4-2-5 0,3-1-109 16,-3-3 239-16</inkml:trace>
  <inkml:trace contextRef="#ctx0" brushRef="#br0" timeOffset="5781.42">5965 5913 271 0,'0'0'407'16,"-5"-5"-57"-16,5 5-33 0,0-8-60 0,0 8-47 15,0 0-42-15,-2-7-29 0,2 7-33 16,6-4-21-16,-2-3-20 0,-4 7-14 0,14-8-13 16,-5 5-18-16,1-1-28 0,-1-2-49 0,5 1-44 15,-1 1-36-15,0-2-74 0,2-1-31 0,-1 4-49 16,3-1-162-16,-2-1 70 0</inkml:trace>
  <inkml:trace contextRef="#ctx0" brushRef="#br0" timeOffset="6282.29">6873 5757 224 0,'0'0'412'15,"1"-11"-54"-15,-1 11-56 0,3-8-12 0,-3 8-10 16,0-9-23-16,0 9-35 0,-3-6-48 0,3 6-39 15,-4-3-31-15,4 3-24 0,0 0-18 0,-13 1-10 16,13-1-9-16,-15 6-3 0,9 2-5 0,-3 0-3 16,-3 4-3-16,3 0 1 0,0 3-10 0,-1 3-1 15,4 0-3-15,-2 2-54 0,0-2 62 0,2-2-59 16,2 2 58-16,3-1-53 0,-3-2 50 16,4-1-66-16,3 0 11 0,-1 1-99 0,6-1-40 15,-2-5-6-15,3-1-50 0,0-1-55 0,4-4-47 16,-3 0-219-16,4-3-61 0</inkml:trace>
  <inkml:trace contextRef="#ctx0" brushRef="#br0" timeOffset="6815.79">7054 5842 24 0,'0'0'352'0,"-1"-7"-108"16,1 7-18-16,0 0-45 0,0 0 1 15,-9 3-69-15,9-3 10 0,-9 4-56 0,9-4-15 0,-4 10-9 16,4-10-6-16,-2 9-12 0,2-9-8 15,0 11-12-15,0-11-12 0,2 9-15 0,2-4-21 16,-4-5-14-16,13 5-12 0,-13-5-7 16,14 1 10-16,-14-1 2 0,15-1 29 0,-6 0-17 15,0-4 20-15,0 1-2 0,0-2 28 0,-1 2 8 16,-2-3 42-16,2 0-5 0,-2 2 21 0,-1-2-24 16,-1-2 29-16,0 3-6 0,-3-2 55 0,3 3-28 15,-4 5 28-15,0-11-54 0,0 11 11 0,0-11 0 16,-1 5-17-16,1 6-2 0,-4-8-6 0,4 8-2 15,-1-6-18-15,1 6-6 0,-3-9-3 16,3 9 1-16,0 0-1 0,0-8-2 0,0 8-1 16,4-8-6-16,-4 8 2 0,4-9-5 0,2 4-4 15,-2-2 9-15,1-1-2 0,0-1 2 0,-1 0 2 16,4-3 4-16,-2 1 9 0,-1-2-3 0,0-1 23 16,2 4-2-16,-1-5 7 0,-1 4 15 0,-1 2-1 15,0-1-8-15,0 2-1 0,-2-2-6 0,2 4-4 16,-4 6-12-16,4-12-8 0,-4 12-9 0,4-9-11 15,-4 9-6-15,0 0 0 0,0 0 3 0,0 0-2 16,7 6 2-16,-4 6 2 0,-2-1 1 0,-1 9 1 16,3 4 1-16,-2 2 0 0,-1 4-4 15,0 6 2-15,0 0 0 0,-1 4-46 0,-2 2 55 16,3-3-54-16,0 1 55 0,-1-2-61 0,-2 1 51 16,3-2-13-16,-2-1-25 0,-2-1-21 0,0-1-22 15,3-2-23-15,-3-8-17 0,3 1-9 0,-2-4-20 16,1-3-16-16,-1 0-10 0,-1-6-16 15,3 1-34-15,-3-6-253 0,-1 0 44 0</inkml:trace>
  <inkml:trace contextRef="#ctx0" brushRef="#br0" timeOffset="7383.19">7192 6249 165 0,'0'-7'313'0,"4"-3"-66"16,-3 1-44-16,3-1 28 0,-1 0-54 0,2-3 43 15,0 0-79-15,0-1-29 0,5 0 52 16,-2-2-87-16,2-2 61 0,0-2-87 0,3 1 56 15,-1-3-24-15,3-3-26 0,-1 0-4 0,0 1-11 16,0-4-7-16,4-2-7 0,-1-1-4 0,3 0-9 16,-2 2-5-16,-5 1-20 0,2 2 22 0,-3-2-6 15,-1 3-4-15,2 1-1 0,-4 3-4 0,0-1-5 16,-3 3 0-16,2 4 7 0,-3 0-3 0,-1-1 0 16,0 4-2-16,-2 3-4 0,1-2 2 0,-2 3 3 15,4-1-4-15,-5 9-2 0,3-9-8 0,-3 9 3 16,0 0 5-16,0 0 3 0,0 0 2 0,-3 10 4 15,-2 1-1-15,4 5 2 0,-3 1 3 16,0 2-3-16,3 2 12 0,-2 1-14 0,1 5 6 16,-1-2 2-16,-1 1-59 0,4 3 68 0,-2-4-62 15,-1 3 13-15,3-2 8 0,-5 1 28 0,5 0-17 16,-1-2 6-16,-3 2 3 0,3-3-3 0,-2-1-1 16,-1 1 59-16,3-2-80 0,-3-3 45 0,0-1-72 15,-2-2 37-15,2 0-62 0,2-2 21 0,-2 1-39 16,0-6 14-16,0 1-21 0,-1-3-22 0,1 0-20 15,4-7-6-15,-9 5-8 0,9-5 13 16,0 0 18-16,-11-5 17 0,8-1 23 0,-1 0 5 16,4 0 28-16,-2-4 12 0,2 1 40 15,-3-3 10-15,3 1 33 0,0 0 33 0,3-2 34 16,-3 1-11-16,2 0 10 0,-2-1 19 0,4 1 8 16,1 0 5-16,-2 0-1 0,2 1-6 0,-1-1-2 15,2 1-11-15,-1 2-51 0,-1-2 53 0,4 2-23 16,-2 1-70-16,2 1 53 0,-2 1-7 0,2-1-15 15,0 0-9-15,-1 4-10 0,2 2-4 0,-1-2 15 16,-8 3-21-16,15 0 0 0,-15 0-5 0,17 5-7 16,-11-1-1-16,3 3-54 0,-4-1 61 0,2-1-67 15,-2 2 29-15,0 0-74 0,-1 0 7 0,1 2-54 16,-3-4-27-16,-2-5-38 0,4 11-40 0,-4-11-224 16,4 8 45-16</inkml:trace>
  <inkml:trace contextRef="#ctx0" brushRef="#br0" timeOffset="7525.51">7605 5795 326 0,'0'0'465'0,"-1"-13"-61"0,1 13-55 16,-3-7-38-16,3 7-50 0,0-10-59 0,0 10-62 16,0 0-54-16,0-7-86 0,0 7-106 15,0 0-117-15,0-8-85 0,0 8-290 0,0 0-110 16</inkml:trace>
  <inkml:trace contextRef="#ctx0" brushRef="#br0" timeOffset="8033.55">7705 5735 34 0,'0'0'380'0,"0"0"-85"0,6 5 12 0,-6-5-76 0,0 10-41 15,0-10-41-15,0 15-21 0,-1-4-30 0,1-1-20 16,0 1-14-16,0 3-12 0,0-4-11 0,1 3-14 16,-1-2-46-16,0-2 48 0,0 3-57 15,3-6 36-15,-1 3-49 0,-2-9 37 0,0 11-5 16,0-11 1-16,3 12 8 0,-3-12-2 0,2 5-9 16,-2-5-15-16,0 0 2 0,0 0 2 0,12-2 0 15,-12 2-5-15,6-10-8 0,-2 5 2 0,-4 5 3 16,6-10 29-16,-6 10-25 0,8-8 23 0,-8 8-14 15,5-6 15-15,-5 6-20 0,7-4 20 16,-7 4-13-16,0 0 31 0,11-1-31 0,-11 1 8 16,5 4 1-16,-5-4 3 0,5 6 1 0,-5-6 3 15,4 12-2-15,-4-12 0 0,8 10-2 0,-8-10 5 16,4 12-1-16,-4-12-3 0,6 8 1 0,-6-8 0 16,4 10-1-16,-4-10 0 0,5 4 9 15,-5-4-2-15,0 0-7 0,9 3-11 0,-9-3 6 0,10-3 4 16,-10 3 0-16,8-3-1 0,-3-3-6 15,0 1-14-15,0-1 27 0,-1 1-26 0,2-3 31 16,1 3-22-16,-2 0 28 0,-1 0-24 0,0-1 31 16,-4 6-23-16,7-5 31 0,-7 5-29 0,5-7 25 15,-5 7-18-15,0 0 30 0,12-4-27 0,-12 4 2 16,0 0 0-16,10 2-1 0,-10-2 0 0,10 6-6 16,-10-6 1-16,9 5 0 0,-9-5-4 0,12 7-6 15,-12-7-34-15,11 7-54 0,-11-7-65 0,16 4-92 16,-16-4-143-16,19 1 153 0</inkml:trace>
  <inkml:trace contextRef="#ctx0" brushRef="#br0" timeOffset="8565.52">8809 5602 282 0,'0'0'232'16,"1"9"-38"-16,-1-2-61 0,0 3-10 0,0 1-33 15,-1 0-14-15,0 4-65 0,-1-1-61 16,0-2-80-16,-1 2-170 0,2-1 240 0</inkml:trace>
  <inkml:trace contextRef="#ctx0" brushRef="#br0" timeOffset="8716.92">8819 5458 250 0,'-1'-9'370'0,"1"2"-105"0,0 7-63 16,0-11-62-16,0 11-76 0,0-8-76 0,0 8-70 16,0 0-46-16,0 0-33 0,0 0-123 15,0 0 261-15</inkml:trace>
  <inkml:trace contextRef="#ctx0" brushRef="#br0" timeOffset="8990.84">8962 5712 283 0,'7'-3'361'16,"-7"3"-50"-16,11-9-55 0,-6 2-44 0,2 2-19 15,-1-2-42-15,3-1-27 0,1 3-24 0,-1 0-27 16,3-3-22-16,-1 5-3 0,2 1-12 0,1 2-11 16,0 2-15-16,1 1-18 0,-2 4-11 15,4-2-14-15,-6 5-17 0,2-1 7 0,-3 5-27 16,-1-2 5-16,-5 3 24 0,1 0 2 0,-5 1 7 15,0-1 6-15,0 0 11 0,-2-1 17 0,-5 0 22 16,2 0 12-16,1-3 8 0,-6 0-35 0,5 0 42 16,-3-3-39-16,3-1 53 0,0 0-62 0,-4-2 25 15,9-5-95-15,-9 2-50 0,9-2-85 0,-5-3-324 16,4-4-28-16</inkml:trace>
  <inkml:trace contextRef="#ctx0" brushRef="#br0" timeOffset="10616.54">9982 5617 234 0,'0'0'218'0,"0"0"-32"15,0 0-54-15,-13 1-8 0,13-1-37 16,-12 9 3-16,5-4-32 0,1 5 7 0,-1-3-25 16,-3 6 5-16,5-2-23 0,0 2 12 0,0 1-19 15,1-2 30-15,0 1-38 0,-1 1 11 0,5-5-20 16,0 2 21-16,0 0-22 0,0-3 5 0,5-1 0 16,-4 1-1-16,6-4-1 0,-7-4-1 0,10 5 4 15,-10-5-3-15,14 0-3 0,-6-3 0 0,1-1 0 16,-3-2 16-16,4-1 14 0,-2 1-20 0,-3-3 15 15,4 1 9-15,-1-1 17 0,-3 1 10 0,1 2 14 16,-2-2 8-16,1 2 3 0,-1 2-21 0,1-2-8 16,-5 6-14-16,5-7-11 0,-5 7-14 15,5-3-4-15,-5 3 6 0,0 0-11 0,8 1 6 16,-8-1-5-16,5 11-1 0,0-4-2 0,-2 0 1 16,-1 3 0-16,2-2-6 0,0 1 2 0,1 0-5 15,-1 0-5-15,0-3-6 0,1 3-4 16,-1-2-7-16,-4-7 3 0,6 8 10 0,-6-8-4 15,8 8-1-15,-8-8-13 0,0 0-6 0,15-1-4 16,-10-5 4-16,0 2 3 0,2-1-3 0,-1-2 2 16,-2 0 3-16,5 1 24 0,-3-3-14 0,-2 2 13 15,3 0-17-15,-5 1 26 0,6 1-25 0,-8 5 23 16,6-9-17-16,-6 9 22 0,9-3-19 0,-9 3 23 16,13 1-16-16,-13-1 28 0,9 8-22 15,-4-4 26-15,0 2-3 0,0 3-12 0,-1-2-7 16,2 4 1-16,-3-4 1 0,1 6 2 0,-2-5 0 15,2 2-4-15,0-2 1 0,-1 1-1 0,-1-3 3 16,3 0 0-16,-5 1 7 0,0-7 9 0,5 7 28 16,-5-7-18-16,7 5-14 0,-7-5-5 0,0 0 0 15,9-2-3-15,-9 2-7 0,10-7-7 0,-5 0-6 16,-1 0-5-16,1 0-1 0,0-2 18 0,0 3-25 16,-1 0 28-16,2-4-23 0,1 5 29 15,-2-2-27-15,-1 1 20 0,1 1-25 0,-5 5 25 16,10-5-17-16,-10 5 26 0,10-5-22 0,-10 5 27 15,9 3-22-15,0-1 25 0,-9-2-25 16,12 6 24-16,-6 0-24 0,2 2 6 0,-1-3 1 16,1 1-10-16,0 2 0 0,-2-3-21 0,4 0-37 15,-1 1-44-15,0-1-64 0,3-1-249 0,-2-2 109 16</inkml:trace>
  <inkml:trace contextRef="#ctx0" brushRef="#br0" timeOffset="11351.55">11086 5620 458 0,'0'0'486'0,"-1"-7"-118"0,1 7-88 0,0 0-54 15,0 0-53-15,1-6-37 0,-1 6-23 0,8-5-22 16,-8 5-22-16,18-5-15 0,-4 0-13 0,1 2-17 16,2-5-20-16,1 2-28 0,0 1-13 15,1-4-13-15,0 1-20 0,-2-1-9 0,-2 3-4 0,-1-2 17 16,-1-2 9-16,-3 5 16 0,0-5 23 15,-1 4 29-15,-4 1 19 0,-1-3 18 16,-4 8-16-16,0-9-50 0,0 9 62 0,-4-10-49 0,4 10 83 16,-11-4 8-16,3 1 1 0,8 3-7 15,-20 1-7-15,8 1-14 0,2 1-11 0,-3 1-12 16,3 2-8-16,0 0 2 0,-2 4-17 0,6-2 5 16,1 3-6-16,1-2-5 0,1 2 5 0,3-3-5 15,3 5-12-15,-2-5-18 0,4 3-15 0,3-4-20 16,-3 3-10-16,5-3-6 0,-2-2-1 0,0 3 10 15,-2-3-6-15,4 0 12 0,-5 2 9 16,2-5 13-16,-2 3 8 0,-5-5 12 0,6 7 18 16,-6-7 7-16,5 6-6 0,-5-6 8 0,-2 7 3 15,-3-2 21-15,-2 3 20 0,-2-3 30 0,-1 4 7 16,-4-2 13-16,1 1 0 0,-1 2-5 0,0 2-9 16,0-4-16-16,0 7-15 0,0-5-6 0,4 4-13 15,1 0-3-15,0-3-11 0,1 1-53 0,3 3 55 16,1-5-56-16,4 1 56 0,3-1-57 15,1-1 41-15,1 0-86 0,2-2 29 0,2-1-95 16,2-2 20-16,1 0-64 0,0-3 4 0,-12-1-35 16,24-1-12-16,-10-2-12 0,-1 2-7 0,-3-5-4 15,2 3-128-15,-1-3 165 0</inkml:trace>
  <inkml:trace contextRef="#ctx0" brushRef="#br0" timeOffset="11684.54">11337 5789 341 0,'5'-8'176'0,"-4"2"8"0,3-2 22 15,1 2-22-15,-4 2-6 0,3-3-4 0,0 2-10 16,0 0-22-16,0 0-32 0,1-1-11 0,0 1-26 15,5 2-13-15,-2-1 5 0,2-1-22 16,0 3-11-16,-10 2-6 0,18-1 20 0,-8 2-33 16,2 0-3-16,-2 2-4 0,0 1 1 0,-1 0-4 15,-2 2-3-15,-1 2-5 0,2-2-1 0,-6 2 10 16,1 2-10-16,-2 0-2 0,-1-3 4 0,0 1-47 16,-1 1 63-16,-2-3-52 0,1 4 68 0,-1-5-52 15,3-5 107-15,-5 10-41 0,5-10-56 16,-1 9 62-16,1-9-14 0,0 0-24 0,0 0-24 15,0 0-31-15,1-11-28 0,4 5-17 16,0-1-8-16,2-3-7 0,-1-1 10 0,3 0 14 16,0 3 17-16,-1-3 12 0,-2 2 17 0,2 2 5 15,-1 2 7-15,0-4 14 0,-2 4 3 0,0 2 12 16,-5 3 6-16,10-9 5 0,-10 9 16 0,0 0-3 16,12 0 13-16,-12 0-2 0,5 6-9 0,-5-6 5 15,1 10-4-15,2-3-16 0,-2-1-7 0,0 2-4 16,-1 1-27-16,3 0-44 0,-2 1-52 0,3-3-41 15,-3 2-34-15,2-3-33 0,-3-6-144 16,2 12 175-16</inkml:trace>
  <inkml:trace contextRef="#ctx0" brushRef="#br0" timeOffset="12034.79">11753 5717 335 0,'4'-7'335'16,"-4"7"-62"-16,7-5-22 0,-7 5-34 0,6-5-27 15,-6 5-24-15,13-7-34 0,-13 7-26 0,11-5-21 16,-11 5-13-16,13-7-14 0,-4 3-15 0,0 0-6 16,0-1-10-16,0 2-6 0,0-1 0 0,0-3-10 15,-3 3-8-15,3-1-4 0,-1 2-1 16,-2-4-26-16,-1 3-21 0,-1 0-9 0,1 0 2 0,-5 4 11 16,5-10 5-16,-5 10 5 0,3-6 4 0,-3 6 8 15,-4-7 10-15,4 7 6 0,0 0-1 16,-13-2 10-16,13 2 10 0,-10 6 8 0,2-2 14 15,1-1 11-15,-1 3 1 0,2 4 0 0,-1-3-11 16,1 4 6-16,-2-1-1 0,2 2-6 0,1 2-3 16,1-4-5-16,1 1-39 0,1-1 48 0,2 1-67 15,0-2 69-15,1 0-66 0,3-1 70 0,0 0-13 16,2-4 2-16,2 0-4 0,3-2-10 0,1 1-10 16,3-3-46-16,3 0-35 0,1-4-64 15,-1 1-82-15,1-2-76 0,3 1-255 0,-3-4-67 16</inkml:trace>
  <inkml:trace contextRef="#ctx0" brushRef="#br0" timeOffset="12195.08">12153 5663 67 0,'0'0'546'0,"0"0"-130"0,0 0-49 15,-2 5-6-15,2-5-2 0,0 0-32 0,0 0-55 16,0 0-58-16,0 0-42 0,0 0-36 0,-4 5-25 15,4-5-28-15,0 0-28 0,5 7-89 0,-5-7-141 16,0 0-175-16,4 4-568 0,-4-4-490 0</inkml:trace>
  <inkml:trace contextRef="#ctx0" brushRef="#br0" timeOffset="13400.58">12854 5542 117 0,'0'0'565'0,"0"0"-169"0,0 0-96 16,0 0-67-16,0 0-44 0,0 0-38 0,0 0-37 16,-13 1-23-16,13-1-22 0,-8 5-19 0,8-5-18 15,-10 6-16-15,6-1-9 0,4-5-58 0,-5 12-29 16,5-12-22-16,-1 9-2 0,1-9-33 0,0 11 15 16,0-11-12-16,4 9 8 0,0-2-12 15,-4-7 0-15,7 3-6 0,-7-3 14 0,12 1 15 16,-12-1 34-16,11-3 25 0,-11 3 38 15,10-6 21-15,-10 6 46 0,8-7 32 0,-8 7 49 16,5-6-5-16,-5 6 38 0,4-9-29 0,-4 9-6 16,0-7-14-16,0 7-18 0,0 0-18 0,0-6-23 15,0 6-11-15,0 0-14 0,0 0-7 0,0 0-7 16,0 0 5-16,0 0-14 0,-8 5 2 0,8-5-5 16,2 8-1-16,-2-8-4 0,2 10 0 0,2-7 0 15,-4-3-1-15,13 6-1 0,-13-6 8 0,14 3-8 16,-14-3-1-16,19-3-5 0,-9 0 4 0,-1-2-2 15,5-1-3-15,-2-4 7 16,-2 3 2-16,0-5 2 0,2 1-1 0,-3 0 7 0,1-2 2 16,-1 0-8-16,-1 0 7 0,-1 0 6 15,-2-2-33-15,2 2 47 0,-1-1 12 0,-2-1 11 16,0 2 12-16,-3 3 9 0,4-3 6 0,-4 5 4 16,2-3-7-16,-2 4-8 0,-1-2-25 0,3 3 6 15,-3 6-10-15,1-13-13 0,-1 13-1 0,1-8-17 16,-1 8-7-16,2-7 1 0,-2 7 0 0,0 0 4 15,2 6-5-15,2-1-56 0,-4 5 77 0,4 4-8 16,0 5-2-16,-3 6-2 0,4 0 0 0,-1 9 0 16,0 2-3-16,-2 4-7 0,5 3 9 0,-3 0-5 15,-2 0-8-15,3-2-16 0,-2-4-77 0,-1 0 41 16,-2 0-63-16,3-2 25 0,-2 0-55 0,-1-4-23 16,-1-2-28-16,-2-1-52 15,1-1-233-15,-1-5 24 0</inkml:trace>
  <inkml:trace contextRef="#ctx0" brushRef="#br0" timeOffset="13578.58">13010 5973 230 0,'0'0'438'0,"0"-10"-117"15,0 10-62-15,1-13-58 0,4 8-24 0,0-2-31 16,0-2-25-16,3 3-23 0,3-3-24 0,0 3-15 15,0-3-15-15,6 0-46 0,-2 0-70 0,4 0-80 16,2 0-75-16,-3 0-309 0,3 0-42 16</inkml:trace>
  <inkml:trace contextRef="#ctx0" brushRef="#br0" timeOffset="14034.69">14022 5693 200 0,'0'0'483'0,"0"0"-127"15,0 0-81-15,9-5-57 0,-7-1-15 0,1-3-27 16,1 2-9-16,-2-4-27 0,5 0-29 0,-1-5-26 16,2 2-19-16,-2-4-10 0,2-1-14 15,-2-1-7-15,4 1-6 0,-2-2-63 0,-3-1 67 16,4 1-69-16,0-7 62 0,-1 5-10 0,-3 2-3 16,1-3-5-16,-2 0-2 0,1 2 2 0,-1 5-2 15,-3-1 18-15,3 2-20 0,-1 2 32 16,-2 1-16-16,0 2 10 0,-1 2-26 0,0-1 14 15,3 3-29-15,-3 0 18 0,0 7-21 0,0 0 25 16,0 0-19-16,0 0 7 0,-5 6 2 0,2 3 5 16,-1 7 7-16,-1 2-62 0,3 3 65 0,-2 6-3 15,0 1-2-15,0 5 4 0,0 1-6 0,2 0-3 16,-1-2 3-16,2 2-4 0,-2-1 0 0,3-5-19 16,0-1-49-16,0-1-51 0,3 0-52 15,-2-6-45-15,2-2-56 0,-2-2-40 0,0-2-232 16,3-3-47-16</inkml:trace>
  <inkml:trace contextRef="#ctx0" brushRef="#br0" timeOffset="14685.94">14353 5568 349 0,'0'0'315'0,"0"0"-79"0,0 0-49 0,0 7-30 16,0-7-36-16,-3 11-26 0,3-5-14 0,0 2-16 15,0 2-8-15,0 0-17 0,0 1-13 0,4 1-15 16,-1-3-19-16,1 2-10 0,-2-3-11 0,6 2-11 16,-3-3-10-16,-1-1 6 15,2 2-26-15,-1-6 14 0,-5-2-17 0,14 3 18 16,-14-3 7-16,9-2 17 0,-9 2-4 0,12-5 62 16,-7-2-50-16,-3 2 16 0,2-3-7 0,-1-2 24 15,-2 2 7-15,0-4 30 0,-2 4-7 0,1-5 56 16,-1 4-9-16,1-1 3 0,0 0-1 0,-3 3 4 15,3 2-5-15,0-4-11 0,0 2-17 0,3 2-8 16,-3 5-23-16,2-12 0 0,-2 12-8 0,8-7-6 16,-3 2-2-16,-5 5-7 0,10-5-2 0,-10 5-2 15,16 0 0-15,-16 0-3 0,16 1 9 0,-16-1-13 16,13 6 4-16,-4 1 20 0,0-3-25 0,-3 2 1 16,-2 2 0-16,3-3 3 15,-2 2-3-15,0 1 3 0,-3 0 8 0,2 1-8 16,0-5 1-16,-3 2-3 0,3 0 0 0,-4-6 1 15,4 9 0-15,-4-9 0 0,4 7-1 0,-4-7-1 16,7 6-13-16,-7-6-16 0,0 0-30 0,13-3 12 16,-6-3-38-16,-1 2 22 0,0-1-15 0,3 1 28 15,-1-4-9-15,0 2 29 0,-1 1-6 0,0-1 34 16,-1 1-15-16,-6 5 33 0,9-5-18 0,-9 5 27 16,10-8-20-16,-10 8 27 0,8-3-12 0,-8 3 36 15,0 0-25-15,10 2 28 0,-10-2-41 0,9 7 27 16,-5-3-39-16,0 2 27 0,0 2-29 15,-2-3 23-15,2 2-30 0,1 2 16 16,-1-5-18-16,1 2 26 0,-1 2-21 0,0-4 22 16,-4-4-29-16,6 5 30 0,-6-5-25 0,9 3 24 15,-9-3-28-15,13 0 28 0,-13 0-26 0,10-5 35 16,-10 5-24-16,9-6-8 0,-1-2 7 0,-6 3 8 16,3-1 1-16,-1-4 3 0,0 3 1 0,-1-5 0 15,-1 4-3-15,-2-5 15 0,0 3-28 0,0-1-15 16,-1 1-15-16,0 0-17 0,-2 0-19 0,2 2-27 15,-2 0-32-15,2 0-52 0,-2 3-76 0,3 5-135 16,-5-11 157-16</inkml:trace>
  <inkml:trace contextRef="#ctx0" brushRef="#br0" timeOffset="15252.99">14987 5500 52 0,'0'0'353'0,"0"0"-79"0,9 3 28 16,-9-3-65-16,0 0-44 0,0 0-48 0,11-3-36 16,-11 3-21-16,10-3-22 0,-10 3-21 0,9-8-26 15,-9 8-29-15,8-7-24 0,-3 2-21 0,-1 2-11 16,1-4-8-16,-5 7-5 0,5-9 1 16,-5 9 4-16,0-11 5 0,0 11 11 0,0-8 13 15,0 8 4-15,-6-8 9 0,6 8 7 0,-9-3 8 16,9 3 9-16,0 0 8 0,-14 1 10 0,14-1 17 15,-13 7-11-15,9-3 18 0,-1 2-14 0,0 2 14 16,1 1-17-16,0 2 15 0,0-3-19 0,3 4 20 16,-1-3-16-16,-1 3 23 0,6-3-18 0,-1 1 20 15,-1-2-16-15,3 2 46 0,-1-3-26 0,2 1 1 16,0-2-14-16,0-1 0 0,3-1-4 0,-8-4-3 16,13 7-1-16,-13-7-7 0,14 1-3 0,-14-1-7 15,15-1-1-15,-15 1-3 0,13-7 1 0,-13 7-10 16,14-4-2-16,-8 0-7 0,2 1-5 0,-8 3-3 15,13-6-6-15,-13 6 0 16,10-6 6-16,-10 6 1 0,10-4-7 0,-10 4-2 16,13-1 2-16,-13 1 5 0,10 2 2 0,-3 2 5 15,-7-4 2-15,12 10-2 0,-8-6 21 0,4 3-17 16,-2 2 16-16,-2-2-20 0,4 3 16 0,-3-3-19 16,0 2 20-16,0-4-17 0,-1 2 23 0,1 1-15 15,-1-3 7-15,-4-5 32 0,6 9 5 0,-6-9 33 16,5 8 31-16,-5-8 26 0,4 5 6 0,-4-5-26 15,0 0-16-15,12-2-2 0,-12 2-9 0,11-6-8 16,-3-1-9-16,-2 2-11 0,1-2-9 0,3-4-9 16,0 2-5-16,3-6-14 0,-2-1-9 0,2 1-24 15,1-2-36-15,3-2-77 0,-2-1-19 16,2-1-57-16,-1 3-60 0,-3 2-294 0,6-3-77 16</inkml:trace>
  <inkml:trace contextRef="#ctx0" brushRef="#br0" timeOffset="16340.21">16119 5446 287 0,'0'0'444'15,"0"0"-136"-15,0 0 35 0,0 0-94 0,0 0 50 16,0 0-83-16,0 0 18 0,0 0-110 0,0 0 26 16,5-6-86-16,-5 6 35 0,0 0-72 0,8-4 42 15,-8 4-67-15,6-5 44 0,-6 5-68 0,0 0 49 16,17 5-10-16,-12-1-2 0,1 3-13 16,1 3-9-16,-2 0-16 0,0 4-11 0,-1 0-9 15,-2 4-1-15,-2-1 8 0,0 2 7 0,0-1 5 16,-1 0 3-16,0-1 7 0,-4-1-8 0,2 1 9 15,1-2 6-15,-1 0-11 0,-1-5 10 0,3 0-3 16,0 1 4-16,-1-3 7 0,1-1 3 16,1-7-9-16,-4 10-3 0,4-10-24 0,0 0-2 15,0 0 9-15,0 0 0 0,5-5 3 16,-1-2 6-16,-1 0 1 0,1-3 3 0,1 2-1 16,1-3 9-16,-1 3 7 0,0-3-4 0,3 2 2 15,-3 0 2-15,3 2-7 0,-2 3 3 0,-1-4-1 16,2 4 0-16,-7 4 3 0,12-5 1 0,-12 5 1 15,12 0 7-15,-12 0-7 0,10 3 5 0,-2 1-1 16,-3 4-3-16,0-4-1 0,0 3-1 0,2 3 3 16,-2-4-1-16,0-1-2 0,0 5-1 0,-1-7 8 15,-2 2-5-15,-2-5 10 0,8 9-9 0,-8-9-2 16,4 6 1-16,-4-6-2 0,9 4 2 16,-9-4 6-16,0 0-10 0,11-4 1 15,-11 4 4-15,9-9-4 0,0 1-6 0,-4 2 1 0,3-6-17 16,1 4 1-16,1-3 1 0,-2 3 7 0,1-3-1 15,-3 4 1-15,2-2 1 0,-2 2 7 16,-1 4 0-16,-1-4-9 0,-4 7 5 0,13-5-1 16,-13 5 4-16,0 0 3 0,0 0 4 0,15 2 1 15,-15-2 1-15,5 9 1 0,-5-9 0 0,4 9 15 16,-4-2-11-16,3-2 1 0,-3-5-3 0,1 14-10 16,-1-14 2-16,5 8 6 0,-5-8-3 0,1 8 4 15,-1-8-7-15,3 8 4 0,-3-8 3 0,0 0 2 16,4 5-8-16,-4-5-12 0,0 0-17 0,0 0-17 15,10-5-3-15,-10 5-5 0,8-8-7 16,-2 1-3-16,-2 2-20 0,1-4 5 0,0 1-33 16,-1 2 13-16,1-2-3 0,0 2 25 0,-1-3-2 15,-3 3 24-15,4 2-16 0,-5 4 16 0,4-9-5 16,-4 9 21-16,7-6-2 0,-7 6 20 0,0 0-2 16,6-3 15-16,-6 3-5 0,0 0 12 15,10 3-5-15,-10-3 12 0,0 0-13 0,9 6 15 16,-9-6-16-16,7 6 12 0,-7-6-7 0,10 3 12 15,-10-3-8-15,10 2 3 0,-10-2-18 0,10 1-11 16,-10-1-28-16,14-1-15 0,-14 1-36 0,14-2-6 16,-14 2-96-16,14-6 64 0</inkml:trace>
  <inkml:trace contextRef="#ctx0" brushRef="#br0" timeOffset="17482.3">17441 5215 149 0,'0'0'417'15,"1"-12"-150"-15,-1 12-40 0,0-6-73 0,0 6-5 16,0 0-42-16,0 0 13 0,0 7-41 0,-1 2-8 15,-1 2-12-15,1 4-41 0,0 3 39 0,-2 5-7 16,-1 2-21-16,3-1-6 0,-3 2 0 0,0 6-5 16,2-6 0-16,-2 2-4 0,0-3-5 15,2 2 0-15,-1-5 2 0,-1-3-3 0,4-1 2 16,-2-2 10-16,0-4 38 0,1 0 34 0,0 0 24 16,1-3 34-16,-3 1 10 0,3-10-30 0,0 8-24 15,0-8-30-15,0 0 1 0,0 0-23 0,0 0-10 16,0-8-10-16,3 1-16 0,-1-1-5 0,0-2-8 15,0 2-6-15,3-3 2 0,-1 2-6 0,4-5-3 16,-2 3-2-16,-1 1-4 0,4 0 3 0,0 3 4 16,-1 1-7-16,1-2-1 0,-3 3 2 0,7 1-5 15,-13 4 2-15,17-2-47 0,-17 2 60 16,16 4-1-16,-7-1-2 0,-2 2-7 16,0 5 0-16,-3-4-10 0,0 4-14 0,-2 0-14 15,0 1 6-15,-2 0 4 0,-2 0 3 0,0 1 4 16,-1-2 18-16,-1 2 2 0,-2-4 5 0,5 2-1 15,-3-4 8-15,0 4 7 0,0-5 19 0,4-5 14 16,-6 7-4-16,6-7-3 0,-5 7-6 0,5-7-5 16,0 0-10-16,-8-6-8 0,8 6-14 0,0-10-14 15,3 3-10-15,-2-3-10 0,5 0-2 0,1 0 2 16,-1-2 9-16,2 2 7 0,2-1 2 0,-1-1 1 16,1 4-51-16,2 1 67 0,-2-2-49 15,0 4 63-15,0 1-52 0,1-1 63 0,-1 3-53 16,-10 2 68-16,19-2-59 0,-10 5 64 0,1 2-4 15,-1-2-6-15,0 3-4 0,-1 0 1 0,-1 2-5 16,0 1-1-16,-2 1-3 0,0-1-5 0,-1 1-27 16,0-1-58-16,-1 1-85 0,0-1-62 0,-2 0-60 15,-1-4-257-15,0-5-51 0</inkml:trace>
  <inkml:trace contextRef="#ctx0" brushRef="#br0" timeOffset="17633.59">17751 5386 539 0,'0'0'383'0,"-1"-8"-76"0,1 8-56 15,-1-8 33-15,1 8-110 0,-2-7 16 16,2 7-98-16,0 0-19 0,-1-9-150 0,1 9-57 16,0 0-67-16,0 0-73 0,0 0-230 0,0 0 2 15</inkml:trace>
  <inkml:trace contextRef="#ctx0" brushRef="#br0" timeOffset="17849.24">17889 5250 267 0,'0'0'339'16,"4"-6"-84"-16,-4 6-18 0,0 0-4 0,4 8-4 15,-4-8-63-15,2 9 53 0,0 0-90 0,-1 0 40 16,0 3-81-16,-1 2 27 0,3 2-20 0,-3 2-20 15,0 4-15-15,0-2-11 0,0 3-11 0,-3 1-13 16,2 0-26-16,0 0-38 0,-2-2-46 0,2-3-31 16,-2-2-28-16,2-1-30 0,0-4-24 0,-1 0-10 15,1-1-60-15,1-5-221 0,0-6 24 0</inkml:trace>
  <inkml:trace contextRef="#ctx0" brushRef="#br0" timeOffset="18045.58">18050 5267 334 0,'3'-7'380'0,"-3"7"-97"15,4-8-66-15,-4 8-55 0,0 0-11 0,0 0 3 16,0 0-25-16,0 0 4 0,8 8-40 0,-8 0-78 16,2 2 56-16,-1 2-65 0,-1 3 52 0,0 1-18 15,-1 2-30-15,1 4-66 0,-2-2-58 0,1 2-54 16,-1-2-30-16,-1 0-32 0,3-2-25 0,0 0-131 15,0-2 158-15</inkml:trace>
  <inkml:trace contextRef="#ctx0" brushRef="#br0" timeOffset="18381.82">18353 5366 98 0,'0'0'455'0,"4"-5"-169"16,-4 5-3-16,-3-8-88 0,3 8 32 0,-5-3-83 16,5 3 51-16,-14 0-89 0,14 0 43 0,-11 2-88 15,3 1 49-15,-1 3-82 0,3-2 49 0,-1 1-20 16,1 1-6-16,1 2-9 0,1-1-7 16,-1 1-6-16,2-1-6 0,2 2-6 0,0-1-2 15,1 0-4-15,1 2 0 0,3-1-6 0,-3 1-2 16,7-2 3-16,-6 2-3 0,5-2 1 0,-2 3-7 15,0-4 0-15,0 4-5 0,1-5 6 0,-2 3 0 16,0-3-1-16,-1 0 4 0,-1 2-4 0,-2-8 0 16,3 10 3-16,-3-10 2 0,-3 12-1 0,2-6-2 15,-3 1 1-15,-4-2-20 0,2 1-22 0,-2-2-44 16,2 3-52-16,-2-4-70 0,-2 1-73 0,4-1-324 16,6-3-116-16</inkml:trace>
  <inkml:trace contextRef="#ctx0" brushRef="#br0" timeOffset="18558.24">18462 5515 244 0,'0'0'460'0,"0"0"-203"0,0 0-47 0,0 0-131 15,0 0-115-15,0 0-151 0,0 0-135 16,0 0 218-16</inkml:trace>
  <inkml:trace contextRef="#ctx0" brushRef="#br0" timeOffset="61713.88">14412 6005 50 0,'-4'-6'65'0,"4"6"-6"0,-3-7 4 0,3 7-6 16,-2-7-10-16,2 7-15 0,-2-6-3 15,2 6-6-15,-1-8-4 0,1 8-3 0,-5-5 0 16,5 5-4-16,0 0 6 0,-4-6 12 0,4 6 2 15,0 0-2-15,-1-8 0 0,1 8-1 16,0 0 2-16,0 0-7 0,0 0-1 0,-4-6 4 16,4 6 7-16,0 0 6 0,0 0 7 0,0 0 7 15,0 0-4-15,-1-4 18 0,1 4-20 0,0 0 8 16,0 0-23-16,0 0 9 0,0 0-20 0,0 0 4 16,0 0-18-16,-3-6 5 0,3 6-10 0,0 0 12 15,0 0-18-15,0 0 11 0,0 0-13 0,18-2 14 16,-18 2-3-16,22 0-3 0,-4 2 1 0,2 0 1 15,6-2 11-15,2 1-12 0,1 3-5 0,7-2 0 16,2-1 3-16,3 2-1 0,8-2 0 16,-2 2-11-16,4 1 14 0,-1 0-11 15,1-2 19-15,-1 0-18 0,-1-1 11 0,-7 0-9 16,0 0 9-16,-1 1-11 0,0-2 12 0,-4 0-12 16,-4 0 12-16,-5 0-13 0,3 1 19 0,-8-1-19 15,-1 2 13-15,-2-2-10 0,-3 0 11 0,-1 0-12 16,-3 0 15-16,0 1-12 0,-13-1 13 0,19 0-9 15,-19 0 12-15,19 1 12 0,-19-1-20 0,15 0-10 16,-15 0 8-16,12 0-17 0,-12 0-6 0,10 2-54 16,-10-2-53-16,0 0-40 0,14 2-161 0,-14-2 214 15</inkml:trace>
  <inkml:trace contextRef="#ctx0" brushRef="#br0" timeOffset="62406.18">16741 6043 13 0,'-1'-5'215'0,"1"5"5"16,0 0-66-16,0 0 3 0,-6-7-10 0,6 7 9 16,0 0-22-16,-5-6 13 0,5 6-39 0,0 0 11 15,-7-3-45-15,7 3 10 0,0 0-40 0,-5-2 24 16,5 2-39-16,0 0 13 0,0 0-34 0,-8-6 21 16,8 6-29-16,0 0 18 0,0 0-22 0,0 0 23 15,0 0-25-15,0 0 29 0,-7-4-35 0,7 4 29 16,0 0-29-16,0 0 23 0,0 0-22 0,0 0 22 15,0 0-24-15,0 0 27 0,0 0-25 16,0 0 29-16,0 0-30 0,-8-3 29 16,8 3-30-16,0 0 24 0,0 0-21 0,0 0 18 15,0 0-21-15,0 0 13 0,-15 2-44 0,15-2 15 16,-18 2-34-16,8 1 20 0,-4-1-19 0,-3 2 16 16,-5-3-9-16,3 1 25 0,1 0-10 0,-5 1 22 15,3 0-8-15,-1-2 23 0,-4 2-16 0,2 0 15 16,1-2-11-16,0 0 18 0,2-1-13 0,1 1 20 15,2 0-8-15,2 0 14 0,2-1-13 0,0 0 19 16,-1 0-26-16,5 2 20 0,9-2-19 0,-16 1 14 16,16-1-16-16,-16 0 16 0,16 0-14 0,0 0 12 15,-16 1-13-15,16-1 11 0,0 0-17 16,0 0 16-16,0 0-13 0,0 0 15 16,0 0-16-16,0 0 12 0,11-4-12 0,-1 2 18 15,3 1-12-15,5 0 11 0,1-2-18 0,4-1 18 16,4 0-14-16,1 1 14 0,7-1-18 0,-2 3 14 15,3-3-11-15,-1-1 16 0,-3 3-13 0,0-1 13 16,-1 1-19-16,0 0 21 0,-2 2-18 0,0-2 15 16,-3 0-15-16,2 2 13 0,-2-2-15 0,-3 2 20 15,-2-1-19-15,0 1 15 0,-1 0-21 0,-4 0 9 16,0 0-30-16,-3 0-10 0,2 0-35 0,-3 0-26 16,-12 0-37-16,22 1-39 15,-22-1-134-15,15 2 226 0</inkml:trace>
  <inkml:trace contextRef="#ctx0" brushRef="#br0" timeOffset="62797.67">17535 6035 187 0,'0'0'244'0,"0"0"-72"15,0 0-18-15,-4 5-45 0,4-5-8 0,0 0-28 16,0 0 8-16,0 0-34 0,0 0 3 0,0 0-17 16,0 0 6-16,0 0-18 0,18 0 7 0,-6-2-18 15,4-1 12-15,2-1-13 0,10 1 7 0,-1-1-17 16,9 1 14-16,0-1-12 0,3 0 10 0,0 1-16 15,0 0 14-15,2 1-13 0,-1 1 10 16,-2 0-7-16,2 0 10 0,-2 1-17 0,-6 0 17 16,1 0-13-16,-2 0 13 0,-2 0-16 0,1-2 15 15,-2 2-13-15,-8 2 12 0,3-2-11 16,-2 0 19-16,-3 0-26 0,-2 0 20 0,-2 0-17 16,0 0 16-16,-2 0-16 0,-12 0 16 0,20 0-17 15,-20 0 21-15,18 0-24 0,-18 0-11 0,14 0-47 16,-14 0-37-16,12 0-72 0,-12 0-157 0,0 0 209 15</inkml:trace>
  <inkml:trace contextRef="#ctx0" brushRef="#br0" timeOffset="65547.39">13986 4908 43 0,'0'0'127'0,"3"-6"-32"16,-3 6 3-16,0 0-46 0,2-9 13 0,-2 9-26 15,0 0 27-15,0-11-9 0,0 11 22 0,3-5-26 16,-3 5 8-16,0 0-29 0,0-9 12 0,0 9-20 16,0 0 16-16,0-8 0 0,0 8 22 15,0 0-24-15,0-8 14 0,0 8-25 16,0 0-4-16,0-9-3 0,0 9-5 0,-3-5 4 16,3 5-4-16,0 0-3 0,0-9 0 0,0 9 10 15,0 0-17-15,-2-6 4 0,2 6-1 0,0 0 3 16,-3-5 10-16,3 5-7 0,0 0 4 0,0 0-4 15,-4-7-5-15,4 7-1 0,0 0-2 0,0 0-3 16,0 0-1-16,0 0 6 0,0 0-10 0,-10 7-1 16,4 0 0-16,-3 5 18 0,0 5-18 0,-4 0 17 15,-1 8-21-15,-4 5 6 0,1 4 4 16,-2 1-3-16,5 2 5 0,-1 4-13 0,1 0 21 16,1 4-14-16,4 3 15 0,0 1-12 15,4 4 12-15,2 1-13 0,5 0 19 0,0-1-21 16,6 11 19-16,2-5-18 0,7-2 17 0,3 0-21 15,1-4 21-15,4-1-15 0,3-8 1 0,2 0 3 16,-5-10-6-16,3-2 1 0,2-3 1 0,-3-2 1 16,1-2-2-16,0-2 1 0,-1-1-1 0,-3-4 1 15,-2-4-1-15,-2 2 4 0,-1-4 1 0,-2-1-6 16,-2-2 0-16,-2 1-2 0,1-2 2 0,-1-1-2 16,-2 1-3-16,-2-3-9 0,0 1-2 0,-2 0-44 15,0-1-23-15,1-1-37 0,-3 1-33 16,-5-5-56-16,9 9-90 0,-9-9 240 0</inkml:trace>
  <inkml:trace contextRef="#ctx0" brushRef="#br0" timeOffset="66597.39">18468 4895 58 0,'0'0'205'0,"0"0"-13"16,-6-5-32-16,6 5-8 0,0 0-40 0,0 0 6 16,-4-5-35-16,4 5 7 0,0 0-28 15,0 0-3-15,0 0-28 0,-4-4 12 0,4 4-28 16,0 0 10-16,0 0-24 0,0 0 16 0,0 0-23 16,0 0 21-16,0 0-22 0,0 8 22 0,3-1-23 15,-1 4 21-15,6 6-19 0,-2 3 1 16,2 9 30-16,-2 3-27 0,7 8 0 0,-3 2-7 15,-1 3 20-15,4 5-16 0,0 10 16 0,-1 2-14 16,0 0 15-16,-2 1-16 0,0 2 16 0,-1-4-16 16,0 2 32-16,-2-8-28 0,-1-1-4 0,-2 0 4 15,0-1 7-15,-3-1 0 0,-1-2-5 0,-1-1 1 16,-2-2 20-16,-1-2-23 0,-3-5 31 16,-1-2-30-16,0-5 16 0,1-5-13 0,-2-1 38 15,1-5-12-15,0-3 35 0,2-1-25 0,-3-3 21 16,4-3-35-16,0 0 26 0,-3 0-38 0,4-4 25 15,-2 1-36-15,1-2 26 0,1 1-31 16,0-2 23-16,0-2-30 0,4-4 23 0,-5 9-34 16,1-3 9-16,4-6-73 0,-6 5-36 0,6-5-63 15,-4 5-61-15,4-5-186 0,0 0 103 0</inkml:trace>
  <inkml:trace contextRef="#ctx0" brushRef="#br0" timeOffset="71447.16">4907 5544 123 0,'0'0'166'0,"0"-10"-20"16,0 10-15-16,0-13-2 0,0 13-9 0,-1-8-13 16,1 8-1-16,0-10-30 0,0 10 5 0,-1-8-29 15,1 8 4-15,-3-6-18 0,3 6 21 0,0 0-28 16,-4-7 16-16,4 7-29 0,0 0 12 0,0 0-23 15,0 0 11-15,0 0-20 0,-13 2 16 0,7 8-4 16,0 0-2-16,-3 10-2 0,-3 6 0 0,-3 5 1 16,1 8-1-16,0 3 0 0,1 1-12 0,0 4 13 15,3 1-5-15,2 5 4 0,3 1 13 0,4 1-21 16,1 0 21-16,5 9-23 0,3-2 22 0,2 0-23 16,5-2 25-16,2-4-21 0,3-4 19 15,6-2-24-15,2-2-1 0,1-4 7 0,-2-11-2 16,5 0-3-16,1-5-2 0,-1-2 1 0,4-3 0 15,1-3-1-15,-1-4-52 0,1-3-55 0,-5-2-41 16,1-1-64-16,-1-4-129 0,-5-2 197 0</inkml:trace>
  <inkml:trace contextRef="#ctx0" brushRef="#br0" timeOffset="72282.7">7790 5237 49 0,'-1'-11'196'15,"1"11"-33"-15,-4-8-28 0,4 8-17 0,0-7-18 16,0 7-14-16,-4-7-16 0,4 7-10 0,0 0-13 16,0-6-16-16,0 6-11 0,0 0-5 15,0 0-5-15,0 0 2 0,0 0 26 0,0 0-37 16,17 4 1-16,-4 4-1 0,-2 2 4 0,7 5-8 16,4 4 21-16,2 6-15 0,4 5 6 15,-1 4 1-15,5 7 2 0,-1 0 0 0,-3 4-2 16,0 1 0-16,-5-1-2 0,-1-6 2 0,-3 4-12 15,-4-2 13-15,2-2-5 0,-7 1 16 16,4 0-16-16,-6-1 4 0,-3-4 2 0,-4-1 5 16,2 1 1-16,-3 0 17 0,-3-2-10 0,1 0 10 0,-5 2-22 15,1-1 16-15,-3-1-21 0,0-3 13 16,0 1-18-16,-1 1 14 0,1-6-20 0,0 5 15 16,-1-6-22-16,1 1 6 0,2-3-86 0,2-2-50 15,0 0-76-15,0-5-128 0,1-2 196 0</inkml:trace>
  <inkml:trace contextRef="#ctx0" brushRef="#br0" timeOffset="87663.99">16592 5607 10 0,'0'0'191'0,"-3"-9"-23"0,3 9-37 0,-2-7 0 16,2 7-21-16,-4-10-20 0,4 10-12 0,-4-8-10 15,4 8-9-15,0-11 18 0,0 11-12 16,-1-8 9-16,1 8-20 0,-3-10 7 16,3 10-26-16,-1-8 13 0,1 8-19 0,-1-6 10 15,1 6-20-15,-3-10 17 0,3 10-23 0,0 0 17 16,0-7-16-16,0 7 10 0,-2-8-27 0,2 8 30 16,0 0-27-16,-2-5 15 0,2 5-20 0,0 0 16 15,0 0-22-15,0 0 18 0,-2-6-22 0,2 6 18 16,0 0-22-16,0 0 19 0,0 0-18 0,0 0 21 15,0 0-16-15,0 0 20 0,6 6-19 0,-6-6 25 16,7 8-23-16,-5-1 19 0,7-2-21 0,-4 1 21 16,4 2-19-16,-2-3 18 0,3 0-17 0,-1 3 18 15,0-5-13-15,1 1 11 0,-1-1-18 16,0 2 21-16,0-2-21 0,-9-3 20 0,19 1-18 16,-9-2 15-16,0-2-14 0,-1-1 15 15,0 1-11-15,1-2 14 0,-1 2-18 0,-1-5 19 16,-3 3-20-16,4 0 20 0,-4-3-21 0,2 2 23 15,-2 1-21-15,-1-2 21 0,-4 7-12 0,6-9 14 16,-6 9-18-16,6-7 22 0,-6 7-20 0,4-10 15 16,-4 10-24-16,4-5 24 0,-4 5-21 0,0 0 19 15,0 0-19-15,0 0 15 0,0 0-20 0,0 11 22 16,-4-1-20-16,3 5 20 0,-3 1-18 0,-1 5 17 16,1 0-18-16,-2 4 28 0,-1 5-29 15,1-1 26-15,-3 4-24 0,0 6 21 16,-1-2-20-16,1 1 4 0,-4 1 0 0,4-5 5 15,0-1-1-15,-2-3 12 0,2-1-12 0,-4 0-1 16,4-3 1-16,-1-1 2 0,-3-4-1 0,4-1-2 16,0-1 3-16,-2-1-1 0,-1 0 15 0,3-1 10 15,-2-3-38-15,2 1 37 0,0-4-29 0,0 0 24 16,-1 1-23-16,2-3 24 0,-1 2-23 0,0-5 24 16,3 1-13-16,-1 2 19 0,1-6-22 0,-3 4-3 15,4-1 0-15,0-2-2 0,0 1 2 16,-2-2-3-16,3 2 2 0,4-5-1 0,-10 5 5 15,10-5-6-15,-9 6 3 0,9-6-5 16,-9 5 0-16,9-5-1 0,-10 6 0 0,10-6 2 16,-5 2 0-16,5-2 0 0,-8 4 7 0,8-4-12 15,0 0 0-15,-6 5 6 0,6-5 1 0,0 0-3 16,0 0-3-16,-8 4 3 0,8-4 1 0,0 0 4 16,0 0-8-16,-7 4-1 0,7-4-5 0,0 0 18 15,0 0-54-15,0 0-39 0,0 0-54 0,0 0-25 16,0 0-52-16,0 0-188 0,-3 5 138 0</inkml:trace>
  <inkml:trace contextRef="#ctx0" brushRef="#br0" timeOffset="99696.59">4774 6721 150 0,'-10'-4'161'16,"10"4"-44"-16,0 0-19 0,-10-2-21 0,10 2-1 15,0 0-19-15,-8-5 13 0,8 5-11 0,0 0 5 16,0 0-14-16,-9-4 8 0,9 4-17 0,0 0 7 16,0 0-15-16,0 0 6 0,-5-4-15 0,5 4 10 15,0 0-20-15,0 0 17 0,0 0-24 0,0 0 10 16,0 0-17-16,-9-4 14 0,9 4-16 0,0 0 14 16,0 0-14-16,0 0 15 0,0 0-21 15,0 0 16-15,0 0-16 0,0 0 12 0,0 0-10 16,0 0 12-16,9-7-11 0,-9 7 14 0,10-5-16 15,-2 2 23-15,2-1-18 0,2 0 14 0,2-3-10 16,1 1 25-16,8-2-16 0,-2-1 23 0,7-1-15 16,1-2 13-16,8-1-25 0,4 2 17 0,1-2-24 15,3 1 18-15,1 1-21 0,1 0 19 0,2 0-18 16,2-2 15-16,0 3-18 0,3 0 17 0,1-1-14 16,7 0 19-16,5 0-27 0,-1 0 22 0,2 0-22 15,1 1 22-15,0 1-21 0,1 0 22 16,2 1-20-16,-2 2 18 0,-1-2-26 0,-9 2 22 15,3 4-13-15,-2-2 0 0,-1 1 1 16,-1-1 2-16,1 1 19 0,-1 0-16 0,-2 2 20 0,1 0-28 16,-3-2 18-16,0 3-20 0,-3 0 25 15,2 0-28-15,-7-1 27 0,-1 1-22 0,-4 0 21 16,2 0-21-16,-1-2 22 0,7 2-12 0,-9-2-11 16,-3 2 4-16,3-1 2 0,-1 0-1 0,-3 0 5 15,0-1 0-15,-1-1 3 0,-2 1 25 0,-2 2-24 16,-5-2 14-16,4-1-25 0,-3 0 29 0,0 2-31 15,0-2 24-15,0 1-24 0,-1-1 25 0,0 2-26 16,-3-1 24-16,2-1 2 0,-6 1-7 0,4 1-22 16,-2-2 24-16,-3 2-24 0,4 0 9 0,-5-2-1 15,4 2 1-15,-3 0-5 0,-1 0 3 0,0 1-2 16,-3 0 3-16,2-1 0 0,-3-1 4 16,1 2 1-16,-2-1-2 0,2 1 0 0,-2-1 0 15,0 1-1-15,0 0 2 0,-13 0-5 0,24-2 5 16,-24 2 10-16,22 0-4 0,-22 0-10 0,20 0 4 15,-20 0-1-15,22 0 0 0,-22 0 0 16,23 0 4-16,-23 0-1 0,22 0-4 0,-22 0 2 16,21 0 1-16,-8 0-1 0,-3 2 1 0,3-2-1 15,-13 0 1-15,19 0-2 0,-19 0 9 16,17 1-4-16,-17-1 0 0,15 0-7 0,-15 0 0 0,14 0 0 16,-14 0 2-16,12 1 1 0,-12-1 0 0,0 0-2 15,14 0 1-15,-14 0-2 0,0 0 6 0,0 0-5 16,14 2 0-16,-14-2 1 0,0 0 0 15,0 0 15-15,0 0-11 0,14 0-1 0,-14 0-5 16,0 0 2-16,0 0-4 0,0 0 1 0,10 1 4 16,-10-1 0-16,0 0-1 0,0 0-1 0,0 0 2 15,0 0-2-15,0 0 3 0,13 0-1 0,-13 0 1 16,0 0 0-16,0 0 1 0,0 0 0 0,0 0 7 16,0 0 0-16,0 0-7 0,0 0 1 0,0 0 2 15,0 0 14-15,0 0 21 0,10-1 15 0,-10 1 11 16,0 0-46-16,0 0 40 0,0-9-60 0,0 9 48 15,0-9-55-15,0 2 47 0,0 0-50 0,0-4 71 16,0 0-76-16,0-2 64 0,0-1-62 16,-1 0 6-16,-2-3 2 0,3-1 65 15,-2-1-68-15,-1 0 52 0,2-4-66 0,-3-2 52 16,-1-1-1-16,5 2-4 0,-4-3-10 0,2-2-2 16,-2-2 10-16,0 0-18 0,0 0-5 0,0-2 5 15,0-1-2-15,2 0 12 0,-6 2-1 0,6-1-6 16,-2-3-2-16,-1 1 7 0,1-1-4 0,-1 2 0 15,-3 1-50-15,3 2 70 0,0-3-1 0,-3 4-5 16,3 1-3-16,-4 0 28 0,4 5-26 0,0 1 22 16,0 1-31-16,-2-1 28 0,0 1-21 0,2 3 29 15,-2 2-21-15,2 4 10 0,1-2-16 0,-1 1 16 16,0 2-20-16,1 2 11 0,3-1-23 16,-3 3 15-16,3 0-17 0,-2 0 18 0,1 3-27 15,-1-4 19-15,3 9-22 0,-4-9 24 0,4 9-24 16,-5-11 19-16,5 11-20 0,-5-8 17 0,5 8-15 15,-1-9 20-15,1 9-23 0,-4-8 23 0,4 8-18 16,-4-5 13-16,4 5-22 0,-2-8 25 0,2 8-21 16,-3-7 22-16,3 7-19 0,-4-8 18 0,4 8-17 15,-4-6 22-15,4 6-21 0,-6-6-2 0,6 6 1 16,-6-7 16-16,6 7-18 0,-8-7 16 16,8 7-15-16,-9-5 12 0,9 5 1 0,-14-6-8 15,6 2 6-15,-1 1-7 0,-1 0 3 0,0 1 0 16,-3 0-8-16,-5 0-4 0,-1 0 6 15,0-1 1-15,-3 2 1 0,-6 1 4 0,-1-1-5 16,-2 1-15-16,-2 0 27 0,-7 0-25 0,-1 0 19 16,-1 0-25-16,-8 1 23 0,-1-1-18 0,-1 0 24 15,-2 0-4-15,0 0-2 0,-2-1-7 0,0-1 5 16,-3 2 2-16,-1-1-1 0,0 1 1 0,-1 0-17 16,-2-2 24-16,-1 1-27 0,0 1 24 0,-2 0-2 15,-11 0-2-15,-1 1-6 0,0 2 6 0,0-1 0 16,0 2 1-16,0 1-4 0,-2 1-3 0,-1 0-19 15,1 2 26-15,-1 1-23 0,-1 1 26 16,3 0 0-16,-1 1-3 0,2-1 0 0,-3 1-19 16,6 1 31-16,-2-1-23 0,4 0 21 0,4 1-26 15,0-3 24-15,14 1-14 0,0 0 15 0,3-2-20 16,2 2 20-16,0-2-21 0,-1 1 23 0,8-1-22 16,-6 0 11-16,6-1-18 0,-6 3 25 0,6-3-21 15,-1 0 27-15,1 2-26 0,6-3 27 0,1 1-26 16,1-2 21-16,3 1-17 0,7-2 17 15,-1 1-28-15,2-2 10 0,1 2 6 0,5-3 2 16,-1 1-1-16,5 0-4 0,0 1 2 0,1-3-1 16,3 0-1-16,10-1 0 0,-18 2-2 0,18-2-1 15,-14 3-1-15,14-3-1 0,-13 2 0 0,13-2 2 16,-10 1-1-16,10-1-3 0,0 0 4 16,-13 1-2-16,13-1 1 0,0 0 6 0,-10 1-1 15,10-1 3-15,0 0-8 0,0 0 2 0,0 0 5 16,0 0 0-16,-12 0 1 0,12 0-5 0,0 0 4 15,0 0 0-15,0 0-1 0,0 0 2 0,0 0 0 16,0 0 2-16,0 0-3 0,0 0-1 0,-11 2-8 16,11-2-14-16,0 0-8 0,0 0 13 0,0 0-1 15,-1 10 4-15,1-4 6 0,1 5 29 0,0 4-25 16,-1 4 21-16,4 6-26 0,2 10 29 0,2 10-27 16,1 7 34-16,5 14-30 0,-1 0 25 15,5 6-16-15,0 3-4 0,2 2 2 0,2 2 27 0,-3-1-33 16,5 1 26-16,-1-3-27 0,-1-2 10 15,1-5-9-15,-1-1 2 0,-2-4-48 0,-3-3 74 16,-1-4-62-16,-3-12 60 0,1-2-57 0,-2-2 73 16,-2-6-70-16,-1-6 62 0,-3-5-63 0,-2-3 63 15,1-5-60-15,-1-2 69 0,1 2-61 0,-1-7 65 16,0 2-56-16,-2-1 62 0,2-2-53 0,-4-1 70 16,4 0 6-16,-4-7 4 0,4 10 0 0,-4-10-4 15,4 11-15-15,-4-11 1 0,1 6-12 0,-1-6-9 16,4 5-60-16,-4-5 60 0,0 0-62 0,1 9 55 15,-1-9-56-15,0 0 53 0,0 0-53 16,0 0 50-16,5 3-60 0,-5-3 56 16,0 0-57-16,0 0 59 0,0 0-59 0,0 0 58 15,5-5-60-15,-5 5 59 0,4-7-57 0,-4 7 54 16,8-8-52-16,-3 1 58 0,4-2-56 0,1 0 57 16,2-3-55-16,0-1 56 0,5 0-57 0,2-3 56 15,4 0-56-15,-1-1 57 0,1 0-17 0,1 2-21 16,-1-1-24-16,0 4-51 0,0-4-45 0,3 3-38 15,-2 0-42-15,-5 3-46 0,3 1-65 0,-3-1-158 16,-1 0 30-16</inkml:trace>
  <inkml:trace contextRef="#ctx0" brushRef="#br0" timeOffset="100930.49">1942 7321 263 0,'-5'-5'280'0,"1"0"-47"0,-1-2-25 16,0 0-3-16,4 1-48 0,-2-4-30 15,1 3-18-15,2-5-23 0,0 2-24 0,2-2-16 16,1 3-16-16,2-1 0 0,1-1-13 0,3 4-5 16,3 1 2-16,-1 1-29 0,3 4 29 0,4 2-8 15,4 6-21-15,0-2 29 0,3 8-26 0,3-1 27 16,2 8-29-16,-2 3 26 0,-3 2-25 0,-3-7 34 15,-3 1-30-15,0-1 20 0,-3-3-29 0,-6-4 36 16,3 1-30-16,-4-3 35 16,-3-1-10-16,3-1 44 0,-4 1 41 0,0-3-7 15,-5-5-13-15,4 4-20 0,-4-4-8 0,0 0-8 16,0 0 19-16,-6-3-28 0,-1-1 12 0,1-5-33 16,-3 0 17-16,0-3-27 0,-5-3 23 0,4 1-31 15,-2-1 24-15,1-3-28 0,-1 1 22 0,3-2-19 16,-1 0 14-16,1-1-25 0,3 1 21 0,-1-1-28 15,2 4 30-15,3-2-36 0,-1 2 33 0,3 2-33 16,0 2 24-16,3-2-31 0,2 0 30 0,0 1-30 16,1 2 34-16,2-1-31 0,5 5 5 0,-2-1 6 15,1 3 0-15,3 0 9 0,-2 4 6 0,2 1-2 16,2 1-7-16,2 3 5 0,-1 2 34 0,1 2-37 16,0 2 22-16,-1 3-37 0,0 2 25 15,-4 0-53-15,3-3-10 0,-3 4-46 0,-3-1-8 16,-2 2-28-16,0-2-4 0,-1-4-3 0,-3 4-57 15,-1-1-157-15,-2-3 172 0</inkml:trace>
  <inkml:trace contextRef="#ctx0" brushRef="#br0" timeOffset="101695.49">2604 6838 289 0,'0'0'345'0,"-5"-9"-108"0,5 9-26 0,-6-4-70 15,6 4-11-15,-9 3-60 0,2-1 19 0,1 3-42 16,0 6-10-16,-1-1-6 0,1 5 13 0,-2 3-32 16,2 2 17-16,2 2-38 0,0 0 40 0,0-3-30 15,4-1 14-15,0-2-26 0,0 2 25 0,0-6-28 16,0 4 24-16,3-7-29 0,-2 1 21 0,-1-2-24 15,4 1 24-15,-3-4-23 0,-1-5 26 0,9 4-24 16,-9-4 45-16,8-3-51 0,-7-2 19 0,4-5-18 16,-1 1 24-16,0-3-15 0,-3-3 23 15,3 3-26-15,0-4 4 0,-3 3 0 0,0 1 27 16,2 0-24-16,-2 1 28 0,2 1-20 0,-2 2 22 16,-1-1-26-16,0 3 18 0,1-1-25 0,-1 7 17 15,4-9-15-15,-4 9 17 0,4-7-18 0,-4 7 5 16,0 0 4-16,15 0 23 0,-15 0-21 0,12 5 14 15,-7-1-18-15,4-1 21 0,-3 2-25 16,2-1 23-16,-3 2-15 0,4-4 17 0,-9-2-22 16,10 7 20-16,-10-7-21 0,12 4 23 0,-12-4-22 15,9 5 26-15,-9-5-20 0,0 0 21 16,11-3-29-16,-11 3 41 0,5-9-38 0,-2 3 3 0,-2-3-7 16,-1 1 14-16,3 0-16 0,-3-1 20 15,1 2-21-15,-1-2 22 0,0 1-20 0,0 0 17 16,0 8-15-16,0-11 11 0,0 11-27 0,1-10 22 15,-1 10-20-15,4-8 23 0,-4 8-21 0,5-7 42 16,-5 7-41-16,8-5 25 0,-8 5-24 0,0 0 19 16,13-1-18-16,-13 1 24 0,11 3-24 0,-11-3 29 15,9 2-22-15,-9-2 19 0,12 3-20 0,-12-3 18 16,0 0-21-16,12 2 8 0,-12-2-21 0,0 0 18 16,13 0-14-16,-13 0 18 0,0 0-19 15,9-6 21-15,-4 1-17 0,-5 5 15 0,4-11-13 16,-3 4 17-16,-1 0-13 0,0-2 16 0,3 2 0 15,-6-4 0-15,3 2 0 0,0-1 11 0,0 3 13 16,-1-2 9-16,1 1 2 0,0 8-3 0,-4-12-4 16,4 12-8-16,0-10-2 0,0 10-1 0,-1-9-8 15,1 9-12-15,0-8 1 0,0 8 0 0,0 0-2 16,1-5 0-16,-1 5 1 0,0 0 0 16,9 3 1-16,-9-3 19 0,9 5-21 0,-9-5-17 15,13 8 23-15,-7-2-18 0,2-1 21 0,1 1-15 16,0 0 41-16,1-1-49 0,-1 1-19 0,4-1-59 15,-3-1-38-15,0-1-58 0,4-2-172 0,-1-1 179 16</inkml:trace>
  <inkml:trace contextRef="#ctx0" brushRef="#br0" timeOffset="101869.49">3114 6438 119 0,'0'0'141'0,"-4"9"-29"0,4-9-34 0,0 10-17 16,0-10-16-16,3 14-4 0,-2-9-11 0,3 1-18 15,1 1-24-15,0-3-27 0,-5-4-24 0,12 7-15 16,-12-7-66-16,11 4 39 0</inkml:trace>
  <inkml:trace contextRef="#ctx0" brushRef="#br0" timeOffset="102213.49">3197 6418 134 0,'0'0'137'16,"-1"-7"13"-16,1 7-10 0,-3-8-17 0,3 8-23 16,0 0-18-16,-5-8-16 0,5 8-13 0,0 0-11 15,-2-7-9-15,2 7-13 0,0 0-5 0,0 0-1 16,0-7-2-16,0 7-3 0,0 0-2 0,2-5 1 16,-2 5 3-16,5-8 10 0,-1 3 13 0,-1 0-15 15,2-4 12-15,-1 0-13 0,1 0 20 0,0-1-15 16,0-3 19-16,-1 0-24 0,0-1 17 15,-2-2-24-15,2 0-1 0,-1 1-1 0,-2-1-3 16,0-2-3-16,-1 6 18 0,0-4-18 0,-1 3 23 16,0 1-22-16,-2 0 30 0,3 2-12 0,-1 1 6 15,1 3-37-15,-3-1 8 0,3 7-19 0,0-8 26 16,0 8-18-16,0 0 6 0,4 9 2 0,1 2 21 16,4 7-22-16,0 1 21 0,5 8-22 0,4 7 17 15,1 3-14-15,3 2 18 0,2 8-23 0,3 0 23 16,-3 1-22-16,2-1 41 0,-7-7-39 0,4 2 20 15,-4-5-37-15,-2-2-27 0,-2-2-26 0,-2-4-28 16,-5-8-30-16,-2-1-39 16,3-1-176-16,-8-3 196 0</inkml:trace>
  <inkml:trace contextRef="#ctx0" brushRef="#br0" timeOffset="102356.49">3377 6639 193 0,'0'-12'295'16,"4"-1"-77"-16,0-1-16 0,1-2-61 0,3-3-7 16,2-2-51-16,3-3-4 0,2 0-61 0,-1 0-47 15,3 0-60-15,-2-1-71 0,2-1-182 0,-2 1 200 16</inkml:trace>
  <inkml:trace contextRef="#ctx0" brushRef="#br0" timeOffset="102764.49">3583 6106 167 0,'0'0'239'0,"0"0"-56"0,-14 1-16 0,10 4-40 16,-1-1 10-16,-4 3-23 0,4 3 0 0,1-1-44 16,-1 4 9-16,1 3-39 0,-1-1 8 15,4 2-20-15,-3-2 15 0,4 5-29 0,0-4 14 16,4-2-27-16,-3 3 23 0,2 0-22 0,-1-6 19 16,1-1-23-16,1 2 19 0,-2-5-26 0,2 1 32 15,-1 0-37-15,-1-3 22 0,-2-5-22 0,9 5 9 16,-9-5-28-16,0 0 16 0,8-2-19 0,-8 2 18 15,4-10-14-15,-3 1 16 0,0 2-11 16,-1-2 22-16,0 0-13 0,0 1 21 0,3 0-8 16,-3 1 27-16,0-1-12 0,0 8 21 0,0-11-21 15,0 11 12-15,1-12-32 0,-1 12 17 0,0-6-21 16,0 6 22-16,5-6-19 0,-5 6 20 0,10-3-15 16,-10 3 18-16,13 0-21 0,-13 0 21 0,18 1-21 15,-18-1 21-15,17 0-19 0,-17 0 19 0,20 0-17 16,-11-1 19-16,5-2-22 0,-4 0 28 0,2 1-35 15,-1-4-8-15,-2 2-37 0,4-4-4 0,0 1-16 16,-4 0 6-16,1-1-7 0,-1-2 17 0,-1 4 2 16,-2-1 13-16,-1 0 7 0,4 3 11 15,-4 0-1-15,0-2 9 0,2 2-1 0,-7 4 9 16,11-4-4-16,-11 4 7 0,12-1-7 0,-12 1-7 16,11 1-49-16,-1 2-141 0,-2 1 69 15</inkml:trace>
  <inkml:trace contextRef="#ctx0" brushRef="#br0" timeOffset="103178.49">2820 7892 337 0,'0'0'560'0,"-1"5"-96"0,1-5-87 0,0 0-31 16,0 0-78-16,-4 5-68 0,4-5-30 16,0 0-61-16,0 0-15 0,-1 8-43 15,1-8 6-15,6 10-34 0,-1-1 20 0,2 4-27 16,3 3 11-16,1 3-42 0,5 7-11 0,0-2-25 16,1 6-20-16,5-1-31 0,-2 4-68 0,-2-2 26 15,4 2-41-15,-7-1-22 0,4 2-29 0,-6-9-18 16,1 1 4-16,-2 0-4 0,-2-5-120 0,-4-3 172 15</inkml:trace>
  <inkml:trace contextRef="#ctx0" brushRef="#br0" timeOffset="103414.49">2802 8030 16 0,'-5'-23'347'16,"-1"1"-113"-16,1-4-30 0,1 2-61 0,0 2-5 15,4-1-51-15,0 2-18 0,0 0-15 0,5 0-15 16,0 3-10-16,3 3-14 0,-2 2-22 0,2-2-8 16,2 6-3-16,2 0 0 0,-2 7 3 0,1-1 0 15,-11 3 2-15,22 4 10 0,-12 0-8 0,2 5 15 16,-2 1-17-16,0 2 13 0,-2 2-10 0,-3-1 13 16,0 3-14-16,3-1 19 15,-7 2-17-15,-1 0-8 0,1-5-57 0,-2 3-45 16,1-1-202-16,0-4 221 0</inkml:trace>
  <inkml:trace contextRef="#ctx0" brushRef="#br0" timeOffset="103597.49">3048 7842 60 0,'0'0'312'0,"0"0"-88"16,11-6-12-16,-7 1-57 0,2-1-27 0,-2-1-27 15,1-3-23-15,3 2-28 0,-3-4-38 0,0 3-26 16,3-4-43-16,-4 3-35 0,-2 0-31 16,2-3-20-16,-4 5-10 0,3-3 18 0,-6 4-60 15,3-1 58-15</inkml:trace>
  <inkml:trace contextRef="#ctx0" brushRef="#br0" timeOffset="103931.49">3094 7678 198 0,'-12'5'55'16,"6"0"7"-16,-1-2-5 0,0 7 5 0,-1-3 5 15,3 5 11-15,-3 0-26 0,4 3-3 0,-2-1-14 16,5 2 0-16,-2 0-10 0,3-1 1 15,3 2-10-15,-2-2 7 0,3 1-14 0,-2-3 8 16,2-2-8-16,0 1 6 0,1-6-5 0,2 3 19 16,-2-1 8-16,2-4 17 0,-7-4-8 15,9 5 41-15,-9-5-36 0,13-3 22 0,-13 3-32 16,13-10 19-16,-7 2-32 0,-2 0 4 0,5-5 0 16,-1 5-9-16,-3-7-3 0,1 4-1 0,-2 1-9 15,1-1-7-15,3 3 1 0,-3-2-4 0,0 3-2 16,0-2-3-16,2 2-6 0,-2 3-1 0,2-1-2 15,-7 5 3-15,13-6-2 0,-13 6-7 0,18-1-4 16,-18 1-7-16,18 5-9 0,-8-1-12 0,-1 0-4 16,-1-1-8-16,1 3-2 0,-2 1 5 0,1-4 16 15,0 2 4-15,-8-5 14 0,11 8 21 0,-11-8 17 16,9 5 34-16,-9-5-21 0,0 0-6 0,0 0-4 16,8-5 3-16,-8 5-2 0,0-11 2 15,-3 4 2-15,1-2-8 0,-1 0-4 0,-1-3-6 16,3 2-27-16,-3-4-37 0,-1-1-31 0,3-1-59 15,-1 0-102-15,2 1 80 0</inkml:trace>
  <inkml:trace contextRef="#ctx0" brushRef="#br0" timeOffset="104231.49">3377 7347 75 0,'0'0'360'16,"0"0"-112"-16,0-7-24 0,0 7-71 0,0 0-15 15,0 0-46-15,0 0-6 0,-10 6-39 0,10-6-14 16,-5 7-6-16,4-1-7 0,-2 3-4 16,3-2-4-16,0 3-3 0,0-1-1 0,4 3 0 15,0-4 12-15,1 6 6 0,1-3-29 0,2 1-5 16,1 0-2-16,4-1 0 0,-3-1 2 0,4 2 4 16,0-4 4-16,0 6-1 0,0-6-10 0,-1 2 3 15,1-1 8-15,-4 2 2 0,2-3-1 0,-1 5 0 16,1-5 0-16,-3 4-1 0,-2-2 1 0,1 0-2 15,-3 1 7-15,-1-3 2 0,0 5-2 0,-3-3-6 16,-1 2-1-16,-1 0 1 0,0-1-1 0,-3 2-6 16,-1-3-29-16,-2 2-53 0,2-1-68 15,-4-4-248-15,3-3 138 0</inkml:trace>
  <inkml:trace contextRef="#ctx0" brushRef="#br0" timeOffset="104388.48">3560 7461 193 0,'5'5'156'0,"-5"-5"-46"0,4 12-22 16,-1-6-19-16,-1 4-15 0,2-1-10 0,1 3-16 16,3-1-45-16,-3 2-44 0,0-3-47 0,0-1-67 15,2 0 47-15</inkml:trace>
  <inkml:trace contextRef="#ctx0" brushRef="#br0" timeOffset="104712.99">3665 7557 126 0,'0'0'155'0,"0"-14"-5"0,0 14-16 0,-1-12-9 15,1 12-13-15,1-10-20 0,-1 10-23 0,-1-10-16 16,1 10 4-16,1-7-28 0,-1 7-2 0,0 0-2 16,5-5-1-16,-5 5-10 0,0 0-2 0,0 0-3 15,14 0-2-15,-14 0 0 0,8 3 0 16,-8-3-2-16,9 4 1 0,-9-4-3 0,9 4 1 15,-9-4 3-15,7 7-1 0,-7-7-4 0,9 3-4 16,-9-3 1-16,7 2-1 0,-7-2 4 16,0 0-2-16,0 0 4 0,14-2-5 0,-14 2-4 15,5-9-1-15,-1 4 0 0,-2 0 4 0,1-2 1 16,-2-1 6-16,4 4 10 0,-2-4 9 0,-2 2 32 16,4 2-5-16,-4-4 11 0,-1 8 1 0,7-9-3 15,-3 4-3-15,-4 5-4 0,5-10-3 0,-5 10-3 16,6-4-9-16,-6 4-5 0,10-4-8 0,-10 4-5 15,9-6-4-15,-9 6-3 0,9-1-10 0,-9 1-42 16,13-2-58-16,-13 2-53 0,0 0-64 16,14 0-239-16,-14 0 69 0</inkml:trace>
  <inkml:trace contextRef="#ctx0" brushRef="#br0" timeOffset="131578.16">14561 6046 111 0,'0'0'167'0,"0"0"-26"0,-10-4-25 15,10 4-18-15,0 0-17 0,0 0-20 0,-5-3-13 16,5 3-10-16,0 0-8 0,0 0-5 0,0 0-3 16,0 0-6-16,-8-4-7 0,8 4-2 15,0 0 1-15,0 0-2 0,0 0-3 0,0 0-1 16,0 0 3-16,8-4 3 0,-8 4 1 0,14-2 10 15,-14 2 9-15,24-1-1 0,-7 0 21 16,3-1-10-16,8 1 8 0,8-1-17 0,5 1 9 16,13 0-17-16,2-2-4 0,8 2-3 0,14-1-1 15,5 1-4-15,5 1 2 0,4 0-4 0,4 0-1 16,1 1-2-16,4 2 1 0,1 1 1 0,-1-2 1 16,0 3-3-16,0 2-2 0,-1-1 3 0,-4 3-1 15,-2-1-3-15,1 2 3 0,-3-1-2 16,-3 2 4-16,2-4-3 0,-3 3 5 0,0 0-5 15,-6-2-3-15,5 2 0 0,-5-3 2 0,-3 1 1 16,3-1-3-16,-4 1 4 0,-3 0-1 0,-2-4 1 16,0 3 4-16,-12-1-7 0,-2-3 2 15,0 1 13-15,-3 0 18 0,-1 0 6 0,0-2 1 16,0 0 1-16,-5-1-1 0,-7-1 0 16,-2 0 1-16,0 0-11 0,-3-1 1 0,1-1-8 15,-2-3-29-15,-8 4 36 0,-1-2-40 0,-1 0 42 16,-1 0-42-16,-6 2 33 0,-1-2-36 0,-2-1 37 15,-2 1-44-15,-2 2 43 0,2-2-40 0,-4 2 24 0,0-1-45 16,-11 2-26-16,14-1-62 0,-14 1-78 16,9-3-271-16,-9 3 44 0</inkml:trace>
  <inkml:trace contextRef="#ctx0" brushRef="#br0" timeOffset="132298.76">15733 6715 21 0,'-18'13'216'15,"4"1"-35"-15,0 3-52 0,4 1-12 16,-2 1-38-16,5-1-12 0,0 2-13 0,5-2-9 15,-1 1-8-15,6-1-6 0,1-1 15 16,1-2-27-16,2 0-3 0,2-2-5 0,2-2-2 16,0-3-1-16,-1 2 0 0,3-8 7 0,0 2-7 15,-13-4-1-15,25-3 7 0,-13 0-1 0,1-3 7 16,-2-2 11-16,2 0 0 0,-3-4 11 0,-1 0 11 16,-1 0 1-16,-2-5 32 0,-2 3-26 0,2-2 38 15,-2-1-41-15,-1 2 55 0,-2-1-72 16,0 0 39-16,1 0-11 0,-1 1 3 0,0 3-6 15,-1-1-12-15,3 0-14 0,-1 3-10 0,2-3-2 16,0 2-15-16,5 0 2 0,0 2-11 0,1 1-2 16,0 0 0-16,3 5-47 0,1 1 50 0,0 2-51 15,5 2 57-15,-6 3-59 0,6 1 41 0,-1 2-51 16,1 3 36-16,-2 2-44 0,0-1 3 16,-3 2 11-16,0 2-12 0,-3-1 7 0,-1-5 2 15,-2 3 15-15,-3-2 6 0,2 0 8 0,-5-2 11 16,2 0 11-16,-4-1 11 0,4 0 12 0,-4-8 12 15,-4 8 18-15,4-8 10 0,-4 8 6 0,4-8 6 16,0 0-6-16,-13-1-1 0,13 1-12 0,-7-8-5 16,3 2-5-16,0-1-8 0,0-3-3 0,4-2-1 15,0 3 56-15,0-6-81 0,0-1 55 16,4-1-63-16,1 1 48 0,0-1-6 0,2-1-17 16,-1-1-21-16,2 1-31 0,3 3-37 0,-2-2-43 15,0 4-38-15,1 2-23 0,-1-2-22 0,4 4-39 16,1 0-43-16,-2 3-124 0,0-2 145 15</inkml:trace>
  <inkml:trace contextRef="#ctx0" brushRef="#br0" timeOffset="132794.59">16510 6526 93 0,'0'0'319'0,"0"0"-97"0,0 0-44 0,0 0-29 15,-1 7-10-15,-4-2-22 0,-2 1-19 0,0-1-17 16,-2 6-17-16,2-4-14 0,-2 4-9 15,-1-1-8-15,4 2-6 0,-2-1 2 0,3 1 6 16,-4 1-25-16,5-3-16 0,3 2 15 16,-3-3-15-16,4 2 17 0,0-4-19 0,0 1 18 15,3-3-18-15,-3-5 27 0,6 8-30 0,-6-8 23 16,13 4 13-16,-13-4-21 0,15-6-1 0,-5 2-1 16,-1-1 0-16,0-2 1 0,-1-1-2 0,5 0 4 15,-7-2-5-15,3 1 0 0,1-1-2 16,-3 2 4-16,-1-1 7 0,-1 1 6 0,-1 0 2 0,2 2-3 15,-2 2 1-15,1-1 1 0,-1 0-15 16,-4 5-1-16,7-6-5 0,-7 6 1 0,0 0 7 16,12 5-1-16,-5 1-1 0,-1 5 2 0,-1 4-1 15,-1 2-24-15,5 3 29 0,-5 3-29 0,2 7 10 16,-2 0 2-16,0 2 24 0,-3 2-27 16,3 0 22-16,0-1-26 0,-4 2 25 0,0 0-23 15,-4-1 32-15,3-2-33 0,-2-2 25 0,-2-4-27 16,1-2 31-16,-1-1-21 0,0-2 26 0,-4-2-19 15,5-4 43-15,-2 1-19 0,-2-3 63 0,3-2-41 16,-4-1 86-16,4-4-28 0,-1-1 30 0,6-5-66 16,-12 7 32-16,12-7-69 0,-14-7 46 0,10 2-68 15,0-2 51-15,2-4-63 0,-1-3 51 16,3 0-62-16,0-4 52 0,3-2-63 0,1-5-3 16,2 3-5-16,2-6-21 0,2-1-24 0,0 3-13 15,3-3-13-15,2 2-13 0,-2 1-46 0,9-1-64 16,-4 1-87-16,-2 4-158 0,2 0 43 0</inkml:trace>
  <inkml:trace contextRef="#ctx0" brushRef="#br0" timeOffset="133230.15">17085 6663 363 0,'0'0'281'16,"0"0"-72"-16,0 0-39 0,0 0-31 0,0 0-19 16,12 2-33-16,-8 3-17 0,-4-5-11 15,6 14-29-15,-1-4 13 0,-1 0-30 0,1 3 19 16,-4 4-23-16,3-3-3 0,0 2-3 0,-1 1-2 16,-3-2 19-16,1 2-24 0,-1-2 22 0,0-3-23 15,0 0 19-15,0 1-21 0,0-5 26 0,0 2-18 16,1-4 42-16,-1 2-11 0,0-8 58 0,-1 9-56 15,1-9-2-15,0 0-10 0,0 0-3 16,0 0-5-16,0 0-5 0,6-11-2 0,-3 2-4 16,-1 1 46-16,5-5-62 0,-2 0 47 0,1-1-53 15,2 1 46-15,-2-1-46 0,2 0 48 0,1 2-44 16,0-2 53-16,0 3-46 0,-3 2 63 0,3-2-66 16,1 2 61-16,-1 1-42 0,0 2 41 15,0 4-65-15,0-2 66 0,-9 4-71 0,17-1 68 16,-7 3-63-16,-2 2 59 0,1 1-62 0,-1 4 58 15,0-1-55-15,1 3-2 0,-1-1 2 0,1 3 1 16,-3 0-5-16,-1-1-14 0,2 2-20 16,-2-3-19-16,1 0 17 0,-2-1-71 0,-3-2-23 15,4-2-8-15,-1 2-24 0,0-3-16 0,-4-5-197 16,9 3 151-16</inkml:trace>
  <inkml:trace contextRef="#ctx0" brushRef="#br0" timeOffset="133798.6">17545 6720 16 0,'0'0'363'0,"5"-5"-91"0,-5 5-35 0,0 0 0 16,0 0-69-16,0 0 6 0,-2 7-73 0,2-7 30 15,-7 11-83-15,4-6 42 0,0 4-64 0,-1-2-3 16,2 3-6-16,-1-1-2 0,2 3-5 0,-2-3-7 16,2 1-6-16,0-1-26 0,-2-1-17 0,3-8-20 15,0 13-1-15,0-13-1 0,3 9-6 16,-3-9-4-16,0 0-8 0,6 3 4 0,-6-3 2 0,7-5-8 15,-2 2 28-15,0-2-2 0,-5 5 26 16,7-12-3-16,-3 5 33 0,0 3 14 0,-4 4 26 16,8-10 22-16,-8 10 14 0,6-7-7 0,-6 7 9 15,5-5-31-15,-5 5 3 0,4-6-10 16,-4 6 9-16,0 0-17 0,0 0 10 0,10-1-17 16,-10 1 11-16,4 4-21 0,-4-4 20 0,9 5-28 15,-9-5 16-15,5 6-17 0,-5-6 1 0,8 7 1 16,-8-7-1-16,8 6 1 0,-8-6 0 15,7 4 2-15,-7-4 1 0,8 4 1 0,-8-4-6 16,0 0 5-16,14-3-2 0,-14 3-1 0,11-5 15 16,-4 0-20-16,-2-2-1 0,1 1-22 0,1-1-13 15,0-2-34-15,0-3-16 0,-1 1-5 0,-1-3 13 16,2 1 4-16,-2 1 13 0,0-1 13 0,-4 3 10 16,3-1 7-16,-3 0 9 0,2 1 16 0,-2 2 22 15,-1 1 21-15,0 0 16 0,0 7-2 16,-1-11 17-16,1 11-34 0,-5-8-1 0,5 8 7 15,-7-7 5-15,7 7 14 0,0 0-4 0,-15 1-4 16,15-1 5-16,-13 9 2 0,7-6-2 0,-3 3 3 16,1 4-32-16,-1-3 31 0,-1 5-30 0,4-2 27 15,-2 3-56-15,0 0 35 0,4 0-29 16,-3 1 0-16,2 0 0 0,1 0-1 0,0 1 2 16,0-1-3-16,4-2 2 0,-4 2 1 0,4-3-4 15,0 2-6-15,0-3 0 0,3-1-15 0,-2 0-26 16,2 0-26-16,-1-4-31 0,1 0-45 0,-3-5-34 15,6 8-216-15,-6-8 145 0</inkml:trace>
  <inkml:trace contextRef="#ctx0" brushRef="#br0" timeOffset="134743.59">17706 6660 334 0,'0'0'264'0,"-5"-4"-56"0,5 4-34 0,-10-3-28 15,10 3-15-15,-10 1-16 0,10-1 5 0,-16 4-47 16,6 1 45-16,1 0-61 0,-1 5 39 0,0-3-70 16,0 3 46-16,-1 1-55 0,4-1 41 15,-2 3-56-15,2-1 3 0,1 0-3 0,1 2 3 16,-3-2 4-16,7-1-9 0,-3 0-2 15,4 0 11-15,0-2-7 0,3-2-2 0,-1 0 0 16,1-2 0-16,-3-5-5 0,11 7-1 0,-11-7-7 16,14 0-9-16,-14 0-7 0,18-3 2 0,-9-3 2 15,0 2-1-15,4-2 2 0,-3-4 29 0,-1 3-29 16,1 0 34-16,-1-2-28 0,0 4 43 0,-1-1-26 16,-3-1 55-16,1 2-37 0,-2 1 61 0,1 0-56 15,-5 4 53-15,7-6-65 0,-7 6 49 0,7-5-64 16,-7 5 60-16,0 0-68 0,0 0 8 0,12 0 0 15,-12 0-1-15,8 5 3 0,-8-5 4 16,8 8-1-16,-4-3 2 0,0-1-2 0,0 0 2 16,1 1 5-16,-1 0-8 0,-4-5-1 15,10 6-2-15,-10-6 7 0,10 5-6 0,-10-5 1 16,11 4 0-16,-11-4-2 0,12 0-6 0,-4-3-2 16,-8 3-5-16,14-6 34 0,-5 2-64 0,-1-1 47 15,-2 0-43-15,3 0 46 0,0 0-39 0,-1 0 47 16,-2 0-41-16,2 1 42 0,-8 4-36 0,11-5 41 15,-11 5-43-15,12-5 51 0,-12 5-41 0,9-2 49 16,-9 2-40-16,11 2 45 0,-11-2-54 0,9 4 51 16,-9-4-47-16,14 6 44 0,-14-6-54 15,9 9 50-15,-4-4-45 0,-1-1-1 0,1 0 5 16,-1 2 3-16,1-1-1 0,-5-5 1 0,9 7-4 16,-9-7-3-16,5 7-5 0,-5-7-4 15,9 5 8-15,-9-5 5 0,9 2 1 0,-9-2-3 16,9-2 37-16,-9 2-42 0,9-5 26 0,-4 1-34 15,1-2 26-15,-2 2-30 0,1-1 30 0,-1-1-19 16,3 0 30-16,-7 6-22 0,6-7 37 0,-6 7-29 16,6-8 41-16,-6 8-39 0,4-6 35 0,-4 6-45 15,7-4 41-15,-7 4-40 0,0 0 33 0,6-6-34 16,-6 6 36-16,0 0-39 0,0 0 37 0,15 1-37 16,-15-1 34-16,12 2-39 0,-12-2 38 15,15 0-39-15,-15 0 32 0,17 0-38 0,-7-2 23 16,3 0-30-16,-3 0 23 0,-1-1 0 0,5 0-8 15,-4-1 1-15,3-2 4 0,-3 0 8 16,2 1-8-16,-2-1 7 0,-1-1 2 0,-1 2-1 16,-2-3 0-16,0 2 7 0,2-1-6 0,-5 2 4 15,-1-1 9-15,-2 6 14 0,5-8 6 0,-5 8 2 16,2-7-3-16,-2 7 6 0,0 0 9 0,0 0 12 16,0 0 3-16,-13 2-42 0,6 2 64 0,7-4-65 15,-7 10 59-15,2-5-67 0,1 5 63 0,0 0-76 16,1-1 66-16,1 1-64 0,-1 1 2 0,3 2 2 15,0-3 11-15,0 2 5 0,5-1-7 16,-1 2 1-16,4 0 0 0,1-2-5 0,0-1-1 16,2 0-23-16,3-3-38 0,-1 0-43 15,5-2-43-15,-1-1-36 0,-1-2-57 0,2-1-50 16,1-1-133-16,3-1 114 0</inkml:trace>
  <inkml:trace contextRef="#ctx0" brushRef="#br0" timeOffset="134850.44">18675 6794 437 0,'0'0'501'0,"13"-4"-22"15,-13 4-138-15,6-4 6 0,-6 4-99 0,8-4 4 16,-8 4-90-16,0 0 9 0,5-6-90 0,-5 6 4 16,0 0-151-16,5-6-61 0,-5 6-133 0,0 0-128 15,-5-7-331-15,5 7-224 0</inkml:trace>
  <inkml:trace contextRef="#ctx0" brushRef="#br0" timeOffset="166982.46">16183 5146 222 0,'0'0'221'0,"-4"-6"-33"0,4 6-33 0,-2-10-12 16,2 10-1-16,-2-9-17 0,2 9-19 0,-1-11-15 16,1 11-6-16,0-10-16 0,0 10-1 0,0-13-11 15,0 13-6-15,1-12-4 0,2 7-13 0,-3 5-9 16,1-12-7-16,3 6 3 0,1-1-13 0,0-2 2 15,4 0-5-15,5-4-2 0,0-2-2 16,12-3-3-16,3-4 2 0,8-2-2 0,12-6-1 16,2 2 8-16,4-4-26 0,4 1 25 0,3 1-20 15,2 1 10-15,5 1-7 0,-1-1 21 0,1 2-23 16,0 3 25-16,-4 0-19 0,-1 0 14 0,0 4 3 16,-5 0-5-16,-11 4-2 0,-3 1-2 15,0 1-5-15,-6 2-2 0,-3-1-5 0,-4 5-4 16,-4-4 3-16,-5 7-1 0,-1-3-3 0,0 1 8 15,-6 3-3-15,0-2 1 0,-2 1 3 0,-3 1-1 16,-2 1-1-16,1 0-3 0,-1 0-13 0,-1-1-17 16,-8 4-51-16,13-5-52 0,-13 5-41 15,6-6-187-15,-6 6 171 0</inkml:trace>
  <inkml:trace contextRef="#ctx0" brushRef="#br0" timeOffset="167229.2">17439 4346 37 0,'0'0'39'0,"9"-4"15"16,-9 4-32-16,12-6 15 0,-12 6-18 0,19-2 18 16,-9 2-32-16,2 0 27 0,0 2-21 0,5 3 16 15,-2-1-13-15,2 3-7 0,2 2 0 0,-1 1 0 16,0 5 2-16,1-3-1 0,-1 4 3 0,1 1 1 15,-5-1-4-15,0 1 4 0,-1 1-6 0,-2 0 2 16,-3 0-3-16,-3 0-1 0,2-2-1 0,-6 1-2 16,0 1-1-16,-2 1 0 0,-3-1-8 0,3 0-18 15,-7 2-30-15,4-3-65 0,-2-1 42 16</inkml:trace>
  <inkml:trace contextRef="#ctx0" brushRef="#br0" timeOffset="167660.15">18187 4429 95 0,'4'5'95'15,"-2"3"-14"-15,3 0-17 0,-1 3-12 0,1 2-10 16,-1 0-10-16,4 5-3 0,-6-3-4 0,5 1-7 16,-2-2-1-16,0 0-2 0,-1 1-5 0,0-1 0 15,-1-4-4-15,0 1 1 0,-2-1-7 0,2-2 0 16,-3 1 3-16,0 0 0 0,0-9 2 0,-3 11 1 16,3-11 0-16,-5 8-1 0,5-8 11 0,0 0 7 15,-11 1 4-15,11-1 3 0,-9-8 4 0,2 2 8 16,5-1 5-16,-3-6 8 0,0 1 5 0,2-4 35 15,2 0-34-15,-2-3-8 0,6-4 4 16,-1 0 4-16,2-2 19 0,0-6-13 16,5 2 17-16,0-2-26 0,0 0 20 0,2-3-30 15,5 2-3-15,-1-2-8 0,-1 2-9 0,1 7-7 16,1 2-6-16,-1-1 1 0,-1 4 0 0,1 3-14 16,-2 3-15-16,0 0-47 0,2 5-37 0,-2 1-9 15,1 3-45-15,-5 4-23 0,-9 1-233 0,19 4 134 16</inkml:trace>
  <inkml:trace contextRef="#ctx0" brushRef="#br0" timeOffset="167841.15">18249 4518 39 0,'0'0'229'16,"0"0"-42"-16,0 0-29 0,9-8-27 0,-2 3-21 15,2 0-33-15,2-3-11 0,3 0-14 0,4-1-10 16,-1-2-14-16,2 3-25 0,1-2-38 0,0 0-29 16,0 1-23-16,0-1-39 0,1 2-129 0,1-1 81 15</inkml:trace>
  <inkml:trace contextRef="#ctx0" brushRef="#br0" timeOffset="168118.16">18741 4319 141 0,'0'0'119'0,"7"5"-4"0,-7-5-46 0,-9 10 10 16,3-7-30-16,-1 5 6 0,-2 0-13 0,-1 3-11 16,1 0-4-16,-1 1 2 0,-3 0-10 0,4 0-1 15,0 1-7-15,3-1 4 0,-2 0-6 0,2-1 6 16,1-1-10-16,-2 2 8 0,3-6-10 0,3 4 8 16,-4-2-10-16,4-2 8 0,-2 2-6 15,3-8 7-15,-1 10-9 0,1-10 14 0,0 9-13 16,0-9 10-16,0 0-3 0,0 10 5 0,0-10-11 15,0 0 7-15,0 0-10 0,9 2 8 0,-9-2-9 16,0 0 7-16,0 0 10 0,6-5-16 16,-6 5-7-16,0 0 5 0,4-6-10 0,-4 6-1 15,0 0-9-15,1-5 0 0,-1 5-20 0,0 0-27 16,0 0-21-16,0 0-30 0,0 0-68 0,-5-5 54 16</inkml:trace>
  <inkml:trace contextRef="#ctx0" brushRef="#br0" timeOffset="168806.19">18720 4296 13 0,'0'0'82'0,"0"0"12"15,0 0-31-15,0 0 9 0,-3-6-30 16,3 6 10-16,0 0-27 0,0 0 20 16,0 0-27-16,0 0 14 0,0 0-1 0,0 0-12 15,0 0-24-15,0 0 17 0,-1-8-21 0,1 8 17 16,0 0-22-16,0 0 19 0,0 0-37 0,8-3-1 15,-8 3-28-15,0 0 3 0,0 0-75 0,0 0 41 16</inkml:trace>
  <inkml:trace contextRef="#ctx0" brushRef="#br0" timeOffset="169161.44">18777 4279 15 0,'-2'10'75'15,"-1"-4"17"-15,-3-1-32 0,-2 4 24 0,2 1-34 16,-5 6-1-16,1 1-7 0,-1 1 0 0,-2 1-8 16,3 4-8-16,1-3 3 0,0 1-14 0,0 0 10 15,1-2-8-15,3-2 5 0,4-2-6 0,-2 1 4 16,3-2-6-16,0-3 1 0,4 1-1 0,0-3 0 16,1 1 0-16,3-2 2 0,2-3-5 0,0-1-1 15,2-4-1-15,-1 2 4 0,2-4-8 16,2 1-4-16,1-6 12 0,-1 0-5 0,-1 0 7 15,3-5 1-15,-6 0 8 0,4 0 5 16,-3-3-3-16,-3 1-3 0,-1-2-4 0,-1 0-2 16,-3 2 18-16,0-4-24 0,-3 0 29 0,-2 1-22 15,0 0 24-15,-2 0-19 0,-1 1 12 0,-3 0-28 16,0 3 19-16,-2-2-20 0,-1-1 16 0,0 5-13 16,-2 0 8-16,2 1-20 0,-1 1 15 0,2 1-20 15,0 2 3-15,0 2-45 0,1 2-9 0,8 2-51 16,-13 0-25-16,13 0-168 0,-11 6 235 0</inkml:trace>
  <inkml:trace contextRef="#ctx0" brushRef="#br0" timeOffset="173325.99">15269 6094 172 0,'0'-6'198'0,"0"6"-36"15,-4-11-12-15,4 11-21 0,-2-9-9 0,2 9-14 16,-4-9-9-16,4 9-22 0,-4-6-20 0,4 6-11 15,0 0-14-15,-2-8-13 0,2 8-4 16,0 0-1-16,-7 8-4 0,5 0 2 0,-2 8 7 16,-3 7-10-16,-5 15-1 0,0 3 2 0,-2 7 14 15,-4 10-19-15,-1 3 2 0,-4 4-4 16,4-1 4-16,-4-1-5 0,-1 1 0 0,2-2 15 16,-1-3-15-16,1-1 5 0,-1-3 3 0,8-9 2 15,-2-5-5-15,3-1 2 0,0-2-4 0,4-7 2 16,-2-5 1-16,6-5 2 0,-3 0-8 0,1-6 3 15,3 0-2-15,1 0-2 0,2-7-14 0,-3 3-26 16,2-5-62-16,1-1-88 0,2-5-189 0,0 0 164 16</inkml:trace>
  <inkml:trace contextRef="#ctx0" brushRef="#br0" timeOffset="173628.27">14741 6758 161 0,'0'0'196'0,"-6"-6"-62"0,6 6-29 0,-4-4-23 15,4 4-20-15,0 0-9 0,0 0-7 0,-2 5-3 16,2-5-6-16,0 14-5 0,1-5-6 0,0 4 3 16,3-1-10-16,1 4 3 0,-1 0-12 15,2 0-3-15,-2 1 1 0,4 0-2 0,-1-2 1 16,0 0-6-16,-1-1 5 0,3-1 0 0,0 0-1 15,-1-3 3-15,1 2-3 0,0-3 0 16,-2-2 2-16,4-2 0 0,-1 0 0 0,1-3 1 16,1-1-3-16,2-2 2 0,1-1 4 0,3-3-10 15,0-5 4-15,1 2-14 0,7-7-23 0,-3-1-46 16,1 0-54-16,4-5-158 0,-1-1 253 0</inkml:trace>
  <inkml:trace contextRef="#ctx0" brushRef="#br0" timeOffset="177293.11">14381 6866 102 0,'0'0'323'0,"0"0"-50"15,1-5-57-15,-1 5-18 0,0 0-26 0,4-5-37 16,-4 5-27-16,0 0-25 0,0 0-21 0,0 0-11 15,0 0-7-15,5 6-9 0,-2 3-7 0,-2 4-4 16,4 4 48-16,-2 3-59 0,-1 4 43 16,3 3-56-16,-1 4 46 0,0 1-52 0,1 1 46 15,3-1-50-15,-3-1 46 0,0 2-56 16,0-4 55-16,2 0-52 0,0-1 3 0,-2-4 4 16,3-2 4-16,-3-3 2 0,4 0 0 0,1-2 0 15,-2-5-2-15,1-1-10 0,1 0-24 0,2-6-17 16,-2-1-73-16,1-3-86 0,2-1-61 0,2-2-140 15,-2-2 120-15</inkml:trace>
  <inkml:trace contextRef="#ctx0" brushRef="#br0" timeOffset="177676.84">14745 7161 241 0,'0'0'270'15,"0"0"-53"-15,0 0-32 0,-6-5-34 0,6 5-19 16,0 0-29-16,-9 4-22 0,9-4-5 0,-8 6-17 16,4 2-7-16,-1 0-2 0,0-1-15 0,-1 4-6 15,2-2-6-15,0 3-26 0,0-1 22 0,3 1-23 16,0 1 20-16,-2-2-22 0,6 2 20 0,-2 1-20 16,0-3 21-16,3-1-42 0,1-1 9 0,-1 1-15 15,4-3 26-15,-2 1-14 0,-1-4 18 0,3 0-11 16,1-2 14-16,-9-2-12 0,14 1 18 0,-14-1-12 15,13-3 25-15,-6-1-16 0,-7 4 32 0,12-8-26 16,-7 2 37-16,-1 0-32 0,-3 1 30 16,4-2-33-16,-2 1 36 0,-2 0-38 15,-2-1 40-15,1 1-50 0,-3 0 48 0,-2-2-53 16,1 3 35-16,-1-1-48 0,1-1 44 0,-1 3-43 16,0 0 39-16,5 4-41 0,-11-8 28 0,11 8-55 15,-7-8-15-15,7 8-53 0,-5-5-27 0,5 5 8 16,0 0-3-16,1-10-24 0,-1 10-27 0,11-8-118 15,-4 0 233-15</inkml:trace>
  <inkml:trace contextRef="#ctx0" brushRef="#br0" timeOffset="177893.84">14961 7086 138 0,'9'-5'208'0,"-1"1"-57"16,-8 4-4-16,10-5-9 0,-10 5 5 16,8-4 0-16,-8 4 21 0,0 0-53 15,6-3 13-15,-6 3-49 0,0 0 23 0,0 0-51 16,0 0 37-16,0 6-56 0,-4 0 41 0,-1 3-48 15,1-1 49-15,-3 5-51 0,0 1 53 0,2 0-60 16,0 0 49-16,1 3-62 0,0 1 51 0,4-1-19 16,-1 0 6-16,2 1-57 0,3-4 56 0,0 3-54 15,1-3-11-15,4 1 3 0,1-5 5 0,-1 1 2 16,4-3 1-16,4 0-6 0,-2-5-27 0,3-1-25 16,1-2-33-16,-1-2-38 0,1 0-55 0,3-4-50 15,-3-4-149-15,-1 3 139 0</inkml:trace>
  <inkml:trace contextRef="#ctx0" brushRef="#br0" timeOffset="179061.3">6884 5523 85 0,'0'0'291'0,"0"0"-71"0,0 0-58 0,0 0-13 16,12-6-26-16,-7 1 10 0,1-5-30 0,7 1-3 16,1-6-23-16,1 0-8 0,6-3-6 15,6-4-13-15,2-1 1 0,3-3 12 0,5 0-42 16,12-5 21-16,-1 3-34 0,2-4 24 0,6 4-32 16,-1 1 22-16,0 2-26 0,4-2 23 0,-3 6-30 15,6 1 26-15,-2-1-1 0,0 3-4 16,0 1-2-16,0 1-27 0,-9 6 36 0,-4-3-27 15,3 4 19-15,-1-3-23 0,-2 5 30 0,-5-4-34 16,0 4 30-16,-6 0-30 0,-3 0 31 0,-1 2-28 16,-5-1 24-16,-3 0-24 0,1 1 29 0,-5-1-28 15,-1 3 37-15,-1-2-37 0,-1 1 33 0,-3-2-33 16,0 3 32-16,-4 0-29 0,-1-1 24 16,4-1-24-16,-4-1 24 0,1 3-31 0,-1-1 14 0,0 1-30 15,-1-3 10-15,-1 1-38 0,2 0 1 16,-4 1-20-16,3 1-17 0,-3-3-20 0,3 3-16 15,-8 3-24-15,10-7-25 0,-10 7-111 16,8-8 246-16</inkml:trace>
  <inkml:trace contextRef="#ctx0" brushRef="#br0" timeOffset="179342.41">8506 4753 39 0,'0'0'265'0,"-4"-6"-39"15,4 6 1-15,-5-5-50 0,5 5-17 0,-4-6-57 16,4 6-6-16,0 0-40 0,0-9 3 0,0 9-29 16,7-9 7-16,-7 9-25 0,11-7 14 0,-1 5-25 15,2 0 20-15,-2 2-27 0,4 0 15 0,3 2-20 16,1 2 21-16,-3 0-22 0,4 6 13 16,3-2-2-16,-4 3-5 0,0 1-3 15,-3 1 7-15,0 2-10 0,-2 1 2 0,1-4 0 16,-2 3-2-16,-6-2 7 0,3 1-4 0,-4-2 4 15,-2 1-2-15,-2-1 33 0,-1 0-38 0,0 1 4 16,-4 1 3-16,3-4-8 0,-3 2-15 0,0-3-21 16,-1 1-26-16,1-1-33 0,2-1-65 0,-1-2-151 15,3-6 217-15</inkml:trace>
  <inkml:trace contextRef="#ctx0" brushRef="#br0" timeOffset="179659.55">9033 4521 91 0,'2'-4'308'0,"-2"4"-28"16,3-11-77-16,-3 11-1 0,2-6-64 0,-2 6-10 15,4-7-56-15,-4 7 0 0,0 0-37 0,0 0 12 16,0 0-31-16,0 0 19 0,9 9-26 0,-8-2 21 15,2 4-17-15,-2 3 20 0,3 1-31 0,-3 3 25 16,3 1-27-16,0 3 25 0,0 2-28 0,-2-3 22 16,2 4-26-16,0-3 30 0,1 1-26 15,0-1 26-15,-1-6-21 0,2 0 25 0,2 2-32 16,-3-4 29-16,2-2-28 0,0 1 30 0,2-2-32 16,0-2 24-16,4-3-41 0,-3-2-11 15,4-1-101-15,0-2-43 0,2-2-303 0,0-2 33 16</inkml:trace>
  <inkml:trace contextRef="#ctx0" brushRef="#br0" timeOffset="180210.5">9481 4616 186 0,'-6'-3'290'0,"6"3"-48"0,-9-3-53 15,9 3-3-15,0 0-53 0,-13 1-10 0,13-1-42 16,-8 3 2-16,3 3-37 0,0 1 21 0,4 1-40 15,0 2 21-15,-2 2-34 0,3 0 12 0,3 0-20 16,-1 3 17-16,3-2-26 0,0 1 21 16,2-3-25-16,-1 0 30 0,3-1-38 0,1-1 19 15,2-2-27-15,-3-1 23 0,1-1-16 0,0-3 21 16,-10-2-21-16,19 3 19 0,-19-3-24 0,16-5 18 16,-16 5-28-16,15-6 20 0,-10 1-23 0,0-2 22 15,-2 1-25-15,-2 0 21 0,-1-1-15 16,0-2 20-16,-1 2-1 0,-2 1 36 0,-2-3-10 15,1 1 32-15,-3-1-35 0,-1 1 25 0,0 1-13 16,-1 0 51-16,3 1-13 0,-3-2 2 0,4 0-8 16,-3 4-1-16,4-3-6 0,-2-1-13 0,5 4-11 15,-2-5-2-15,3 2-15 0,3-4 25 0,-2 3-18 16,8-5-22-16,-1 0-44 0,2 1 0 16,0 1-28-16,3-3 14 0,0 2 6 0,1-1 6 15,-3 1 16-15,3 2-1 0,-1 1 9 0,0-1 10 16,-2 1 0-16,1 0 2 0,-1 3 4 0,-3-1 4 15,0 1 1-15,-2 2 3 0,3-2 9 16,-4 1-3-16,-5 5 0 0,9-4 0 0,-9 4 2 16,8-4-3-16,-8 4-4 0,6-4-4 0,-6 4 2 15,0 0 3-15,0 0 0 0,0 0 9 0,4 5-5 16,-7 1 3-16,3-6 2 0,-1 14-8 0,1-5 27 16,-1 2-19-16,1 0 23 0,1 2-21 0,0 0 21 15,3 5-23-15,-1-6 28 0,2 4-24 0,0-1 17 16,0-3-29-16,5 2 32 0,-1-3-22 0,0 2 35 15,5-3-28-15,-1-1 26 0,2-3-31 16,2 0 18-16,1 0-59 0,0-6-58 0,0 0-111 16,1 0-296-16,-1 0 12 0</inkml:trace>
  <inkml:trace contextRef="#ctx0" brushRef="#br0" timeOffset="180374.07">10166 4518 95 0,'0'0'290'15,"0"0"-104"-15,0 0-32 0,0 0-51 0,-4 6-37 16,4-6-80-16,0 0-96 0,-5 10-133 16,5-10 77-16</inkml:trace>
  <inkml:trace contextRef="#ctx0" brushRef="#br0" timeOffset="183393.08">9251 5155 189 0,'0'0'273'0,"0"0"-29"15,0 6-41-15,0-6 45 0,0 0-32 0,0 0-6 16,0 0-10-16,0 0-24 0,0 0-28 0,0 0-24 15,0 7-25-15,0-7-26 0,0 0-13 0,0 0-12 16,0 0-12-16,0 0-2 0,0 0-6 0,9-4 3 16,-1 0-8-16,3-1 20 0,3-4-32 15,8-1 16-15,5-4-27 0,6-3 20 0,5 0-24 16,3 0 19-16,-1-1-24 0,3 1 23 0,-2-1-20 0,-1 0 19 16,1 2-22-16,-3-1 20 0,2 0-19 15,-2-1 14-15,0 2-12 0,-3 0 20 0,-7 2-25 16,0 3 22-16,-5-1-20 0,-1 3 21 15,-2 0-21-15,-3 0 20 0,-2 1-18 0,1 0 20 16,-4 2-19-16,1 1 17 0,-4-2-16 0,1 4 18 16,-1-3-29-16,0 1 28 0,1 1-21 0,-3 2 22 15,-1-3-23-15,-6 5 22 0,12-6-22 0,-12 6 20 16,7-5-20-16,-7 5 7 0,11-3-72 0,-11 3-49 16,6-5-60-16,-6 5-97 0,0 0-79 0,8-3-197 15,-8 3-69-15</inkml:trace>
  <inkml:trace contextRef="#ctx0" brushRef="#br0" timeOffset="185341.4">10074 4549 108 0,'0'0'323'0,"-4"-6"-31"0,4 6-38 0,0 0-14 15,-2-7-34-15,2 7-11 0,-3-7-11 0,3 7-18 16,-4-6-13-16,4 6-16 0,0 0-12 0,-1-6-14 16,1 6-7-16,-4-6-9 0,4 6-13 0,0 0-7 15,-2-6-5-15,2 6-7 0,0 0-11 16,0 0-9-16,0 0-9 0,-3-5-2 0,3 5-11 15,0 0-6-15,0 0-4 0,0 0 1 0,0 0-7 16,0 0-2-16,0 0-1 0,-2-7 1 16,2 7 0-16,0 0-3 0,0 0 4 0,0 0-3 15,0 0-1-15,0 0 1 0,0 0 0 0,0 0 1 16,0 0-3-16,0 0 1 0,0 0-4 0,0 0 1 16,0 0-2-16,0 0 0 0,0 0-2 0,0 0 4 15,0 0-7-15,0 0-1 0,0 0 2 0,0 0 0 16,0 0 4-16,0 0-1 0,-3-7-10 0,3 7 5 15,0 0 3-15,0 0 0 0,0 0 2 0,0 0 2 16,0 0 1-16,0 0-3 0,0 0 0 0,0 0 2 16,0 0 0-16,0 0 4 0,0 0-6 0,0 0 12 15,0 0-11-15,0 0-1 16,0 0 2-16,0 0-5 0,0 0 6 0,0 0-2 16,0 0 2-16,0 0 1 0,0 0 4 0,0 0 0 15,0 0-7-15,0 0 0 0,0 0-3 0,0 0-8 16,0 0 1-16,0 0-11 0,0 0-9 0,0 0-4 15,0 0-7-15,0 0-8 0,0 0-16 0,0 0-25 16,0 0-20-16,0 0-17 0,0 0-2 0,0 0-46 16,0 0-15-16,0 0-36 0,0 0-29 0,0 0-177 15,0 0 95-15</inkml:trace>
  <inkml:trace contextRef="#ctx0" brushRef="#br0" timeOffset="186714.11">14524 7538 278 0,'0'0'392'0,"0"0"-91"0,0 0-75 0,0 0-33 16,1-7-42-16,-1 7-11 0,11-6-29 15,-4 2-9-15,5 1-4 0,2-2-9 0,1 0-16 16,3 0-13-16,5 2-14 0,1-1-16 16,4-2 0-16,4 1-4 0,0 2-24 0,4-3 15 15,1 1-4-15,-1 1-1 0,0 1-1 0,1-2-4 16,-3-1 3-16,1 1-6 0,-2 3 8 0,-5-3-11 16,0 0 8-16,-2 1-10 0,-2 0-2 0,-1 3-8 15,-1-2 10-15,-4-3 2 0,1 5 2 0,0-2-2 16,-5 1-2-16,5-1-8 0,-6 2 5 0,2 0-13 15,-2 0-1-15,0 1-10 0,0-3-16 0,0 0-18 16,-1 2-22-16,1 1-24 0,-1-2-27 0,-1 1-45 16,-2 0-67-16,-9 1-224 0,19-1 47 15</inkml:trace>
  <inkml:trace contextRef="#ctx0" brushRef="#br0" timeOffset="-207519.61">20409 6490 90 0,'0'0'88'0,"0"0"-10"0,0 0-14 15,0 0-12-15,0 0-22 0,0 0 5 0,0 0-8 16,3-5-7-16,-3 5-4 0,0 0-3 0,0 0-3 16,0 0-1-16,0 0-6 0,0 0 3 0,0 0-8 15,0 0 8-15,0 0-1 0,0 0 11 0,0 0-14 16,0 0 8-16,0 0 1 0,0 0 6 0,0 0-3 15,0 0 8-15,0 0-9 0,0 0 5 0,0 0-5 16,0 0 5-16,0 0-10 0,0 0 4 16,0 0-3-16,0 0 2 0,0 0-6 0,0 0 7 15,0 0-7-15,0 0 2 0,0 0-5 0,0 0 7 16,0 0-8-16,0 0 5 0,0 0-10 16,0 0 10-16,0 0-8 0,0 0 8 0,0 0-8 15,0 0 3-15,0 0-4 0,0 0 6 0,0 0-7 16,0 0 3-16,0 0-7 0,0 0 8 0,0 0-7 15,0 0 8-15,0 0-5 0,0 0 4 0,-3 5-3 16,3-5 4-16,0 0-4 0,0 0 6 0,0 9-6 16,0-9 6-16,0 8-6 0,0-8 9 15,0 10-9-15,0-2 8 0,0-2-5 0,0 3 4 16,0-1-4-16,0 5 0 0,0-2 2 0,0 1-2 16,0 2-2-16,0-1 6 0,0 2-4 0,0 2 4 15,0 0-3-15,0 1 3 0,3-2 8 0,-3 1-9 16,0 0 12-16,0-2-15 0,1 2 4 15,-1 0-7-15,0 1 15 0,1-1-16 0,-1 0 9 16,0 1-9-16,2 0 3 0,-2 0-2 0,0 1 1 16,1 0 1-16,-1 0-3 0,1 1 5 0,2 3 0 15,-2 0-1-15,-1 0 3 0,4 0-2 0,-3 1 1 16,2 1-2-16,-2 2 2 0,4-3 2 0,-2 2-2 16,-1-1 3-16,2 0 0 0,-4 3 1 15,4-3 10-15,0 0-10 0,-2 2 14 0,2-3-17 0,0 0 13 16,0 2-3-16,-2-2-17 0,2-1 20 15,0 1-18-15,0-1 17 0,-3-3-9 0,4 2 5 16,-2-3-6-16,-2 0 9 0,5 1-10 16,-3-2 1-16,-2 1-1 0,4 0-1 0,-1 1-3 15,-1-2 3-15,1 1 3 0,-2 2-1 0,2 1-2 16,2-1-1-16,-2 1 2 0,0-2 0 0,1 0-3 16,0 1 3-16,-1 0-2 0,0 1 0 0,2 1 2 15,-2-1-2-15,3-2 0 0,-2 1 3 0,0 0-4 16,-1-1-1-16,2 1 2 0,-1-2 0 0,0 2 10 15,-1-5-11-15,3 3 5 0,-2 1-8 0,2-1 13 16,-2-1-1-16,2 1-4 0,-1 0 2 16,-2-1-9-16,5 1 15 0,-3 1 12 0,2-1 7 15,0 0-2-15,-1 1-6 0,2-1-6 0,2 0-4 16,-1 0-4-16,-1-1-1 0,1 0-1 16,1 0-10-16,-2-1 3 0,3 1 4 0,-1-2-2 15,0 0-2-15,0 1 4 0,2-3-2 0,-3 1-4 16,4-1 2-16,-4 0 11 0,1-4-20 0,0 2 6 15,-1-1-1-15,2 0 4 0,2 3 1 0,-1-5-3 16,-1 0 3-16,1 0 1 0,0 2-2 0,0-6 1 16,0 4-6-16,2-4 5 0,-1 3-1 15,1 0-1-15,1-4 3 0,-1 1 0 0,2 2-2 16,-1-1 1-16,1-3 1 0,1 0-2 0,1 3-2 16,-1-3 4-16,2 0-4 0,-2-2 3 0,5 2 0 15,0 0 3-15,1-1-2 0,2 1 1 16,0 0-2-16,0-1 5 0,1-1-6 0,1 0 11 15,0 1-9-15,2-2 9 0,-1 1-4 0,3-1 7 16,0 0-7-16,5 0 8 0,2 0-8 0,3 0 7 16,0-1-13-16,8-1 11 0,0 1-12 0,2 0 10 15,0-1-11-15,2-1 8 0,5 3-7 0,-2-1 6 16,1-1-11-16,1 0 10 0,-2 2-12 0,2 2 20 16,0-2-24-16,-1 2 14 0,-1-1-4 0,2-1 0 15,-2 4-1-15,-1-3 9 0,4 1-15 16,-2 1 15-16,-1 0-11 0,1 1 14 0,-3-1-16 15,0 0 9-15,0-2-7 0,1 0 30 0,-5 1-36 16,4 0 14-16,-3 0-11 0,1 1 1 16,-3-1 0-16,-2 0-2 0,1 0 6 0,-6 0-3 15,-2-2 21-15,4 1-20 0,-4 1 11 0,1-1-12 16,0 0 11-16,-1 0-9 0,1 0 10 0,-4-1-16 16,3 1 16-16,-1 1-14 0,1-1 35 0,0 1-17 15,-3-2 6-15,3 1 2 0,0 1 2 0,-3-1 4 16,2 0-9-16,-3 0 10 0,1 1 6 0,-7-2-5 15,1 1 5-15,-3 0 10 0,2-1 0 16,-2 1 5-16,-1 0-7 0,-2-1 3 0,2 1-8 16,-5-1 1-16,1 0 4 0,-2 0 1 0,-1 0-2 15,0 0 10-15,-3-1-13 0,3 1-4 0,-5-1 5 16,2 0-2-16,-1 0 2 0,-3 0-6 0,1 1-9 16,-2-2-3-16,1 1-1 0,-1-1 0 15,-3-1-6-15,3 0 7 0,-2 0-11 0,1 0 0 16,-3 0-5-16,0 0 2 0,-3-1-4 0,4-3-5 15,-3 2 2-15,-1-1-6 0,-1-2 0 0,-1 1-7 16,2-4-6-16,-2 3-5 0,0-5-13 0,1 0-12 16,-1 2 0-16,1-5 1 0,-1 0 1 0,4-1 11 15,-2-1 10-15,-1-1 25 0,2 0-14 0,-5 1 6 16,7-2-10-16,-3-2 13 0,0 4-4 16,0-3 11-16,-1 2-2 0,1-2 0 0,-2 0 4 15,3 2 4-15,-2-2 8 0,-1-1-6 0,0-1-1 16,1 1 1-16,0-1 0 0,-3-2 57 0,5 0-75 15,-2-5 62-15,0 1-70 0,0-4 61 16,1 0-67-16,1-1 64 0,-1-6-67 0,2 1 67 16,1 0-66-16,-3 5 2 0,-1 2 5 0,2-2 5 15,-2 0 3-15,2 2 14 0,-3 1-3 0,1-3 15 16,-1 3 8-16,0 0 7 0,-1 1 5 0,-1 3 50 16,1-5-60-16,-1 5 69 0,1 0-66 15,-2 2 55-15,0-3-67 0,2 4 50 0,-3-4-65 16,1 3 57-16,-1 0-73 0,0-3 56 0,3 3-54 15,-3 1 47-15,1-2-53 0,-1 2 54 0,1 3-60 16,-1 1 55-16,0 0-58 0,2 1 55 0,-2-1-56 16,-2 1 56-16,2-1-59 0,0 4 56 0,-1-2-49 15,1 0 48-15,-1 1-53 0,-2 0 1 0,3 3-3 16,0-1-1-16,0 4 3 0,-1-5 2 16,0 3 4-16,1 0 2 0,-2 0 51 0,1-2-59 15,0 3 47-15,-2 0-63 0,3-2 68 0,-1 1-62 16,0 3 60-16,-2-2-60 0,3 2 65 0,0-2-60 15,-1 3 64-15,0-1-63 0,-1 1 61 16,1-1-4-16,1 3-9 0,-1-2-3 0,-2 3-2 0,3-2-3 16,-1 0-3-16,1 8-3 0,-4-12 1 15,4 12 1-15,-4-10-2 0,2 2-4 0,2 8 4 16,-8-9-1-16,4 4 6 0,-1-1-8 0,-1 1-6 16,-2 2-1-16,-2-5-4 0,0 5-2 0,-6-3-6 15,2 1-3-15,-5-2-3 0,-3 1-14 0,-1-1 5 16,-5-2-11-16,-4 2-1 0,2-3-1 0,-9 1 1 15,-3-2-5-15,0 2 9 0,-2-1 5 16,-3 1 15-16,1-1-4 0,-4 2 7 0,-1-1 4 16,1 2 0-16,-1-2 4 0,-1 1 2 0,-2 1 1 15,-1 0 5-15,-2 0 1 0,-1 2 8 16,2-2-5-16,-3 1 3 0,-1 3 0 0,5-3 4 16,-4 1-2-16,2 0 3 0,1 1 0 0,-2-1 1 15,2 1 2-15,0 0 8 0,1 2-3 0,-2-2 9 16,1 1-4-16,4 0 3 0,-1 1 2 0,2 0 5 15,0 1-3-15,1-1 0 0,7 2-8 0,1-1 1 16,-3 1-2-16,3 1 6 0,1 1-5 0,-4-2-14 16,4 2 5-16,0 0-8 0,-6 2 2 0,2 0-1 15,1 0 1-15,4 1-2 0,0-1-1 16,1 1 1-16,2-1 3 0,-2 0 1 16,2 1-7-16,4 0 4 0,-4-1-5 0,5 0 1 15,-1-1 1-15,2 0-1 0,3 2 2 0,0-2-1 16,2-1 1-16,-2 1-7 0,3 0 15 0,-2-2-8 15,1 2 3-15,1-1-14 0,4-1 12 0,-2 1-2 16,2 0 3-16,-1-2-4 0,0 1 2 0,-1 1-1 16,0-1 7-16,1 0 0 0,1 1-11 0,-2 0 7 15,-3 0-2-15,2-2-5 0,-2 4 2 0,-1-2 0 16,2 1 0-16,-3-3 2 0,1 5 8 0,0-3-7 16,-1 0 3-16,1 2 0 0,-1-1-6 0,0 0 5 15,0-2-4-15,0 2 2 0,1 0-1 16,-1-1 2-16,1 2-2 0,-1-2-1 15,2 1-1-15,-2-1 3 0,1 1 6 0,0-1-7 16,-1 0 6-16,3 1-7 0,-3-1-1 0,2 0-1 16,0 1 4-16,-2-1-2 0,3 1 0 0,-1-1-2 15,-2 1 3-15,4 0 6 0,-3-1-6 0,4 1 4 16,-1-1 4-16,-2 1-10 0,6 0-4 0,-2 0 3 16,0 1 0-16,2 0 0 0,-1-1 6 0,1 1-6 15,-3 1 9-15,4 0-8 0,-2-2 6 0,1 3-6 16,-1-2 6-16,2-1-6 0,3 3-2 0,-2-1 4 15,0-1-1-15,1 1 3 0,1-1-50 0,0 1 63 16,1-2-45-16,1 3 43 0,0-2-54 16,4-2 60-16,-1 1-53 0,0 0 56 0,2 1-54 15,0-1 56-15,9-3-53 0,-15 4 53 16,15-4-48-16,-12 4 47 0,12-4-54 0,-11 2 57 16,11-2-51-16,-9 2 53 0,9-2-53 0,0 0 52 15,-12 4-53-15,12-4 57 0,0 0-57 0,-6 3 59 16,6-3-56-16,0 0 51 0,0 0-57 0,-9 3 62 15,9-3-57-15,0 0 54 0,0 0-54 0,0 0 57 16,0 0-59-16,0 0 57 0,0 0-51 0,0 0 47 16,-10 1-58-16,10-1 60 0,0 0-31 0,0 0 26 15,0 0-55-15,0 0 55 0,0 0-54 0,0 0 61 16,0 0-63-16,0 0 60 0,0 0-59 16,0 0 54-16,0 0-52 0,-8 2 54 0,8-2-56 15,0 0 57-15,0 0-55 0,-9 4 56 16,9-4-54-16,-6 4 53 0,6-4-50 0,-7 5 48 15,7-5-54-15,-9 4 56 0,9-4-50 0,-10 7 45 16,10-7-49-16,-9 10 47 0,4-5-70 0,0 1 19 16,1 3-66-16,-2-2-39 0,1 2-52 0,1 0-47 15,0 3-223-15,0-3 58 0</inkml:trace>
  <inkml:trace contextRef="#ctx0" brushRef="#br0" timeOffset="-127779.54">8790 8054 30 0,'0'0'34'15,"0"0"-7"-15,0 0-6 0,0 0-3 0,0 0-3 16,0 0-8-16,0 0 6 0,-4-5 0 0,4 5-8 16,0 0 1-16,0 0 1 0,0 0-1 0,0 0 5 15,0 0 3-15,0 0-3 0,0 0-10 16,0 0 8-16,0 0-8 0,0 0-1 0,0 0 3 16,0 0-2-16,0 0-1 0,0 0 2 0,0 0-1 15,0 0-1-15,0 0-1 0,0 0-1 0,0 0-5 16,0 0 0-16,0 0 7 0,0 0 0 15,0 0 2-15,0 0 2 0,0 0-8 0,0 0 2 16,0 0-3-16,0 0 1 0,0 0 4 0,0 0 0 16,0 0 0-16,0 0 1 0,0 0-5 0,0 0 5 15,0 0-1-15,0 0 2 0,0 0 2 0,0 0 3 16,0 0 0-16,0 0 4 0,0 0 2 0,0 0 1 16,0 0 8-16,5 4-3 0,-5-4 3 0,0 0-5 15,0 0-5-15,14 3 0 0,-14-3 4 0,0 0-1 16,12 1 2-16,-12-1-1 0,11 2 4 0,-11-2 7 15,10 1-3-15,-10-1-4 0,12 0-6 0,-12 0-1 16,14 1 0-16,-14-1 12 0,14 0-2 0,-14 0-2 16,18 0-2-16,-18 0-1 0,19-1 4 0,-6 0-4 15,-2-1-6-15,3 2-1 0,-1-1 1 16,2-1-2-16,2 1 5 0,1 0-5 0,-1 0-1 16,3-1 1-16,-1 1 0 0,2 0-2 0,-1 0-3 15,3 1 0-15,-1-1 1 0,1-1-2 0,2 1 2 16,-2 1-5-16,2-2 1 0,0 0 2 15,1 0-2-15,-3 1 1 0,1 0 0 0,-5 0-4 16,7-1 2-16,-6 1 2 0,3 0-1 0,0-1 17 16,0 1-19-16,-1-1 4 0,-3 0-2 0,3-1 5 15,-2-1 1-15,1 0 0 0,-1 1 1 0,-1 1 3 16,1-1 5-16,1-4 5 0,0 3-7 0,-3 1-2 16,1-1-3-16,-4-2-1 0,4 2-1 0,-1 0 1 15,0 1-2-15,0-2-2 0,-1 0 0 16,-1 1-2-16,0 2-1 0,0-1 4 0,-2-2-3 15,4 1 8-15,-4 0-11 0,0 2 9 0,0 1-16 16,0-1 16-16,-1 0-6 0,2 0 3 0,-2-1-9 16,0 1 13-16,1 0-16 0,-2 1 2 0,0-1 1 15,1 1 1-15,0 1 0 0,-3-1 1 0,3 1 2 16,-13 0-2-16,22-1 1 0,-22 1 0 0,15-1 0 16,-15 1-1-16,18 0-2 0,-18 0 3 0,15-2-3 15,-15 2 6-15,12 0 1 0,-12 0-9 0,10-1 6 16,-10 1 0-16,0 0 2 0,14 1-6 0,-14-1 7 15,0 0-3-15,10-1 2 0,-10 1 1 16,0 0-2-16,0 0-1 0,0 0-1 0,13 0 0 16,-13 0 0-16,0 0 0 0,0 0 1 15,0 0 1-15,0 0-2 0,13 1 0 0,-13-1 0 16,0 0 0-16,0 0-1 0,0 0 1 0,10 2 1 16,-10-2 1-16,0 0 0 0,0 0-6 0,0 0 7 15,0 0-3-15,0 0 0 0,10 1 1 0,-10-1-2 16,0 0 2-16,0 0 1 0,0 0 0 0,0 0 0 15,0 0-4-15,0 0 1 0,0 0 1 0,0 0 7 16,0 0-13-16,0 0 2 0,0 0-13 0,0 0-26 16,9 1-38-16,-9-1-45 0,0 0-26 0,0 0-72 15,0 0 71-15</inkml:trace>
  <inkml:trace contextRef="#ctx0" brushRef="#br0" timeOffset="99520.81">14988 8647 145 0,'0'0'181'0,"-4"-3"-29"16,4 3-24-16,0 0-13 0,-5-7-24 0,5 7 2 15,0 0-9-15,0 0 2 0,-4-5 0 0,4 5-17 16,0 0 15-16,0 0-29 0,-5-5-6 0,5 5-8 16,0 0 19-16,0 0-25 0,0 0-9 15,-6-5-7-15,6 5 0 0,0 0-5 16,-7-3 0-16,7 3-2 0,0 0-7 0,-10-3 20 16,10 3-27-16,0 0 26 0,0 0-28 0,-13-1 27 15,13 1-29-15,0 0 21 0,-15 1-22 0,15-1 22 16,0 0-27-16,-14 1 23 0,14-1-23 0,-10 2 31 15,10-2-30-15,-12 2 22 0,12-2-27 0,0 0 30 16,0 0-24-16,-14 1 23 0,14-1-24 0,0 0 27 16,0 0-27-16,0 0 19 0,0 0-23 0,-14 0 32 15,14 0-34-15,0 0 26 0,0 0-26 0,0 0 24 16,0 0-20-16,8-5 24 0,-8 5-23 0,10-2 1 16,-2 0 2-16,-8 2 2 0,19-3 4 0,-9 1-3 15,4 0 2-15,-2 0-1 0,-1-1 2 0,7 0 1 16,-4 1 0-16,5-1 2 15,-2 2-2-15,-2-1-1 0,3-1 1 0,-4 1-4 16,5-2-3-16,-6 2-1 0,1 0-3 0,-1 0-2 16,0-1-2-16,-2 3-5 0,1-3-8 0,-2 2-2 15,0-2-8-15,-1 0-4 0,-9 3-8 0,17-2-5 16,-10-2-10-16,-7 4-26 0,13-2-24 0,-13 2-12 16,10-3-24-16,-10 3-87 0,11-5 78 0</inkml:trace>
  <inkml:trace contextRef="#ctx0" brushRef="#br0" timeOffset="99860.78">15053 8418 46 0,'0'0'185'0,"0"0"-40"0,0 0-45 0,0 0-19 16,0 0-18-16,-10 2-6 0,10-2-9 15,0 11-5-15,0-3-13 0,-1 1-2 0,1 3-9 16,0 0-10-16,0 1 7 0,1 2-14 0,-1 0 11 15,4 3-13-15,-3-2 12 0,0 0-12 16,-1 0 11-16,3 1-14 0,-2 0 12 0,-1 0-14 16,3-2 15-16,-2 2-16 0,0-3 7 0,-1-2-36 15,0 1-29-15,0 1-41 0,3-5-120 0,-3 4 71 16</inkml:trace>
  <inkml:trace contextRef="#ctx0" brushRef="#br0" timeOffset="100567.6">15043 8299 15 0,'-6'4'61'0,"-3"-1"-18"0,1 2 13 16,-2 1-3-16,-2 2-6 0,3 0-7 0,-1 4 2 15,0-1-16-15,-2 3-3 0,2 2 2 0,1 2-7 16,0 0 0-16,-1 2-7 0,1-2 12 16,3 3-16-16,-1 1 14 0,2 0-15 0,-1 0 4 15,1 2-6-15,1-3 13 0,1 3-10 16,2 0 12-16,0 0-13 0,1-3 5 0,1 2-6 16,0 2 12-16,2-1-14 0,1-2 17 0,1 1-11 15,2-1 10-15,0 0-4 0,-1-1 9 0,3 0-2 16,1-2 2-16,2-1-2 0,-2 0-1 0,4-3 7 15,-1-1 0-15,2 1 2 0,1 1 17 0,0-7-27 16,1 1 25-16,1 2-34 0,-3-4 30 0,3-5-30 16,0 4 27-16,0-3-32 0,-2-2 1 0,4 0 0 15,-1-2 2-15,0-3 3 0,-1-1 2 0,-2-2 2 16,6 1 11-16,-3-3 4 0,0-4 7 0,-2 2 25 16,2-2-15-16,-2-3 16 0,2-3-32 0,-2-2 15 15,-1 1-27-15,-3-2 13 0,2-1-23 16,-4 1 12-16,-1 0-20 0,-1-1 24 15,-3 1-31-15,1-1 16 0,-2 2-20 0,-2 1-1 16,-3 0-4-16,2-1 0 0,-6 1 0 0,0 1-7 16,-1-3 7-16,-3 1 0 0,-1 2 3 0,-2 0-1 15,-2 1 0-15,-5-2 1 0,3 1 8 0,-7 1-2 16,3 2-3-16,-3 0 3 0,2 4 1 0,-2 0-3 16,0 2-3-16,1 0-3 0,-2 1 2 0,-3 1 2 15,4 1-4-15,1 1-1 0,-5 1-9 0,8 0-2 16,-5 2-10-16,4 1-17 0,0 1-21 0,-2 3-19 15,1 1-29-15,-1 3-17 0,0 0-123 0,-5 6 80 16</inkml:trace>
  <inkml:trace contextRef="#ctx0" brushRef="#br0" timeOffset="102184.13">13210 8242 137 0,'-2'-8'201'0,"-2"1"-54"0,-1-2-22 0,-4-2-18 16,1 1-12-16,-2-3-16 0,-3 3-6 0,2-5-1 16,-6 3-13-16,3-2-7 0,-9 0-9 0,0-1-10 15,-1 3-9-15,-6 1-5 0,2-3-4 16,-9 3-3-16,-4 1-5 0,0 0 1 0,-1 1-2 16,0 7-2-16,-3-2-3 0,-2 0-3 0,5 3 3 15,-3 1-2-15,-5 1 3 0,-1 4-1 0,4-2-2 16,-4-1 1-16,2 5-1 0,2 1 0 0,1-2-1 15,1 3 1-15,3 0-1 0,1 3 1 0,4-1 9 16,6 1-10-16,2 1 1 0,1-1-4 0,1 5 2 16,4-1-3-16,1 6 6 0,-1 4 3 0,4 2-6 15,4 6 30-15,2 3-30 0,4 4 2 0,3 0-2 16,2 7 2-16,4-1 1 0,4 5-3 0,2 2 4 16,3 7 0-16,9 0 4 0,1 0-9 15,3-2 2-15,2 0 37 0,8-3-42 0,1-2 6 16,3-2 1-16,2-4-1 0,3-3 0 0,0-2 5 15,5-6-1-15,0-4 0 0,3-5 1 16,-7-8-2-16,4-4 2 0,1 0-1 0,3-9-4 16,1 1 0-16,2-4 7 0,-1-5-4 0,3-3 3 15,0-6-1-15,-1 1 0 0,8-6 0 0,-2-3-1 16,-1-2 4-16,-4-4 27 0,-3 0-28 0,-2-1 32 16,0-6-29-16,-5 4 28 0,-7-1-17 0,-5 2 14 15,-1-3 4-15,-1 2 21 0,-3-5 11 0,-2 2 12 16,-3-1 19-16,-2-4 15 0,-4 1 9 0,1 0 8 15,-5-1-14-15,-2-2-6 0,-2-4-12 0,-4 1-10 16,-1 4-20-16,-4-1 4 0,0 0-14 16,-4-7-13-16,-1 0-18 0,-1-2-2 0,-6 0 44 15,1-2-65-15,-5-7 45 0,-4 2-65 0,-3 4 47 16,-4 0-60-16,-1 5 41 0,-4 2-72 0,-4 6 31 16,-3 0-72-16,-6 6 33 0,-5 6-71 0,0 6 46 15,0 4-53-15,-2 4 23 0,-4 3-37 16,-2 4-9-16,-2 5-10 0,0 4-24 0,-10 1-27 15,1 7-32-15,-3 2-142 0,6 0 143 0</inkml:trace>
  <inkml:trace contextRef="#ctx0" brushRef="#br0" timeOffset="103316.62">9696 8092 46 0,'-18'-8'193'16,"-1"-1"-47"-16,-7-1-39 0,-2 1-21 0,-4 0-18 15,-5-3-14-15,-4 3-7 0,-1-2-1 0,0 2-6 16,-4 0 0-16,0 2-10 0,-3 2-5 0,-2-3-11 16,0 5-1-16,-3 0 2 0,-2 2-6 0,1 1-2 15,-2 1-3-15,0 2-1 0,-3 0-7 0,4 5-17 16,-3-3-3-16,3 4-9 0,1 0 1 0,0 2 2 16,-6 1 0-16,7 2 4 0,3-3 0 0,4 2 9 15,-2 1 1-15,3 0 7 16,0 0 0-16,4 0 1 0,0 1 1 0,2 2 3 15,3 0-1-15,1 1 0 0,4-3-1 0,-1 3-2 16,5 1 5-16,4-1 6 0,-2 6 1 0,3-2 5 16,5 3-12-16,-1 5 10 0,5-5-11 0,0 5 9 15,5-1-9-15,1 3 1 0,2 4 3 0,6 0-1 16,0 2 0-16,6 5 1 0,5 3 1 0,3-2 12 16,6 10-9-16,7-5 12 0,1 0 0 0,9 1 1 15,3-5-9-15,3-2-11 0,7 0 17 0,4-5-15 16,3-4 16-16,6-3-14 0,5-1 12 0,3-8-7 15,3-1 10-15,7-3-10 0,-2-4 15 16,7-3-17-16,-1-3 13 0,2-4 0 0,0-3-2 0,5-1-15 16,3-2 11-16,-2-1-14 0,4-5 16 15,-5-1 0-15,0-1-22 0,-5-1 18 0,1-5 28 16,-1 1-22-16,-4-4 23 0,-1 0-28 0,1 0-1 16,-5-2-2-16,-4 0 3 0,-1-3-1 0,-3-1 0 15,-2 2 6-15,-8-1 3 0,0-2-2 0,-4 1 13 16,-6 1 9-16,-9 2 10 0,-1-1 4 0,-6 0 8 15,-2 1 3-15,0-1 6 0,-5-3 1 0,-3 3-4 16,-7 2-9-16,-2-4-11 0,-2-2-13 0,0 1-2 16,-7-5 9-16,-1 1-20 0,-1-4 15 0,-4 0-29 15,-4-2-7-15,-5-4-10 0,-2-2 3 16,-6-3-36-16,-7-3 4 0,-7-1-19 16,-1 3 22-16,-6 1-59 0,-8 1-16 0,-3 6-2 15,-7 0 1-15,0 3 11 0,-4 3 7 0,-3 3 16 16,1 4-9-16,-5 2 4 0,3 4 4 0,-2 3-5 15,-3 5-8-15,0-1-2 0,6 9-50 0,2 1 39 16</inkml:trace>
  <inkml:trace contextRef="#ctx0" brushRef="#br0" timeOffset="122568.69">28586 8035 212 0,'0'-11'278'0,"0"-2"-69"0,0 5-11 0,1-5-38 16,-1 3 17-16,2 0-50 0,-2-1 2 0,1 2-28 15,0-2-16-15,-1 4-16 0,3-1-12 0,-1 0-14 16,-1 2-8-16,-1 6-9 0,2-13-13 16,-2 13 2-16,2-7 3 0,-2 7-10 0,0 0 0 15,0 0 2-15,7 3-2 0,-6 3 1 16,0 8-4-16,-1-2 1 0,0 5 0 0,0 2-3 16,0 1 9-16,-1 5-16 0,0-4 1 0,-1 0-6 15,1-2-10-15,0 0-13 0,-2-2 5 0,3 0 1 16,0-4 7-16,-1-3 6 0,0 1 16 0,-1-2-8 15,2-9-13-15,-3 11-10 0,3-11-6 0,0 0 5 16,0 0 5-16,-8-7 7 0,8 7 6 0,-3-14 25 16,2 1-16-16,-3-1 25 0,4-3-18 0,0 0 29 15,0-3-27-15,3-3 2 0,-1 0 7 16,2-2 2-16,3-4 1 0,0 3-3 0,5-3 7 16,-1 4-11-16,3-4-36 0,-1 5 41 0,5 0-35 15,-4-1 31-15,5 4-31 0,-1 0 31 16,0 3-31-16,-3 3 33 0,1 4-35 0,0-2 32 15,-3 8-36-15,1-3 34 0,-2 5-29 0,-2 0 25 16,1 5-28-16,-2 0 24 0,-1 3-3 0,-3 3-2 16,3-1 3-16,-6 5-9 0,-2 0 15 0,0-1-20 15,0 3 5-15,-2 0 0 0,-3-2 7 0,1 1 13 16,0-3-21-16,0 0 9 0,0 1 2 16,0-2-8-16,1 0-2 0,0-2-8 0,2 4-1 0,-2-4 1 15,6 2-1-15,-3 1 3 0,4-2-2 16,1 2 7-16,1-2 27 0,2 3-33 0,2-3 23 15,0 4-22-15,1-2 23 0,0 0-24 16,-1 3 19-16,-1-3-26 0,4 3 25 0,-5 0-24 16,1-2 29-16,-3 0-28 0,-1-1 23 0,-1 1-19 15,-2-3 26-15,0 3-17 0,-4-4 7 0,0 3 4 16,-3-3 11-16,-3 3 14 0,-1-3 21 0,-2 1 0 16,-3-1 1-16,-2-2 3 0,0 2 8 0,0-2-7 15,-3-3 0-15,4 3-7 0,-2-3-8 0,4-1-15 16,-1 0 7-16,3 0-33 0,-2 2-56 0,13-3-76 15,-15-3-35-15,8 0-85 0,7 3-224 0,-1-9 39 16</inkml:trace>
  <inkml:trace contextRef="#ctx0" brushRef="#br0" timeOffset="122899.9">29098 7854 69 0,'0'0'415'0,"8"-6"-120"0,-8 6-63 15,0 0-34-15,0 0-21 0,0 0-3 0,-5 8 1 16,1-2-24-16,-2 4-16 0,-3 0-25 0,2 5-17 16,1 1-18-16,-2 2-20 0,3 2-13 0,0 0-8 15,3 1-5-15,0-2-8 0,4 0-3 16,-1 0-10-16,3-1 0 0,2-1-1 0,0-1-12 16,2-2 10-16,1-3-8 0,1 0 1 15,2-4-1-15,-1-1 3 0,2-1 1 0,-1-2 1 16,2-3 1-16,-3-1-3 0,6-5 11 0,-3 2-5 15,-1-3 7-15,1-3-5 0,-3 1 2 0,1-4-2 16,-2 0 3-16,-2 1 22 0,-2-5-28 0,0 3 1 16,-2-3 0-16,-3 2 2 0,-1-1-5 0,-1-1 5 15,-3 1-10-15,2 0-2 0,-6 1 0 0,2 3-3 16,-1-1-7-16,0 0-13 0,-2 4-32 0,2-3-41 16,2 6-58-16,0-3-63 0,0 2-74 0,1 3-256 15,4 4-61-15</inkml:trace>
  <inkml:trace contextRef="#ctx0" brushRef="#br0" timeOffset="123749.73">30999 7858 363 0,'0'-10'343'0,"2"0"-26"0,-2-2-71 0,4 3 12 16,-1-4-60-16,-1 3 45 0,1 0-22 0,-1 3 1 15,0-3-47-15,0 4-13 0,0-1-53 16,-2 7-1-16,2-9-43 0,-2 9 0 0,0-9-30 15,0 9 10-15,0 0-22 0,0 0 9 0,-6 11-22 16,2-2 14-16,-3 2-16 0,2 6 10 0,-2-1-22 16,0 3 12-16,1 1-28 0,1 0 2 0,0 2-17 15,0 0-10-15,2-3-38 0,3-1 13 0,0-1-17 16,1-2 33-16,1-1-24 0,3-3 35 16,-2 0-25-16,3-2 32 0,-1 0-43 0,1-4 30 15,4-1-40-15,-1-1 29 0,2-1-37 0,1-4 34 16,0 0 3-16,-1-1 13 0,2-1 5 0,1 1 9 15,-1-1 10-15,0-3 9 0,-3 3-2 0,1 0 6 16,-2 1-5-16,0-2 8 0,0 3-6 0,-9 2 7 16,13-5 2-16,-13 5 2 0,14-2 2 15,-14 2 6-15,13 3-6 0,-13-3 6 0,10 5-5 16,-1 0-2-16,-3-2 1 0,1 0 0 0,-1 4 0 16,1-1 1-16,0-2 6 0,0-1-9 0,-7-3 4 15,10 7-2-15,-10-7-4 0,13 4 7 0,-13-4 1 16,14 0-2-16,-8-5 1 0,4 1 0 0,-1 0-1 15,-1-1 3-15,0-3-3 0,-1 0 0 0,0-1-1 16,-1 0-4-16,-1-4 2 0,2 1-12 0,-2 0-25 16,0-3-36-16,-1 1-20 0,-2 2-28 0,2-1-26 15,-1 0-22-15,-1 3-65 0,1-5-103 16,-1 5 204-16</inkml:trace>
  <inkml:trace contextRef="#ctx0" brushRef="#br0" timeOffset="124036.06">31667 7732 167 0,'0'0'142'0,"0"0"-34"0,-13-1-25 0,13 1-9 15,0 0-14-15,-11 1-11 0,11-1-10 0,-8 4-10 16,8-4-5-16,-5 6-6 0,5-6-6 0,0 0-2 16,-4 5-2-16,4-5-4 0,0 0-7 0,0 0-16 15,-1 10-20-15,1-10-32 0,0 0-32 0,1 7-84 16,-1-7 53-16</inkml:trace>
  <inkml:trace contextRef="#ctx0" brushRef="#br0" timeOffset="124627.18">31049 7677 149 0,'-7'-6'277'0,"7"6"-60"0,-1-6 8 0,1 6-31 16,-3-6 13-16,3 6-59 0,0 0-4 0,-2-6-39 15,2 6-7-15,0 0-46 0,0 0 3 0,-9 6-18 16,5 3 38-16,0-1-25 0,-1 5 27 0,-1 2-12 16,-1 5-12-16,1 2-36 0,1-1 27 0,0 5-37 15,1 0 31-15,1-3-35 0,2 2 32 16,1 1-43-16,1-3 33 0,2 0-32 15,2-1 25-15,0-2-26 0,4-2 35 0,0 0-33 16,1-2 30-16,3-2-25 0,0-5 22 0,0 0-24 16,3-4 20-16,3-1-26 0,-1-4 27 0,3-2-30 15,2-1 28-15,-3-2-28 0,6-3 30 0,1-3-29 16,-3-4 31-16,3 1-2 0,-4-3-3 0,0-2-1 16,0 0-3-16,1-6-25 0,-5 4 26 0,0 2-20 15,-2-3 28-15,-3-4-19 0,-1 3 27 0,1 0-25 16,-4 5 33-16,-2-2-25 0,1 2 26 0,-3 0-21 15,-1 1 14-15,-1 2-17 0,0 2 17 16,-3 1-30-16,3 0 25 0,-3 4-27 0,3-3 19 0,-3 5-26 16,-1-2 12-16,3 1-43 0,-3 7-27 15,1-12-51-15,-1 12-17 0,3-9-42 0,-3 9 10 16,0 0-27-16,0 0-28 0,0 0-47 0,0 0-178 16,0 0 78-16</inkml:trace>
  <inkml:trace contextRef="#ctx0" brushRef="#br0" timeOffset="125032.76">31789 7646 290 0,'0'0'257'0,"0"0"-54"0,-12-5-17 15,12 5-36-15,-14-1 31 0,14 1-40 0,-18 1 17 16,18-1-52-16,-20 5 6 0,9-1-48 0,0-1 15 16,1 5-43-16,-1 0 19 0,0-1-38 0,3 3 22 15,1-1-33-15,0 2 22 0,3-3-32 0,1 3 24 16,0-3-5-16,3 5-9 0,3-3-3 0,2 0-11 16,-3 3-8-16,5-2-5 0,-1 1 0 0,2 1-5 15,2-2 5-15,-2 3 4 0,1-1 4 0,1-3 1 16,-1 4 4-16,0-3 1 0,-3 0 3 15,4 4-1-15,-2-4 2 0,-3 0 1 0,0 3 1 16,-1-5 4-16,-3 3 6 0,1 0 2 0,-4-2 17 16,0 1 5-16,-3 1 7 0,-2-1 15 0,-2 0-11 15,-1-1 23-15,1-1-2 0,-2-1-1 0,-2 1-1 16,1-1-13-16,0-2-7 0,1-1-11 0,2 1-8 16,-2-3-11-16,2 1-51 0,1-2-20 0,-1 1-95 15,9-3-62-15,-12 4-94 0,12-4-264 0,-11 2-87 16</inkml:trace>
  <inkml:trace contextRef="#ctx0" brushRef="#br0" timeOffset="128689.54">29657 7968 95 0,'0'0'253'16,"0"0"-30"-16,0 0-38 0,0 0 3 0,0 0-37 16,0 0 23-16,-5-5-59 0,5 5 23 0,0 0-65 15,0 0 19-15,0 0-37 0,0 0 22 0,0 0-38 16,0 0 26-16,0 0-42 0,0 0 30 0,0 0-34 15,0 0-9-15,0 0 3 0,0 0 4 0,14-1 0 16,-14 1-1-16,22 0-4 0,-8 1 22 16,5 1-29-16,1 0 29 0,8 0-40 0,2-1 34 15,0 0-32-15,7 0 25 0,-1 2-39 16,3-1 30-16,-2 1-32 0,0-2 30 0,0 3-33 16,-7-3 36-16,1-1-34 0,-3 2-9 0,0-1-62 15,-2-1 4-15,-3 1-34 0,-3-1 0 0,1 0-13 16,-6 0-10-16,2 0-5 0,-3 0 5 0,-4-1 1 15,4 0-28-15,-4-1-86 0,1-1 80 0</inkml:trace>
  <inkml:trace contextRef="#ctx0" brushRef="#br0" timeOffset="128965.2">30337 7827 93 0,'0'0'144'16,"0"0"-18"-16,0 0-42 0,0 0-13 0,1-6-18 15,-1 6 3-15,0 0 1 0,0 0-3 0,10-1-18 16,-10 1 1-16,9 1-12 0,-2 3 3 0,-7-4-3 16,10 11-3-16,-4-7-1 0,-1 5-3 0,3 0 3 15,-3 2-6-15,0 0-3 0,-1 2-3 16,0-2 3-16,0 1-4 0,-2 1-2 15,-2-2 1-15,0 2-2 0,-1 4-4 0,-2-6 2 16,-3 2-10-16,1 1-20 0,-1 0-10 0,-2-3-41 16,-2 2-33-16,-2 1-137 0,-1-2 78 0</inkml:trace>
  <inkml:trace contextRef="#ctx0" brushRef="#br0" timeOffset="134899.75">28783 8399 35 0,'0'0'154'0,"0"0"-17"0,0 0-11 16,0 0 5-16,0 0 4 0,0 0-20 0,-9 2-2 15,9-2-1-15,0 0-15 0,0 0 4 0,0 0-26 16,0 0 19-16,0 0-28 0,0 0 39 0,0 0-42 15,0 0-10-15,0 0 4 0,0 0-7 0,0 0 2 16,0 0-6-16,0 0 1 0,0 0-11 0,0 0-9 16,0 0-2-16,0 0-8 0,0 0-10 15,0 0-1-15,0 0 0 0,4 3 2 0,-4-3 4 0,14 2-3 16,-3-1-5-16,6-1-3 0,3 0 1 0,7 0 61 16,5 1-70-16,6-1 54 0,3 0-64 15,0 0 56-15,1 1-65 0,2 1 59 16,-3-2-59-16,1 1 58 0,-4 1-60 0,2-1 58 15,-2 2-57-15,-6-2 54 0,-1 0-52 0,-3 1 49 16,0-2-57-16,-1 0 61 0,-4 2-59 0,-3-1 55 16,1 0-54-16,-2 0 55 0,-5 1-57 0,1-2 64 15,-2 1-67-15,0 0 58 0,-13-1-60 0,19 0 6 16,-9 2-57-16,-10-2-1 0,17 0-39 0,-17 0-50 16,18 0-43-16,-18 0-239 0,19 0 59 0</inkml:trace>
  <inkml:trace contextRef="#ctx0" brushRef="#br0" timeOffset="135382.56">31137 8232 69 0,'0'0'520'0,"0"0"-121"16,0 0-117-16,-8 2-30 0,8-2-63 15,0 0 7-15,0 0-42 0,0 0 11 0,-6 5-46 16,6-5-12-16,0 0-23 0,0 0-13 0,0 0-35 15,9 5 14-15,1-2-28 0,3-1 15 0,1 0-30 16,5-1 22-16,5 0-33 0,4 2 22 0,9-1-30 16,-1-1 25-16,4 2-34 0,-2 0-9 0,7-1-92 15,-4-1-9-15,0 1-45 0,1-1-57 0,-4-1-45 16,2 0-47-16,-2 3-143 0,-5-3 50 0</inkml:trace>
  <inkml:trace contextRef="#ctx0" brushRef="#br0" timeOffset="185460.73">26758 6232 91 0,'0'0'136'0,"-7"-7"-12"0,2 0-27 16,5 7-1-16,-5-9-12 0,2 4 1 0,3 5-5 16,-4-12 19-16,4 6-3 0,-1-1 0 0,1 0 18 15,-3 1-21-15,6-3 25 0,-6 2-34 0,3 7 41 16,0-14-48-16,0 14 41 0,0-13-57 16,0 13 52-16,3-11-63 0,-3 11 62 15,0-13-58-15,0 13 61 0,0-11-67 0,0 11 59 16,0-10-58-16,0 10 51 0,0-8-68 0,0 8 44 15,0 0-62-15,0-10 46 0,0 10-64 0,0 0 46 16,0 0-60-16,0-6 51 0,0 6-52 0,0 0 52 16,1 9-47-16,0 3 59 0,-1 1-63 0,0 4 55 15,2 7-57-15,-1 2 56 0,-1 4-7 16,1 3-4-16,1 2-7 0,-2 1-6 0,1 1 0 0,0 0 0 16,-1-1-52-16,0-1 56 0,3-1-51 0,0-2 52 15,-1-4-50-15,-1 0 51 0,0-4-73 16,-1-4-7-16,0-2-9 0,0-1-1 0,3-5-19 15,-3 2-2-15,0-3-2 0,1-3-14 0,-1 0-37 16,0-8-39-16,-1 6-32 0,1-6-55 16,-3-6-206-16,3-2 37 0</inkml:trace>
  <inkml:trace contextRef="#ctx0" brushRef="#br0" timeOffset="185714.18">26741 6014 193 0,'0'-8'236'0,"0"8"-50"0,0-10-35 16,0 10-17-16,1-10-7 15,-1 10-10-15,1-6-5 0,-1 6-7 0,0-10-13 16,0 10 0-16,8-7-1 0,-2 0-6 0,2 1-14 16,1 0-10-16,5-4-15 0,0 3-7 0,5-4-9 15,1 2 2-15,1-2-14 0,3 0-1 0,3-2-5 16,0 1-1-16,-2 1-6 0,2 0-1 0,-1 0-6 15,-3 1-30-15,0 3-37 0,-3-3-34 0,-3 5-29 16,-2 2-35-16,1-4-58 0,-5 4-198 0,2 2 110 16</inkml:trace>
  <inkml:trace contextRef="#ctx0" brushRef="#br0" timeOffset="185967.96">26776 6252 34 0,'-6'4'219'15,"-2"2"-36"-15,8-6-25 0,-6 6-12 0,6-6-2 16,-7 6-4-16,7-6 0 0,-6 5-20 0,6-5-33 16,0 0-9-16,0 0-5 0,0 0-3 0,0 0-8 15,13-5-12-15,-3-1-7 0,3 3-6 16,1-6-37-16,4 0 26 0,0 0-35 15,2 0 33-15,-2 0-33 0,1 0 27 0,4 2-35 16,-5-2-14-16,1 4-47 0,0-2-28 0,-3 2-47 16,2 0-37-16,-3 3-44 0,-1 1-87 0,-4-1 218 15</inkml:trace>
  <inkml:trace contextRef="#ctx0" brushRef="#br0" timeOffset="186347.93">27116 6323 227 0,'0'8'249'0,"0"-8"-68"0,0 0-37 15,9-3-23-15,-9 3-6 0,8-6 11 0,-8 6-25 16,13-9-26-16,-6 4-14 0,2 0-10 0,3 0-10 16,-1 0-9-16,5 2-3 0,-4 1-7 0,4 0-4 15,-1 4 13-15,-1-1-18 0,1 3-7 0,-2 2-7 16,1 1 6-16,-1 3-16 0,-4 0 5 0,0 3-3 15,-3 1 1-15,1 0 0 0,-5 2 5 0,-2-2-4 16,0 4 0-16,-1-2 2 0,-3 1 4 0,0-4 2 16,-3 2 2-16,0-1 4 0,1 0 13 15,-1-3 26-15,1 0-11 0,-3-4 57 16,3 1-54-16,1-3 65 0,-2 1-69 0,7-6 52 0,-10 4-74 16,10-4 51-16,0 0-64 0,-10-4 50 15,7-3-62-15,3 0 60 0,0-4-72 0,4-4 55 16,1-1-68-16,2-3 40 0,0-1-59 0,2-4 23 15,4-2-20-15,0 2-12 0,0-1-10 0,2 0-15 16,-2 2-21-16,2 2-36 0,-5 3-38 0,4 0-42 16,-1 3-126-16,0-3 188 0</inkml:trace>
  <inkml:trace contextRef="#ctx0" brushRef="#br0" timeOffset="186696.21">27686 6150 54 0,'0'0'214'16,"9"-1"-44"-16,-9 1-31 0,17-7-16 0,-8 3-21 15,-3 0-16-15,7 0-5 0,-4-2-16 0,0 0-13 16,2 0-14-16,-2-1-1 0,2 1-13 0,-1 1-7 16,-3-1-2-16,1-1-6 0,0 2-5 0,-2-1-3 15,0-1-1-15,-2 2-13 0,-4 5-5 0,4-8 1 16,-4 8 4-16,0 0 2 0,-2-8 3 15,2 8 3-15,-11 1 0 0,11-1 6 0,-19 7 25 16,10-2 15-16,-3 3 21 0,-1 2 1 0,-4 3 19 16,3 1 3-16,-4 4 7 0,0 2-7 15,2 1-13-15,0 2-5 0,2-1-11 0,1 1-11 16,2-3-9-16,3 0-6 0,3 1-2 0,1-5-7 16,2 1 2-16,2-3-6 0,1-3-5 0,4 2-14 15,0-2-16-15,3-4-34 0,3 0-35 0,0-3-44 16,3-1-39-16,-3-6-20 0,8 1-14 0,-2-1-8 15,2-3 41-15,-1-1-95 0,4-3 81 0</inkml:trace>
  <inkml:trace contextRef="#ctx0" brushRef="#br0" timeOffset="187583.43">27994 6125 102 0,'0'0'313'0,"0"0"-78"0,-2-7-65 16,2 7-20-16,0 0-45 0,0 0-2 0,0 0-31 15,0 0 6-15,0 0-23 0,0 0 2 0,0 0-25 16,0 0 7-16,11 2-19 0,-11-2 8 0,18-2-21 16,-9 1 18-16,0-1-24 0,2 0 16 0,0-1-18 15,1-3 13-15,1 1-14 0,-1 0 14 16,2-1-8-16,-3-1-18 0,1 3-5 0,-3-3-4 16,0 2-1-16,-3-1 0 0,0 1 1 15,-2-2-6-15,0 1 7 0,-4 6 2 0,3-10 4 16,-5 3 2-16,2 7 8 0,-5-8-4 0,1 2 0 15,4 6 4-15,-12-6 6 0,12 6 6 0,-13-2 6 16,3 4 13-16,1 0 7 0,1 3-9 0,-5 4 26 16,2-1-20-16,-1 5 23 0,-2 4-35 0,4 1 36 15,-4 3-37-15,4 4 28 0,2 1-6 0,2-3-6 16,-1-3-6-16,2 2 8 0,5-3-12 0,0-1-5 16,3-1 0-16,2 0-4 0,-1-1-5 0,2-2-1 15,3-2 3-15,1-2-3 0,3-1 4 16,1-4 4-16,4 2-12 0,0-6 2 0,1-1-8 15,3-1-8-15,2-6-9 0,-1 2-5 16,4-4-15-16,1-4-3 0,-4 0-6 0,4 0-5 16,-3-4-15-16,3-3-9 0,-4-4 2 0,2-1 4 15,-3 2 4-15,-3 1 13 0,-3-2 13 0,-1 0 30 16,1 0-17-16,-3 0 19 0,-4-1-7 0,2 1 30 16,-2 3 7-16,-4-2 22 0,1 2-4 0,-2-1 24 15,-1 2-4-15,-1 1 28 0,-1 1-19 0,-2 1 18 16,0 0-13-16,-2 1 40 0,0 4-29 0,1-3 19 15,-2 1-39-15,2 5-9 0,-2-2-4 16,2 3-5-16,-3-3-9 0,3 5-11 0,-3 0-9 16,0 0 1-16,-1 1 18 0,5 5-30 0,0 0-5 15,-18 6 7-15,12 4-7 0,-1 0 0 16,-1 10 4-16,1-1-2 0,1 7 3 0,-1 0-1 16,0 5-45-16,3 2 58 0,1 0-60 0,1 0 67 15,-1 2-5-15,3-1-4 0,0 2-3 0,0-8-1 16,0 2-3-16,0-4-3 0,3 3-3 0,-3-3 10 15,1-3-7-15,0-4 4 0,-1 1-7 0,0-4-2 16,2-1-4-16,0-1 11 0,-2-1 2 0,0-3 23 16,0-1 19-16,0-2 8 0,0-7-3 0,0 12-13 15,0-12-14-15,0 0-25 0,0 0-12 0,4-5-10 16,0-2 0-16,-2-1-2 0,2-4-1 16,-1 2-7-16,2-3-4 0,0-2-47 15,1 2 58-15,3-2-57 0,-1 3 65 0,0-4-51 16,2 5 62-16,0 0-48 0,-1 1 57 0,0 0-54 15,2 2 66-15,-3 2-60 0,1 3 62 0,1-2-60 16,-10 5 50-16,18-1-45 0,-5 2 55 0,-4 4-53 16,0-3 57-16,1 3-56 0,-2 3 64 0,-1-3-18 15,-1 4-33-15,0 0 41 0,-1-1-8 0,-1 1-3 16,-3 0-3-16,-1 1-1 0,-1-1-1 0,-2 1-2 16,-1-2 0-16,-2 1 1 0,1-1 4 0,-1-1 2 15,-1 1 3-15,-2-3-3 0,0 0 3 0,2 0-8 16,-2-1 1-16,-3-2-4 0,12-2-6 15,-13 3-27-15,13-3-43 0,-15-3-56 0,15 3-65 16,-9-6-39-16,5 1-66 0,4 5-160 16,0-13 65-16</inkml:trace>
  <inkml:trace contextRef="#ctx0" brushRef="#br0" timeOffset="188449.98">28916 6043 50 0,'0'0'285'0,"-2"-4"-78"16,2 4-21-16,-6 2-16 0,6-2-13 0,-13 9-20 15,7-2 8-15,-2-1-56 0,-2 6 12 16,2-1-49-16,1 0 19 0,-2 5-13 0,-3 1-6 16,6-2-17-16,-1 0-7 0,2 0-9 0,0 1-3 15,0 0 0-15,1-5-11 0,3 0 2 0,0 2-5 16,-1-5-1-16,2 2 4 0,2-4-11 0,-2-6-4 15,4 11 2-15,-4-11-5 0,10 6-15 0,-10-6-7 16,11-2-4-16,-2 0-2 0,0-4-9 0,0 0 9 16,0 1 4-16,-1-3 1 0,-1 0 11 0,2 1 9 15,-2 2 4-15,-1-2 10 0,2 2 18 0,-6 0 20 16,5 1 13-16,-7 4 6 16,7-6-8-16,-7 6-5 0,4-7-5 0,-4 7-4 15,0 0-3-15,0 0 3 0,0 0 26 0,14 3-37 16,-14-3-1-16,3 5 3 0,-3-5-12 0,0 0 0 15,2 10 0-15,-2-10 3 0,3 7-3 0,-3-7 5 16,0 0 3-16,4 4-2 0,-4-4 1 0,0 0 13 16,9 3-12-16,-9-3 0 0,10-5-57 0,-10 5 54 15,13-9-51-15,-7 4 56 0,7-3-52 0,-3-1 55 16,3 2-56-16,-2-4 58 0,2 3-55 0,2-5 58 16,2 5-59-16,1-3 49 0,-1 3-47 0,-1 0 50 15,1 2-51-15,-3 2 57 0,0-1-49 16,-1 3 67-16,-2 1-67 0,2 1 76 0,-3 2-72 15,-1 2 55-15,3 1-64 0,-5-2 66 16,1 6-7-16,-3-1-9 0,-1 4-1 0,-3-4-7 16,-1 5-2-16,-1-3-3 0,-3 2-1 0,2-2 5 15,-2-1 3-15,0 0 13 0,-3 0 15 0,4-1-4 16,-4 0 19-16,5-4-1 0,-2 2-3 0,4-6-5 16,-8 4-10-16,8-4-12 0,0 0-24 0,0 0 6 15,-5-3 6-15,5 3-13 0,3-9-9 0,-1 2 3 16,5-2-17-16,-1 2-8 0,4-4 4 0,2 0-57 15,2-1 55-15,1-4-67 0,4 0 46 0,2 0-54 16,-1-1 88-16,3-1-29 0,-1 1 4 0,2-1 3 16,-1-2 6-16,0 2 11 0,-1 0-7 15,0-1 8-15,-1-1-3 0,-3 2 4 16,0 3 3-16,-1-1 0 0,-4 1 0 0,-4 4-5 16,1 1-1-16,-5-1 10 0,-3 3-10 0,0 3 10 15,-2 5 13-15,-7-9 24 0,7 9 17 0,-10 2 21 16,2 2 10-16,-2 4-1 0,-1 2-8 0,-2 2-8 15,1 4-4-15,-2 2-8 0,3 0-54 0,-2 5 56 16,3 0-6-16,-2 3-9 0,2-1-9 0,5-2-4 16,1 0-5-16,2 2-4 0,2-4-2 0,1-2-1 15,3 1-5-15,2 0-2 0,4 0 1 0,3-4 5 16,2 0-1-16,3-4 0 0,4-2-7 0,2-2-2 16,3-2 0-16,0-3-2 15,1-2-4-15,4-1-6 0,3-1-14 0,0-4-16 16,0-2-5-16,-2 0-33 0,-1-2-36 0,0 0-26 15,-3 0-29-15,-1-2-41 0,-1 1-49 0,-7 0-63 16,-1-1-183-16,-4 1-3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39:40.946"/>
    </inkml:context>
    <inkml:brush xml:id="br0">
      <inkml:brushProperty name="width" value="0.05292" units="cm"/>
      <inkml:brushProperty name="height" value="0.05292" units="cm"/>
      <inkml:brushProperty name="color" value="#FF0000"/>
    </inkml:brush>
  </inkml:definitions>
  <inkml:trace contextRef="#ctx0" brushRef="#br0">6671 11525 94 0,'0'0'71'0,"0"0"14"0,0 0-20 0,0 0 5 16,0 0-18-16,0 0 11 0,0 0-6 0,0 0 6 15,0 0-27-15,-4-7 12 0,4 7-11 0,0 0 15 16,0 0-7-16,0 0-1 0,0 0-10 0,0 0 5 16,0 0 17-16,0 0-28 0,0 0 2 15,-6-2-12-15,6 2 10 0,0 0-9 0,0 0 6 16,0 0-8-16,0 0 5 0,0 0-5 0,0 0-2 16,0 0 4-16,0 0-2 0,0 0-1 0,0 0-4 15,0 0 5-15,0 0-3 0,0 0 9 0,0 0-4 16,0 0 0-16,0 0 0 0,0 0-1 0,0 0 0 15,0 0-1-15,0 0 3 0,0 0-3 16,-8-2 0-16,8 2 6 0,0 0-1 0,0 0 3 16,0 0-2-16,0 0 0 0,0 0-2 0,0 0 3 15,0 0-1-15,0 0 1 0,0 0-1 0,0 0-5 16,0 0 2-16,0 0-8 0,0 0 6 16,0 0 1-16,0 0-5 0,0 0-1 0,0 0 0 15,0 0-3-15,0 0-1 0,0 0-2 0,0 0 0 16,0 0-1-16,0 0-2 0,0 0 1 0,0 0-1 15,0 0 0-15,0 0 1 0,0 0-2 0,0 0 4 16,0 0 3-16,0 0-1 0,0 0-7 0,0 0 6 16,0 0-3-16,0 0-2 0,0 0 3 0,0 0-2 15,0 0 2-15,0 0-2 0,0 0-3 0,0 0 1 16,0 0-3-16,0 0-1 0,0 0 2 0,0 0-1 16,0 0-1-16,0 0 2 0,0 0-3 0,0 0 2 15,0 0-3-15,0 0 2 0,0 0 5 0,0 0-3 16,0 0-2-16,0 0-1 0,0 0 0 0,0 0-1 15,0 0-1-15,0 0 0 0,0 0 4 16,0 0-1-16,0 0 0 0,0 0 3 0,0 0-10 16,0 0 12-16,0 0-2 0,0 0-2 0,0 0 2 15,0 0 0-15,0 0-1 0,10 1 1 0,-10-1-2 16,0 0 6-16,0 0-6 0,13-1 16 0,-13 1-13 16,0 0-1-16,13-2-5 0,-13 2 4 0,11-1-2 15,-11 1-3-15,12-1 3 0,-12 1 1 0,11-2 2 16,-11 2 2-16,14-4-2 0,-14 4 3 0,17-1-8 15,-17 1 4-15,15-2 0 0,-15 2 0 16,17-3 3-16,-17 3-2 0,18 0 2 16,-18 0 1-16,19-2-5 0,-9 0 0 0,-1 1 16 15,4 0-14-15,-3 0 0 0,2 0-3 0,-1 0-1 16,-1-1-5-16,-1 0 5 0,4 1 4 0,-3 0 0 16,2-2-1-16,-1 2 8 0,2 1-10 0,0-3 4 15,-3 2-1-15,0 0-2 0,4 0 2 0,-2-1 1 16,-2 0-1-16,4 0-3 0,-5 1 3 0,5 0-1 15,-4 0 2-15,2-1-3 0,-1 0 4 0,-2 2 2 16,3-1-2-16,-1-1-4 0,-2 1 1 0,3 0-5 16,-1 0 1-16,-11 1 0 0,21-1 7 0,-10-1-2 15,-11 2-1-15,18-1 0 0,-8-1 0 0,-1 1 2 16,-9 1-1-16,19-1-3 0,-19 1 4 0,20 0-1 16,-20 0-1-16,19-2 2 0,-19 2-1 15,19 0-1-15,-19 0 0 0,15-1 5 0,-15 1-3 16,19-1 2-16,-19 1-5 0,22-1 0 0,-12-1-1 15,-10 2 3-15,22-1-6 0,-22 1 9 0,19-2-4 16,-6 1 2-16,-13 1 1 0,23-2-3 0,-14 1-2 16,5 0 1-16,-2-1 0 0,0 1 0 0,0-1 3 15,2 2-5-15,-1-1 0 0,-2-1 3 0,3 2 42 16,-1-1-50-16,1 1 62 0,-1 0-70 0,1 0 52 16,0 0-58-16,-1-1 47 0,1 1-50 0,-1 0 55 15,-1 0-58-15,1-1 53 0,4 1-47 0,-6 0 44 16,2 1-45-16,1-1 46 0,0 0-48 15,0 1 50-15,2-2-48 0,-4 2 48 16,1-1-45-16,1 0 43 0,0 0-43 0,-1 0 43 16,1 0-46-16,-1 0 46 0,1 0-44 0,-1 0 53 15,1 0-60-15,-14 0 51 0,23 0-54 0,-12 1 58 16,2-1-56-16,0 0 48 0,-13 0-39 0,23 0 2 16,-12 2 1-16,-11-2 6 0,18 0 2 0,-18 0 2 15,21 1 1-15,-21-1 5 0,15 0-5 0,-15 0 2 16,15 2 3-16,-15-2 0 0,16 0 0 0,-16 0-1 15,11 1-1-15,-11-1 6 0,13 0-1 0,-13 0-3 16,10 2 0-16,-10-2-4 0,0 0 0 0,14 1 2 16,-14-1 2-16,0 0 1 0,0 0 2 15,13 0-2-15,-13 0 1 0,0 0-1 0,0 0-2 0,14 1 1 16,-14-1 1-16,0 0 0 0,0 0 0 16,12 3-2-16,-12-3-2 0,0 0 4 0,0 0 0 15,11 1-3-15,-11-1 8 0,0 0-6 0,0 0 2 16,9 2-6-16,-9-2-8 0,0 0 3 0,0 0 2 15,0 0 4-15,10 2 0 0,-10-2-1 0,0 0-2 16,0 0-1-16,0 0-2 0,9 1-7 0,-9-1-8 16,0 0-10-16,0 0-16 0,0 0-23 0,0 0-31 15,0 0-38-15,0 0-63 0,0 0-27 0,8 2-92 16,-8-2 217-16</inkml:trace>
  <inkml:trace contextRef="#ctx0" brushRef="#br0" timeOffset="5252">19015 11484 6 0,'-8'-4'17'0,"8"4"14"15,0 0-33-15,0 0 25 0,-10-1-31 0,10 1 21 16,0 0-41-16</inkml:trace>
  <inkml:trace contextRef="#ctx0" brushRef="#br0" timeOffset="5276.99">18981 11476 85 0,'0'0'-10'0,"0"0"26"0,-11-1-27 0,11 1 20 15</inkml:trace>
  <inkml:trace contextRef="#ctx0" brushRef="#br0" timeOffset="6711.16">18970 11475 85 0,'0'0'-9'0,"-11"-1"26"16,11 1-34-16,0 0 26 0,0 0-18 15,0 0 22-15,-13 1-20 0,13-1 29 0,0 0-31 16,0 0 37-16,-10-1-29 0,10 1 22 0,0 0-19 16,-8 2 20-16,8-2-22 0,0 0 29 0,-10 3-17 15,10-3 24-15,0 0-12 0,-9 1 26 16,9-1-13-16,0 0 13 0,0 0-14 0,-10 3 8 16,10-3-14-16,0 0 15 0,0 0-13 0,-12 2 14 15,12-2-16-15,0 0 15 0,0 0-15 0,-6 4 7 16,6-4 0-16,0 0 11 0,0 0-10 0,0 0 10 15,0 0-6-15,0 0 1 0,-9 2-6 0,9-2 6 16,0 0-8-16,0 0 0 0,0 0 23 0,0 0-36 16,0 0 3-16,0 0-10 0,0 0-2 0,0 0-2 15,0 0 4-15,0 0-17 0,0 0 22 16,0 0 3-16,0 0 9 0,0 0-7 0,0 0 7 16,13-1-14-16,-13 1 24 0,16-3-34 0,-7 1 27 15,4 1-14-15,2 0 15 0,2-2-25 16,2 2-1-16,3-2 0 0,1 0-11 0,1 1 31 15,3-3-23-15,1 1-3 0,0 2-2 0,0-1 2 16,2 0 1-16,3-1 0 0,-4 0-2 0,2 1 3 16,-2 2-2-16,2-2-1 0,-3 2 24 0,3-1-32 15,-2 1 35-15,2-1-43 0,-2 1 35 0,1 1-31 16,-1 0 27-16,2-1-25 0,-2 1 24 0,-2 0-28 16,5 0 28-16,-4 1-27 0,0-1 36 0,3 0-40 15,-2 1 31-15,1-1-30 0,-1 0 29 16,-1 0-28-16,0 0 2 0,0 0 2 0,-1 2 0 15,1-2 3-15,0 1 1 0,-2-1 3 0,-2 0-5 16,3 1 6-16,0 0-2 0,-4-1 2 16,0 1-3-16,0-1 3 0,0 2 3 0,0-1-4 15,-1-1 2-15,1 0-4 0,0 1 4 0,-2-1-2 16,1 1 2-16,1 1-4 0,0-1 5 0,-2 0-1 16,2 1 2-16,0-2-1 0,-2 3-2 0,1-2 2 15,4-1-2-15,-3 1 4 0,-2 0-2 0,1 0 0 16,1 1-1-16,1-2-3 0,-1 1 31 0,-1-1-32 15,1 0 2-15,-1 0-2 0,1 1 0 0,-3 0 1 16,2-1 0-16,-2 0-3 0,1 2 7 0,-1-2 0 16,1 0-8-16,-3 1 7 0,1-1-1 15,-1 0 2-15,1 1-2 0,0-2 0 0,-5 2 3 16,3-1-1-16,-2 0-1 0,2 1 1 16,-3-1-1-16,1 0-7 0,-1 0 0 0,0-1 6 15,2 1 2-15,-2 0 2 0,0 1-4 0,0-1 3 16,0 0-2-16,-1 0-2 0,2 0 3 0,-2 0-1 15,1 0-4-15,-3 0 3 0,2 0 1 0,1 0-2 16,-2 2 1-16,0-2-1 0,1 0-1 0,-1 2-2 16,-12-2 17-16,23 0-15 0,-23 0 2 0,19 0-3 15,-19 0 31-15,19 1-34 0,-19-1 32 0,19 0-39 16,-19 0 34-16,18 1-33 0,-18-1 34 16,14 0-37-16,-14 0 40 0,15 1-49 0,-15-1 43 15,12 0-34-15,-12 0 34 0,10 1-36 16,-10-1 35-16,0 0-35 0,14 0 33 0,-14 0-31 15,0 0 41-15,0 0-46 0,13 1 38 0,-13-1-40 16,0 0 38-16,0 0-34 0,0 0 33 0,13 0-32 16,-13 0 35-16,0 0-32 0,0 0 37 0,0 0-40 15,10 2 33-15,-10-2-36 0,0 0 39 0,0 0-34 16,0 0 32-16,12 1-35 0,-12-1 37 0,0 0-38 16,0 0 31-16,0 0-18 0,0 0 23 0,0 0-33 15,0 0 33-15,0 0-32 0,0 0 32 16,12 0-34-16,-12 0 39 0,0 0-39 0,0 0 35 15,0 0-34-15,0 0 40 0,0 0-45 0,0 0 38 16,0 0-36-16,0 0 37 0,0 0-36 16,0 0 33-16,0 0-31 0,0 0 32 0,0 0-35 15,0 0 42-15,0 0-40 0,0 0 26 0,0 0-33 16,0 0 40-16,0 0-33 0,0 0 33 0,13 0-31 16,-13 0 28-16,0 0-29 0,0 0 34 0,0 0-34 15,14 1 42-15,-14-1-44 0,0 0 36 0,0 0-38 16,14 0 38-16,-14 0-35 0,12 1 34 0,-12-1-35 15,0 0 34-15,19 0-33 0,-19 0 54 0,13 2-58 16,-13-2 35-16,16 0-38 0,-16 0 39 16,19 0-32-16,-19 0 34 0,20 0-35 0,-20 0 36 15,23 0-36-15,-23 0 4 0,21 0 4 0,-8 0-1 16,-13 0 0-16,23 0 8 0,-23 0 1 16,22 0-1-16,-22 0 3 0,18 0-4 0,-18 0 2 15,20 0 0-15,-20 0 6 0,16-2-6 0,-16 2 1 16,17 0-7-16,-17 0 9 0,15-1-1 0,-15 1 4 15,16 1-4-15,-16-1 0 0,13 0-1 0,-13 0 2 16,14 0 0-16,-14 0-1 0,13 2-5 0,-13-2 4 16,15-2 2-16,-15 2 0 0,13 2-1 0,-13-2-1 15,10 1 2-15,-10-1 2 0,15 0-2 0,-15 0-2 16,13 1 2-16,-13-1-6 0,14 0 5 0,-14 0 0 16,14 0 0-16,-14 0 0 0,14 0-1 0,-14 0 0 15,12 2 17-15,-12-2-13 0,0 0-8 16,16 0 3-16,-16 0-5 0,0 0 7 0,17 0 0 15,-17 0-2-15,9 2-1 0,-9-2 5 16,14 0-2-16,-14 0 0 0,12 1 3 0,-12-1-3 16,0 0-6-16,16 0 6 0,-16 0-1 0,0 0 1 15,16 1 0-15,-16-1 0 0,0 0 0 0,12 0 0 16,-12 0 0-16,0 0 1 0,12 1-1 0,-12-1-2 16,0 0 4-16,0 0 1 0,0 0 1 0,0 0-2 15,0 0 2-15,13 0-2 0,-13 0-1 0,0 0 0 16,0 0 1-16,0 0-12 0,0 0 40 0,0 0-42 15,0 0-18-15,0 0-26 0,0 0-41 0,0 0-70 16,0 0-70-16,0 6-166 0,0-6 140 16</inkml:trace>
  <inkml:trace contextRef="#ctx0" brushRef="#br0" timeOffset="12655.65">7546 11498 65 0,'0'0'62'0,"0"0"0"16,0 0-12-16,0 0-3 0,0 0-14 0,0 0-3 15,-1-7-6-15,1 7 5 0,0 0-2 0,0 0-4 16,0 0-3-16,0 0 2 0,0 0-1 0,0 0-1 15,0 0 0-15,0 0-4 0,0 0-3 0,0 0-1 16,0 0-10-16,0 0 1 0,0 0 2 0,0 0-1 16,0 0-1-16,0 0 3 0,0 0 2 0,0 0-3 15,0 0 1-15,0 0-2 0,0 0-1 16,0 0 12-16,0 0-3 0,0 0 0 0,0 0 2 16,0 0 1-16,0 0 4 0,0 0-1 0,0 0 0 15,0 0-2-15,0 0-3 0,0 0-1 0,0 0 2 16,0 0-7-16,0 0 2 0,0 0 6 0,0 7-2 15,0-7 1-15,0 0-1 0,0 0-4 0,1 5 3 16,-1-5-2-16,4 6 2 0,-4-6-5 0,3 6 11 16,-3-6-8-16,2 7 12 0,1-1-10 0,-3-6 11 15,5 8-13-15,-3 0 8 0,-2-8-10 0,4 10 9 16,0-3-14-16,1 1 10 0,-1-1-11 0,0 2-1 16,0-2 1-16,2 2 2 0,-2 0-4 0,2-1 4 15,-2 0 26-15,4 1-20 0,-2 2-1 16,3-3 1-16,-1 4-3 0,1-2-2 15,1 1 0-15,-2 0-2 0,2 0 1 0,0 0-3 16,0-2 1-16,1 4-1 0,0-4 1 0,-1 1 0 16,3 4 1-16,1-2 0 0,0-1 0 0,0 2-6 15,2-2 1-15,-1 3 3 0,-1-3-2 0,1 1 6 16,-2 1 6-16,5-2-1 0,-4 2 2 0,4 0-7 16,-3-1 1-16,3-1-2 0,-1 1-1 0,2 1 1 15,0-3 0-15,-2 3 1 0,2-2 1 0,-4 3-3 16,3-4-4-16,0 1 9 0,1 3-8 0,0-4 5 15,-1 1 0-15,3 1-2 0,-1-2 4 0,-2 3 0 16,5-2 1-16,-4-2 2 0,3 3-1 16,2-1 2-16,-1 3-1 0,3-3-2 0,-3 0 1 15,4 1-12-15,-2-2 12 0,1 3-3 0,-1-2 2 16,2-2-5-16,-4 4 5 0,5-4-5 0,-1 3 5 16,1-1-1-16,0 0-4 0,-1-1-5 0,1-1 1 15,0 3-1-15,2-2 0 0,-2 2 4 0,0-1 0 16,0-2 1-16,3 1-2 0,-2 0-2 0,1 2 1 15,0-2 0-15,0 1 0 0,2-2-3 0,-3 3 6 16,2-1-3-16,1 0 1 0,0-2 1 0,-2 1 12 16,5 2-14-16,3-2 3 0,-1 2-6 0,-5-4-3 15,8 5 0-15,-2-2 9 0,4-1-2 16,-5 1 4-16,4-2-3 0,0 3 1 0,0-4-5 16,-1 5 3-16,2-4-2 0,-4 1 3 15,3 1-3-15,1-2 5 0,-2 1-1 0,1-2 0 16,1 0 24-16,0 2-17 0,0-4 0 0,3 4-1 15,-3-3-1-15,3 1 1 0,-2-2-2 0,2 0 3 16,1 3 1-16,0-4-1 0,0 3-4 0,0-1 0 16,4-2-1-16,-3-1-2 0,3 4-1 0,-3-3 2 15,3 0-10-15,1 1 11 0,-1-2-1 0,0 1 0 16,1-1-4-16,0 1 4 0,-1-1 1 0,4 1-5 16,-2-3 0-16,-1 3 35 0,3-1-43 0,-2 0 1 15,2-1 3-15,1-1 3 0,0 2-15 16,-3 1 17-16,2-1-11 0,0-1 15 0,-1-1-16 15,2 2 16-15,0 0-2 0,0-1-5 0,5 0 13 16,-2 0-12-16,-1-2 1 0,1 3 0 0,-1-3 9 16,1 3-4-16,-2-1-18 0,3-1 16 0,-3 0-14 15,3-1 18-15,-2 1-11 0,1-2 13 0,-1 3-13 16,3-2 17-16,-1 3-17 0,0-2 14 0,1-1-15 16,0 0 14-16,3 0-15 0,-3 1 16 0,1-2-18 15,1 1 17-15,-2-1-14 0,1 2 16 0,-1-2-16 16,3 0 19-16,-2 1-26 0,2-2 20 0,-1 2-16 15,1-1 14-15,-2 0-1 0,2-1-1 16,-3 1-13-16,1 0 17 0,-2 0-19 0,1 0 19 16,-4 0-18-16,3 1 20 0,-3-1-21 15,2 0 18-15,-3 0-14 0,2 0 14 0,1 0-3 16,-2-1 0-16,0 2 5 0,0-1 0 0,-2 0-12 16,1 0 3-16,-1 0 0 0,1 0-1 0,-3-1-12 15,3 1 16-15,-1 0-14 0,-2-2 19 0,2 2 10 16,-2 0-17-16,3-1-16 0,0 1 18 0,-2 0 1 15,0-2-2-15,2 2 21 0,-1-1-24 0,-3 0-7 16,3-2 23-16,-2 0-13 0,-1 1 1 0,3-1-8 16,-2 2 3-16,-2-1-18 0,4 0 24 0,-3-1-14 15,-1 0 19-15,1-2-17 0,0 2 17 16,-1-1 1-16,1 1-1 0,0 0-1 0,-2-2-3 16,-1 1 1-16,2 0 7 0,1-1-2 0,-2-1-9 15,-1 2 1-15,1-2 0 0,-2-1-1 0,2 2-1 16,-2-1 2-16,0-1 0 0,2 2-3 0,-2-1 2 15,0 2-3-15,2-5 3 0,-2 4-4 0,2-4 9 16,-1 4-4-16,-3-2-5 0,5-3-1 0,-5 3-2 16,2-2 4-16,-2 2 4 0,-1-2-1 0,1 0 0 15,0 1 1-15,0-1-8 0,-1 0 6 16,0 0 1-16,-2 0 1 0,4-1-1 0,-4 1 0 16,4-1 20-16,-2 1-19 0,0-1-7 15,0-1 1-15,0 1 1 0,0-2 3 0,-2 3-1 0,4-2 0 16,-4 1 0-16,3-2-4 0,-3 1 8 15,2 1-3-15,-1-2 3 0,-1 1-3 0,2-1 13 16,-3 1-31-16,0-1 35 0,1 0-30 0,-1 1 34 16,0-2-28-16,2 0 28 0,-2 3-32 0,0-2 30 15,1-2-30-15,0 3 32 0,-1-1-35 0,1-2 41 16,2 3-42-16,-4-2 34 0,1-1-39 0,0 2 8 16,1-1 3-16,-2-1 1 0,-3 3 5 0,4-2 0 15,-3-2-2-15,1 3 3 0,-2-1 0 16,-1-1-2-16,-2 1-4 0,4 0 38 0,-7 2-41 0,5-4 37 15,-7 4-37-15,3-1 35 0,-1-1-36 16,-2 2 34-16,2-1-34 0,-2 1 35 16,1 0-35-16,-2-1 38 0,-1 0-36 0,1 1 40 15,-1 0-38-15,-2 0 37 0,1-1-38 0,-3 3 38 16,-3-1-42-16,2 2 44 0,0-2-44 0,-2 2 44 16,-1 0-47-16,2-1 45 0,-3 0-42 0,1 1 49 15,-4-2-62-15,4 1 56 0,-6 2-50 0,5-2 48 16,-4 1-53-16,1 0 63 0,-2 3-58 0,1-5 48 15,0 3-46-15,0-1 60 0,-1 0-61 0,1 2 54 16,-2-1-48-16,-1-3 47 0,1 4-59 0,-2-2 61 16,0 2-54-16,0 0 58 0,-1-1-57 0,0 2 62 15,0 0-56-15,0 0 60 0,-4-3-59 16,4 4 4-16,0-2 1 0,-4 1 6 0,3 1-2 16,-3-2 2-16,0 1 2 0,4 0-1 15,-4 1 0-15,2 1 0 0,-7 3 3 0,10-7-2 16,-10 7 4-16,9-9-8 0,-9 9 11 0,9-5-4 15,-9 5-9-15,9-8-2 0,-9 8 5 0,6-5-1 16,-6 5-2-16,10-4 3 0,-10 4-2 0,7-5 0 16,-7 5 2-16,6-5-1 0,-6 5 14 0,5-5-17 15,-5 5 5-15,0 0-5 0,9-4-1 0,-9 4 6 16,0 0-1-16,5-3 2 0,-5 3-2 0,0 0 3 16,8-6-2-16,-8 6-1 0,0 0 9 15,0 0-6-15,6-5 0 0,-6 5-1 0,0 0 6 16,0 0 0-16,0 0 5 0,7-4 4 0,-7 4-5 15,0 0 2-15,0 0-1 0,0 0 0 0,0 0 3 16,7-4-10-16,-7 4 1 0,0 0-2 0,0 0-1 16,0 0 1-16,0 0-1 0,4-5 1 15,-4 5-5-15,0 0 9 0,0 0-2 0,0 0-3 16,5-5 5-16,-5 5 5 0,0 0-5 0,0 0-4 16,7-4 2-16,-7 4-4 0,0 0 0 0,0 0 5 15,5-4-7-15,-5 4 2 0,0 0 1 16,0 0-4-16,6-6 5 0,-6 6 2 0,0 0-8 15,0 0 8-15,5-7-8 0,-5 7 0 0,0 0 0 16,0 0 0-16,0 0 1 0,5-3-3 0,-5 3 2 16,0 0-1-16,0 0 3 0,0 0-4 0,4-5 11 15,-4 5-9-15,0 0 1 0,0 0-3 0,0 0 3 16,0 0-3-16,0 0 4 0,4-4-3 0,-4 4 1 16,0 0-1-16,0 0 0 0,0 0 0 0,0 0 7 15,0 0 0-15,0 0-4 0,0 0-3 0,0 0-3 16,5-6 2-16,-5 6 1 0,0 0-3 15,0 0 2-15,0 0 2 0,4-3-2 0,-4 3 0 16,0 0 3-16,0 0 3 0,6-5 0 0,-6 5-6 16,0 0 1-16,4-5 1 0,-4 5 0 0,0 0-2 15,0 0 2-15,7-5-1 0,-7 5-1 16,0 0 2-16,0 0 3 0,0 0 0 0,2-4-4 16,-2 4 4-16,0 0-6 0,7-4-2 0,-7 4 5 15,0 0-2-15,0 0 1 0,5-6 0 0,-5 6 1 16,0 0-1-16,0 0-2 0,6-5 3 0,-6 5 0 15,0 0 8-15,0 0-8 0,0 0 1 0,0 0-2 16,0 0 1-16,0 0-1 0,0 0-1 0,5-3 3 16,-5 3-2-16,0 0 2 0,0 0 1 0,0 0-2 15,0 0 8-15,0 0-5 0,0 0-3 0,0 0 0 16,0 0 0-16,0 0-2 0,0 0 2 16,0 0 2-16,0 0 2 0,0 0 0 0,0 0 10 15,0 0 5-15,0 0 5 0,0 0 6 16,0 0-7-16,0 0-1 0,0 0-1 0,0 0-6 15,0 0 1-15,0 0-4 0,0 0-2 0,0 0-1 16,0 0-3-16,0 0-2 0,0 0-1 0,0 0 2 16,0 0-8-16,0 0-3 0,0 0-12 0,0 0-17 15,0 0-19-15,0 0-25 0,0 0-24 0,0 0-26 16,0 0-16-16,0 0-25 0,0 0-2 0,0 0-11 16,0 0-8-16,0 0-35 0,-9-4 1 0,9 4-143 15,0 0 175-15</inkml:trace>
  <inkml:trace contextRef="#ctx0" brushRef="#br0" timeOffset="13530.88">20271 11514 16 0,'0'0'204'0,"0"0"-35"0,0 0-20 16,0 0-28-16,0 0-18 0,0 0-22 0,0 0-10 15,0 0-18-15,0 0-1 0,0 0-6 0,0 0-5 16,0 0 3-16,0 0 1 0,0 0 0 0,0 0-3 16,-5-5 2-16,5 5-2 0,0 0-7 0,0 0-2 15,0 0-8-15,0 0-2 0,0 0 0 0,0 0-6 16,0 0 1-16,0 0 4 0,0 0-1 0,8-2 1 16,-8 2-2-16,0 0-1 0,14-4-7 15,-14 4-3-15,10-1-3 0,-10 1 1 0,18-3 1 16,-18 3-5-16,18-1 1 0,-7 0 0 15,0 0-1-15,-11 1 0 0,24-2 2 0,-14 1-7 16,4 1 1-16,-2-1-2 0,-1 0 29 0,1 0-31 16,-12 1 0-16,20 0 4 0,-7-1 21 0,-13 1-26 15,17 0 1-15,-17 0 3 0,16 0-2 0,-16 0 1 16,13-2-2-16,-13 2 27 0,14-2-29 0,-14 2 4 16,0 0 1-16,14 0 1 0,-14 0 2 0,0 0 1 15,9-1 4-15,-9 1 2 0,0 0 5 0,0 0-2 16,14 0 7-16,-14 0 4 0,0 0 0 0,0 0-1 15,0 0 1-15,0 0-3 0,12 0-1 16,-12 0 4-16,0 0 0 0,0 0-6 0,0 0 5 0,0 0-4 16,0 0 5-16,0 0-3 15,0 0-5-15,0 0 9 0,0 0-2 0,11-1 0 16,-11 1 11-16,0 0-9 0,0 0-4 0,0 0 3 16,0 0 1-16,0 0 2 0,0 0 4 0,0 0-5 15,0 0-1-15,0 0-6 0,0 0 6 0,0 0-4 16,0 0-1-16,0 0-1 0,0 0 15 0,0 0-14 15,0 0-11-15,0 0-4 0,0 0-4 0,0 0 4 16,0 0-1-16,0 0-6 0,0 0 1 0,0 0 3 16,0 0-6-16,0 0 2 0,0 0-2 0,0 0 8 15,0 0-13-15,-5 9 6 0,5-9-2 16,-6 10 3-16,2-1 1 0,-1 0 44 0,-2 4-56 16,2-2 56-16,-4 2-62 0,4 2 58 0,-1 0-59 15,-1-1 57-15,2 0-63 0,-4 1 63 0,4 1-62 16,1-2 55-16,-2-2-60 0,2 3 60 15,-2-3-66-15,2-1 69 0,1 0-61 0,1-3 60 16,-2 2-62-16,1-3 66 0,1 1-61 0,-1-2 55 16,3-6-57-16,-4 11 62 0,4-11-62 0,-1 8 68 15,1-8-72-15,-4 8 58 0,4-8-62 0,-2 7 54 16,2-7-79-16,0 0 39 0,-3 7-77 16,3-7-9-16,0 0-41 0,-1 7-47 0,1-7-67 0,0 0-246 15,0 0-7-15</inkml:trace>
  <inkml:trace contextRef="#ctx0" brushRef="#br0" timeOffset="17688.32">22225 11350 132 0,'0'0'114'0,"0"0"-22"16,0 0-29-16,0 0-16 0,0 0-7 0,4-4-7 15,-4 4-7-15,0 0-4 16,0 0-5-16,0 0 3 0,0 0 1 0,0 0 0 16,9 1-3-16,-9-1-7 0,0 0 1 0,7 2-1 15,-7-2-3-15,0 0 3 0,0 0-5 0,5 8-3 16,-5-8 2-16,0 0 0 0,0 0-1 0,5 4-2 15,-5-4 3-15,0 0-1 0,0 0 1 0,0 0 2 16,0 0 1-16,0 0 3 0,5 5 8 0,-5-5 5 16,0 0 3-16,0 0 7 0,0 0 6 0,0 0 3 15,0 0 11-15,0 0 7 0,0 0-3 0,0 0-12 16,0 0-5-16,0 0-10 0,6-2 0 0,-6 2-1 16,0 0 1-16,0 0-1 0,0 0 2 0,-1-10 5 15,1 10 23-15,0 0-35 16,0 0-4-16,-3-6-2 0,3 6-6 0,0 0 1 15,0 0-11-15,0 0-5 0,0 0-2 0,-5-4 2 16,5 4-1-16,0 0 1 0,0 0-1 0,0 0 0 16,-1 6-2-16,1-6 6 0,-1 8-9 0,1-8-5 15,0 0 4-15,0 8-1 0,0-8 0 0,0 0-9 16,1 6-7-16,-1-6-6 0,0 0-3 0,1 7 3 16,-1-7 4-16,0 0 0 0,0 0 9 0,0 0 11 15,4 6-9-15,-4-6-24 0,0 0-18 0,0 0-5 16,0 0-4-16,0 0-16 0,0 0-34 0,0 0-150 15,0 0 81-15</inkml:trace>
  <inkml:trace contextRef="#ctx0" brushRef="#br0" timeOffset="78908.84">8966 14123 105 0,'0'0'167'0,"0"0"-10"0,0 0-26 0,0 0 14 16,0 0-31-16,0 0 4 0,0 0-19 0,0 0 7 15,0 0-37-15,0 0 13 0,0 0-36 0,0 0 15 16,0 0-26-16,0 0 13 0,0 0-27 0,0 0 22 16,0 0-25-16,0 0 23 0,0 0-30 0,0 0 20 15,0 0-24-15,0 0 34 0,0 0-39 16,0 0 18-16,0 0-32 0,0 0 27 0,0 0-28 16,0 0 27-16,0 0-23 0,0 0 22 0,0 0-23 15,5-3 20-15,-5 3-21 0,0 0 22 0,17-2-22 16,-17 2 16-16,10-2-17 0,-10 2 25 0,15-2-24 15,-15 2 23-15,17-1-16 0,-7-1 21 16,2 0-23-16,-1 0-5 0,2 0 1 0,-3 2 3 16,7-2 1-16,-2 0 1 0,2-1 4 0,-2 1 0 15,4 1-3-15,-1-2-2 0,1 0 3 0,2 0 25 16,-2 3-29-16,0-3 25 0,4 2-23 0,-2-2 20 16,0 0-25-16,5 1 36 0,-1 1-26 15,-3-3 41-15,5 3-26 0,0-1 46 0,0 1-47 16,1-1-3-16,0 0-5 0,-1 0 3 0,2 1-5 15,-2 1 0-15,1 0-2 0,3 0-2 0,-3 0 3 16,0 1-1-16,0 1 3 0,3 0 1 0,-2-1 0 16,-1 0 1-16,4 2-3 0,-2-3 9 0,0 3-2 15,1 0-10-15,2-1 0 0,3 1 2 0,-3 0-2 16,3 1 1-16,1-4-2 0,-1 3 28 0,0 0-30 16,-2-2 27-16,3 2-30 0,-1-2 28 0,2 0-31 15,1-1 3-15,-2 0 1 0,1 0 4 0,4 2 0 16,-2-4 2-16,-2 2 19 0,7-1-13 0,-4-1 0 15,7 0-7-15,0-1 8 0,0-1 23 16,2 4-38-16,0-4 0 0,0 1 2 0,0-1 1 16,-2 2-1-16,2-3 2 0,1 3-2 0,3-1 3 15,-2-1-1-15,-2 0-1 0,5-1 5 0,-3 3-9 16,1 0 11-16,-1-1-4 0,-1 0 9 16,3 0-6-16,1-2-6 0,0 3 1 0,1-1 3 15,0 1-2-15,2 1 0 0,-3-2 0 0,1 1 0 16,3-2 0-16,-3 2 1 0,0 1-1 0,2-2 17 15,-2 1-21-15,-1 1 5 0,4-2-1 0,-2 2-2 16,1-1 2-16,-1 0 1 0,2 0-1 16,-1 1 6-16,-1 1 2 0,1-1-10 0,-2 1 6 15,0 1-10-15,0-1 3 0,2 1 3 0,-3 3 0 0,0-3 2 16,0 1-4-16,-2 1 2 0,4 0-1 16,-2 0 3-16,1-1-7 0,0 3 34 0,-1-2-39 15,-1 2 35-15,1-2-31 0,-2 3 28 0,1-2-25 16,-3 2 28-16,3-4-40 0,-3 5 5 0,0-3 3 15,-1 2 2-15,0-3 0 0,-2 3 27 0,3 0-30 16,-6 0 27-16,6-2-28 0,-1 2 28 0,-1-1-32 16,-1-1 30-16,-2 2-29 0,3-2 28 0,-3 1-30 15,2-2 32-15,-3 3-32 0,2-1 39 0,-2-1-33 16,-3-1 21-16,3 0-27 0,2 1 3 0,-1 0 3 16,-4 0 0-16,3-2 28 0,5 2-31 0,-1-3 30 15,-1 2-31-15,2-1 30 0,-3-1-28 0,-2 0 27 16,-3-1-32-16,8 1 28 0,-4-1-26 15,5 0 28-15,-7 0-27 0,7 2 33 16,-8-2-27-16,1 0-7 0,0 0 1 0,1 0 6 16,5 0 1-16,1 0 1 0,-2 1 1 0,-1 0 0 15,-4 0 27-15,4 0-31 0,-4 1 25 0,4-1-30 16,-7-1 34-16,4 2-34 0,2-1 32 16,3 3-32-16,-9-2 30 0,0 1-23 0,6 0-4 0,-6 0 8 15,2-3-7-15,-2 4 1 0,0 0 2 0,5-1 4 16,-5 1-4-16,0-2 4 0,0 1 0 0,-3-1 28 15,2 2-34-15,-1 0 29 0,1 0-31 0,-3-2 30 16,0 0-30-16,3 1 26 0,-3 1-28 16,-1-1 29-16,-2 1-25 0,1-1 23 0,-1-1-29 15,-4 0 3-15,-1 1 1 0,-1 1-1 0,3-2 5 16,-2 1-1-16,-1-1 25 0,2 0-25 0,-2 0 3 16,-3 0-1-16,5 0 1 0,-6 1 7 0,3-1 0 15,-3 0-11-15,-1 0 7 0,0-1-1 0,-1 1 4 16,0 0-5-16,-1-2 1 0,0 1 2 0,-1 0-1 15,2-1 0-15,-4 1-1 0,2-1 2 16,-1 2-2-16,-2 0 8 0,2-2 3 0,-2 1-14 16,-2 0 4-16,1-1-3 0,-4 1-3 15,1-1-3-15,0 2 6 0,-13-2-34 0,19 0 20 16,-19 0-28-16,15 2 26 0,-15-2-32 0,13 0-1 16,-13 0-73-16,13 2-69 0,-13-2-277 0,9 3 45 15</inkml:trace>
  <inkml:trace contextRef="#ctx0" brushRef="#br0" timeOffset="104557.12">27537 2457 10 0,'0'0'43'15,"0"0"5"-15,0 0 12 0,0 0-2 0,0 0 5 16,0 0 15-16,0 0-20 0,0 0 0 0,0 0-22 16,0 0 27-16,0 0-19 0,0 0 27 0,0 0 2 15,0 0-14-15,0 0-19 0,0 0 17 0,0 0-23 16,0 0 26-16,0 0-25 0,0 0 26 15,0 0-22-15,0 0 24 0,0 0-39 0,0 0 23 16,0 0-26-16,0 0 22 0,0 0-20 0,0 0 27 16,0 0-26-16,0 0 29 0,0 0-31 0,0 0 13 15,-3-6-33-15,3 6 21 0,0 0-29 0,0 0 26 16,-4-6-27-16,4 6 27 0,0 0-23 16,-4-6 30-16,4 6-37 0,0 0 22 0,-5-5-24 15,5 5 27-15,0 0-28 0,-7-3 28 0,7 3-25 16,0 0 27-16,-9-4-29 0,9 4 22 0,0 0-28 15,-13-1 23-15,13 1-25 0,-11 1 27 16,11-1-26-16,-13 1 28 0,13-1-23 0,-17 6 30 16,11-1-37-16,-2 0 30 0,0 2-27 0,-3 1 25 15,2 2-25-15,-1 1 33 0,-2 1-30 0,2 3 31 16,0 1-25-16,-3 0 20 0,3 4-21 0,1-1 24 16,-1 2-25-16,2 0 25 0,1 3-24 15,1-2 23-15,0 2-18 0,1 0-4 0,2 0 5 16,2 0 2-16,1 0-1 0,0 0-1 0,2-2-12 15,2 0 23-15,4 0-4 0,1-2 8 0,0 0-6 16,3-3-2-16,1 0-3 0,3-3 4 0,0 0 2 16,5-2-3-16,-2-3-1 0,3-2 2 0,-1-1 9 15,-1-4-9-15,1 0 8 0,1-4-2 16,1 0-13-16,0-2 23 0,1-4 1 0,-1 1 8 0,-1-4 4 16,-2 1 23-16,5-5-3 0,-9 3 1 15,2-2-11-15,0 0 10 0,-4-1-9 0,-1 1 0 16,0-4-6-16,-4 1-9 0,-2 3-2 15,1-4-3-15,-3 1 11 0,-1 0-24 0,-3 0 14 16,2-1-22-16,-6 1 11 0,3 1-28 0,-4-3 15 16,-2 0-51-16,-2 0 29 0,-1 1-38 0,-1 0 33 15,-4 0-39-15,0 3 27 0,-1-1-30 0,-2 2 32 16,-1 2-21-16,0-2 23 0,-1 4-21 0,-1 0 16 16,0 3-38-16,0-1 20 0,2 5-37 0,-2-1 5 15,1 3-40-15,-1 1-9 0,1 0-57 0,4 1-102 16,-3 4 244-16</inkml:trace>
  <inkml:trace contextRef="#ctx0" brushRef="#br0" timeOffset="105390.63">27834 2745 338 0,'0'0'266'16,"-11"3"-99"-16,11-3-9 0,0 0-51 0,0 0 2 16,0 0-33-16,10-9 17 0,-1 5-35 0,6-1 18 15,5-3-33-15,3 2 10 0,7-5-34 0,2 2 17 16,9-2-29-16,1-1 18 0,6 1-26 0,-1-1 20 16,0 0-22-16,3 0 25 0,2 2-27 0,0-4 30 15,1 3-31-15,-2-2 22 0,2 1-28 0,-1 0 28 16,-1 1-27-16,2-1 24 0,-5-1-19 15,3 1 18-15,-3 0-23 0,-1 1 16 0,-1 4-18 16,-3-5 28-16,0 4-31 0,-5-4 24 0,-5 3-26 16,-1 1 31-16,-1 1-36 0,-4 0 15 0,-3 0-38 15,-1 3 9-15,-3-2-38 0,-2 2 4 16,0-1-45-16,-4 1-5 0,-2 3-38 0,-1-3-166 16,-2 3 214-16</inkml:trace>
  <inkml:trace contextRef="#ctx0" brushRef="#br0" timeOffset="106540.26">29621 4167 71 0,'0'0'308'0,"3"-8"-68"16,-3 8-32-16,1-7-16 0,-1 7-16 16,-3-7-57-16,3 7 38 0,0 0-106 0,-10-5 17 15,10 5-13-15,-15 5-10 0,6-4 0 0,-4 7-23 16,3 1 25-16,-2-3-17 0,1 6 22 0,-1 1-33 16,-2 1 25-16,4 3-32 0,0 1 27 0,0 0-34 15,1 2 29-15,2 1-35 0,1 0 38 0,1-1-33 16,1-1-9-16,0 0 3 0,4-1 2 0,3 1-3 15,-1 0 1-15,3-1-1 0,2 1 1 0,-1-4-2 16,2-2 13-16,3 3-14 0,-2-5 0 16,4-2-2-16,0 0 2 0,-2-3 1 0,5-2 8 15,-5-1-6-15,2-2 0 0,0-1-1 16,0-2 13-16,-1-2-6 0,1-2 3 0,0-1-1 16,-2-1 5-16,0-2 1 0,-1-2 3 0,-1 2 33 15,0-6-37-15,-3 3 42 0,2-3-30 0,-3 2 29 16,-1-2-32-16,-2-1 16 0,-2-1-32 0,0 1 29 15,-1 0-36-15,-4 0 29 0,-2-1-28 0,-3 1 25 16,0-3-31-16,-4 2 32 0,1 2-35 0,-6-4 31 16,1 4-36-16,-4 2 34 0,1-1-35 0,1 3 31 15,-1 1-33-15,0 3 27 0,-2-2-55 16,3 6 7-16,-2-3-84 0,3 4-24 0,-3 1-39 16,3 2-38-16,2 0-55 0,0 2-159 0,1 0 90 15</inkml:trace>
  <inkml:trace contextRef="#ctx0" brushRef="#br0" timeOffset="107140.29">29666 2256 156 0,'-1'-5'211'0,"1"5"-31"16,-2-14-20-16,0 8-35 0,-1 0-25 0,1 0-21 16,-4 2-15-16,1 1-6 0,-5-3-18 0,4 2-7 15,-3 2-7-15,-4 1-9 0,13 1-2 0,-23 2-3 16,5 2-21-16,4 4 24 0,-5 0-15 16,-4 6 19-16,0 4-17 0,-3 6 31 0,2 5-23 15,-3 0 27-15,7 5-30 0,-1 1 21 0,2 1-25 16,4 0 28-16,2 1-33 0,4-6 27 0,3 1-28 15,3-1 23-15,3-3-25 0,3-1 24 0,3-1-27 16,4 2 28-16,3-4-23 0,1-1 18 16,5-3-25-16,1-2 25 0,1-3-23 0,2-4 25 15,-1-3-25-15,1-3 26 0,-3-1-27 0,3-4 38 16,-3-3-22-16,4-2 47 0,-1-3-23 0,-4 1 38 16,4-4-26-16,-4-1 31 0,-1-5-34 15,3 0 26-15,-10 1-29 0,4-2 9 0,-4-3-23 16,-2 0 14-16,-2-1-34 0,-3-1 26 0,-1-2-30 15,-3 1 24-15,-3 0-33 0,-2-1 27 0,-1 1-27 16,-3-2-6-16,-3 2-11 0,-2 2-10 0,0 0 20 16,-4 1-44-16,1 2 21 0,-2 1-37 0,1 5 14 15,-3-1-47-15,0 3-6 0,1 1-57 0,-2 2-18 16,-1 3-198-16,-1 3 155 0</inkml:trace>
  <inkml:trace contextRef="#ctx0" brushRef="#br0" timeOffset="112657.46">27483 2690 137 0,'0'0'310'0,"-2"-7"-23"15,2 7-60-15,0 0 3 0,-3-5-66 0,3 5-4 16,0 0-60-16,-4-6 0 0,4 6-43 0,0 0 7 15,0 0-37-15,0 0 18 0,-6 6-28 0,3-1 15 16,-1 3-33-16,2 1 31 0,-3 1-31 16,2 2 11-16,-1 1-8 0,2 0 4 0,-1-1-5 15,2 1 1-15,0-3 1 0,-1 1-3 0,1-1-1 16,1-1-1-16,0-1 8 0,0-1-12 0,0-7 10 16,0 13-5-16,0-13 9 0,1 12-11 15,-1-12 1-15,3 6-4 0,-3-6 6 0,5 5 0 16,-5-5 5-16,0 0-1 0,0 0-1 0,14-4-4 15,-14 4-1-15,6-5 0 0,-6 5 1 0,7-5-6 16,-7 5 5-16,6-4 5 0,-6 4-10 0,5-5 6 16,-5 5-5-16,7-4 0 0,-7 4 0 0,0 0 3 15,0 0 0-15,11 0-1 0,-11 0 7 16,9 3-5-16,-9-3 6 0,13 5-6 0,-13-5 0 16,14 5 2-16,-6-1 0 0,-8-4 0 0,16 5 0 15,-8-2 9-15,0-1-11 0,-8-2 4 16,16 2-7-16,-16-2 6 0,14 0 2 0,-14 0-2 15,14-4 2-15,-6 0-2 0,-3-1 10 0,3 0-8 16,-3-2 2-16,-1-1-5 0,-2 2 27 0,1 0-39 16,-1-3 32-16,0 0-38 0,-2 0 27 0,0 1-35 15,-2-1 27-15,1 2-32 0,-3-1 3 0,4 2-35 16,-2-2 4-16,-1 1-48 0,3 7-7 0,-4-9-50 16,4 9-7-16,-7-7-53 0,7 7-104 15,0 0 214-15</inkml:trace>
  <inkml:trace contextRef="#ctx0" brushRef="#br0" timeOffset="112844.04">27723 2776 312 0,'0'0'255'0,"0"0"-27"0,0 0-70 15,0 0 1-15,4 6-51 0,-4-6 3 16,0 11-42-16,0-11 11 0,-4 14-38 0,3-3-7 15,-3-1-8-15,3 8-5 0,-2-4 6 0,1 2-55 16,-1-1-37-16,1 2-60 0,0 0-48 0,1-3-225 16,0 0 148-16</inkml:trace>
  <inkml:trace contextRef="#ctx0" brushRef="#br0" timeOffset="113873.83">29525 2551 268 0,'0'0'431'0,"0"0"-144"16,0 0-31-16,0 0-90 0,0 0-8 0,0 0-52 15,0 0 9-15,0 0-44 0,8 4 18 0,-8-4-50 16,-3 11 21-16,2-6-38 0,0 2 21 15,-2-1-33-15,3 3 23 0,0-9-21 0,0 14 11 16,3-8-21-16,-2 1 17 0,2-1-34 0,-1 0 18 16,2-1-49-16,0 1 18 0,1-3-48 15,-5-3 20-15,13 5-33 0,-13-5 30 0,13 2-20 16,-13-2 29-16,15-2-15 0,-15 2 33 0,13-3-16 16,-7-1 28-16,0 1-8 0,-6 3 21 0,12-6-17 15,-12 6 28-15,9-7-12 0,-9 7 31 0,6-3-9 16,-6 3 28-16,8-6-26 0,-8 6 22 0,0 0-35 15,6-5 22-15,-6 5-33 0,0 0 22 0,0 0-21 16,0 0 24-16,7 5-27 0,-7-5 24 16,2 7-18-16,-2-7 17 0,4 7-25 0,-4-7 24 15,4 10-23-15,-4-10 26 0,6 6-30 0,-6-6 22 16,9 7-26-16,-9-7 31 0,9 7-33 16,-9-7 32-16,10 3-34 0,-10-3 33 0,0 0-30 15,16 1 31-15,-16-1-26 0,10-3 27 0,-10 3-19 16,10-4 18-16,-10 4-22 0,9-6 23 0,-9 6-21 15,9-8 20-15,-5 5-22 0,0-4 21 0,-4 7-29 16,2-10 22-16,2 4-43 0,-4 6 9 0,1-12-49 16,-1 12 10-16,0-9-25 0,0 9-39 0,0-8-73 15,0 8-94-15,-1-6 239 0</inkml:trace>
  <inkml:trace contextRef="#ctx0" brushRef="#br0" timeOffset="114224.24">29810 2641 65 0,'0'0'221'0,"0"0"-42"0,0 0-38 0,0 0-30 0,0 0-26 15,0 0-14-15,0 0-7 0,0 0-17 16,12 3-8-16,-12-3-6 0,0 0-6 15,9 2-4-15,-9-2-5 0,5 5-1 0,-5-5-5 16,5 8 5-16,-5-8-7 0,5 9-1 0,-4-2-24 16,1 0 30-16,-1 2-27 0,-1 0 26 0,0 0-25 15,0 2 25-15,-1-1-17 0,-2 0 19 0,2 1-23 16,-2 0 21-16,1 0-14 0,-1-1 24 0,-1 1-27 16,4-2 27-16,-2 1-23 0,0-2 30 0,1-1-31 15,-1 0 37-15,2 1-22 0,2-2 30 0,-2-6-25 16,5 9 21-16,-5-9-35 0,13 5 26 15,-13-5-30-15,23-1-6 0,-9-2-23 0,4 1 29 16,2-1-30-16,1-1-24 0,3 0-71 16,0-1-39-16,-1 0-183 0,1 1 196 0</inkml:trace>
  <inkml:trace contextRef="#ctx0" brushRef="#br0" timeOffset="115123.28">29558 4379 331 0,'0'0'225'0,"-3"9"-31"0,3-9-53 15,-4 8 0-15,1-1-44 0,2-1-1 0,1-6-41 16,-1 12 4-16,1-12-31 0,0 13-4 16,0-13-35-16,2 12-3 0,-2-12-23 0,7 9 7 15,-7-9-17-15,7 4-5 0,-7-4-16 0,11 2 3 16,-11-2 0-16,11-5 17 0,-11 5 1 0,13-8 15 15,-7 5 1-15,1-5 16 0,-1 2-1 0,0 2 20 16,-2-4 0-16,3 2 20 0,-7 6 9 16,7-7 34-16,-2 1-7 0,-5 6 60 0,5-7-64 15,-5 7 20-15,7-5-32 0,-7 5 13 0,0 0-28 16,6-6 19-16,-6 6-22 0,0 0 14 0,0 0-29 16,7 4 20-16,-7-4-26 0,5 5 21 0,-5-5-28 15,2 7 21-15,-2-7-27 0,7 7 22 0,-7-7-21 16,5 6 13-16,-5-6-27 0,6 6 20 15,-6-6-24-15,4 6 46 0,-4-6-51 0,10 2 26 16,-10-2-22-16,0 0 14 0,0 0-19 0,13-1-3 16,-13 1-33-16,5-5-15 0,-5 5-34 0,5-5-22 15,-5 5-21-15,5-5-114 0,-5 5 83 16</inkml:trace>
  <inkml:trace contextRef="#ctx0" brushRef="#br0" timeOffset="115507.59">29790 4427 152 0,'0'0'242'0,"0"0"-45"16,11 1-8-16,-11-1-54 0,0 0-11 0,13 0-42 16,-13 0 11-16,0 0-49 0,17 1 12 15,-17-1-30-15,11 2 14 0,-11-2-25 0,14 4 11 16,-7 0-27-16,-7-4 13 0,11 6-28 0,-6-2 14 15,-5-4-28-15,7 10 13 0,-6-5 17 0,3 2-20 16,-4-7-11-16,1 13 18 0,-1-13-9 0,-1 13 3 16,-2-8 9-16,3-5-1 0,-2 12 0 0,2-12 15 15,-3 11-12-15,3-11 9 0,0 13-12 16,0-13 9-16,0 9-14 0,3-3 4 0,-3-6-10 16,5 11 14-16,-5-11-11 0,7 11 12 0,-3-6-11 15,1 2 13-15,1 1-11 0,-1-1 12 0,1-2-8 16,-2 2 20-16,1 2-16 0,-1 0 15 15,-2-2-8-15,2 3 26 0,-4-2-7 0,3 3 26 16,-3-1-8-16,-3 0 26 0,3 0-17 0,-2 1 31 16,-5 1-35-16,2-1 26 0,-3 2-34 0,0-3 15 15,-3 1-40-15,1 0 10 0,-5 0-64 0,-2 3-50 16,-2-5-88-16,-3 0-221 0,-6 1 135 0</inkml:trace>
  <inkml:trace contextRef="#ctx0" brushRef="#br0" timeOffset="149708.1">4096 13888 204 0,'0'0'285'0,"-7"3"-56"0,7-3-69 0,-6 9-15 0,1 0-41 16,1 1 8-16,0 7-40 0,0-2 5 16,-1 2-33-16,4 2 11 0,-2 0-30 0,3 2 10 15,0 0-18-15,0 2 19 0,4 1-28 0,1-1 12 16,-1-3-28-16,1-1 20 0,4-3-28 15,-4-2 18-15,4-3-18 0,0 1 21 0,1-4-21 16,-1-2 19-16,-1-1-22 0,2-2 21 0,-10-3-17 16,18-2 20-16,-9 0-14 0,0-2 16 0,0-2 2 15,-4 2-1-15,4-3 5 0,0-2 1 0,-4 6-4 16,0-4 16-16,2-1-25 0,-7 8 37 0,10-6-27 16,-10 6 26-16,6-8-29 0,-6 8 22 15,5-4-31-15,-5 4 30 0,9-3-23 0,-9 3 28 16,10 3-31-16,-10-3 24 0,13 8-27 0,-4-2 26 15,1-2-27-15,-1 5 22 0,4 0-24 0,0-1 16 16,-3 1-27-16,4-1 29 0,-1-1-37 0,0-1 25 16,-2 0-23-16,1-1 28 0,-1-1-26 0,-2-1 35 15,-9-3-26-15,17 1 34 0,-17-1-23 0,15-5 40 16,-7-1-31-16,-3-2 41 0,0 1-27 0,0-4 44 16,0 0-36-16,-2 1 30 0,-2-4-41 0,-1 2 25 15,0-1-33-15,0-1 18 0,-1 2-38 0,-2-2 15 16,-1 1-58-16,2 4-18 0,-3-1-71 0,0 0-25 15,1 2-53-15,-1 3-51 0,5 5-182 16,-7-7 75-16</inkml:trace>
  <inkml:trace contextRef="#ctx0" brushRef="#br0" timeOffset="150343.96">4888 14316 230 0,'0'0'389'0,"-9"-4"-132"0,9 4-5 0,0 0-65 16,-13 0 21-16,13 0-45 0,-10 4 3 0,1 0-29 15,3 1-11-15,-1 0-25 0,1 2-17 0,1 1-26 16,-3 0-7-16,6 3-14 0,-2-2-8 0,1 2-1 15,3 0-9-15,-1-1-6 0,2 0-16 0,2 0-3 16,-2 1-6-16,4-3 0 0,3 0-3 16,-2-1 1-16,-1-3 7 0,6-1-44 0,-11-3 49 15,16 2-52-15,-16-2 61 0,18-6-49 0,-8 1 65 16,-2-2-8-16,1-2-2 0,0 0 0 0,-4-1 1 16,0-2 13-16,-1 0-7 0,-3 0 26 0,2-1-30 15,-3 1 21-15,0-2-29 0,-3-1 31 16,-1 3-29-16,2-1 23 0,-2-1-34 0,-5 4 22 0,3-1-33 15,-2 2 13-15,0 1-58 0,-2 4-11 0,0 0-86 16,-2 3-48-16,12 1-88 0,-23 4-298 16,14 0-99-16</inkml:trace>
  <inkml:trace contextRef="#ctx0" brushRef="#br0" timeOffset="151139.34">6759 14225 402 0,'-1'-7'358'0,"1"7"-41"15,-4-9-84-15,4 9-37 0,-4-11-25 0,4 11-23 16,-1-6-23-16,1 6-25 0,-3-6-25 0,3 6-16 15,0 0-17-15,0 0-7 0,0 0-2 0,0 0-9 16,0 0-5-16,-1 7-11 0,2-2-4 0,3 2 10 16,0 2-12-16,1-4-6 0,1 4-11 0,2-1-6 15,0-2 3-15,-2 0 1 0,4-1-4 16,2-3 5-16,-2 1 3 0,3-1 1 0,-13-2 4 16,19-2 30-16,-5-1-33 0,-5 0 35 0,4-2-36 15,-4 0 32-15,-3-1-11 0,3 0 14 0,0-1-24 16,-4 2 27-16,0-2-15 0,2 1 50 0,-2-1-18 15,-5 7 26-15,7-5-35 0,-7 5 18 0,7-7-31 16,-7 7 16-16,4-6-33 0,-4 6 17 0,0 0-26 16,0 0 21-16,0 0-24 0,11 2 21 0,-7 4-26 15,2-1 30-15,1 0-39 0,-1 4 19 0,2 0-38 16,2-1-17-16,-1 0-3 0,0-4-1 0,1 4 9 16,-1-2 10-16,0-2 7 0,4-3 5 0,-4 2 11 15,-9-3 10-15,15 0 4 0,-5-3 38 16,-1 0-32-16,-2-3 39 0,-1-3-5 0,2 1 38 15,-3-3-20-15,-1 2 23 0,-2-2-29 0,1-4 18 16,-3 5-34-16,0-4 17 0,-3 0-29 0,3 2 10 16,-5-1-32-16,1-2-3 0,2 6-55 15,-6-1-19-15,4 0-76 0,2 2-39 0,-2 1-88 16,4 7-60-16,-8-9-172 0,8 9-16 0</inkml:trace>
  <inkml:trace contextRef="#ctx0" brushRef="#br0" timeOffset="151306.87">7398 14150 149 0,'8'8'407'0,"-6"-2"-18"16,1 4-64-16,-2 2-29 0,-1 0-46 0,0 8-46 16,-4-2-35-16,4 6-37 0,0 2-35 0,-2 0-69 15,4 4 33-15,-2 2-52 0,3-1-81 0,-1 4-87 16,5-1-82-16,-2 0-102 0,1-3-189 0,-2 1-36 15</inkml:trace>
  <inkml:trace contextRef="#ctx0" brushRef="#br0" timeOffset="152138.16">10061 14283 132 0,'0'0'437'0,"0"0"-151"0,0 0-31 0,-10 4-51 16,5 0-14-16,1 1-9 0,-2 5-15 0,-1-3-24 16,1 3-27-16,1-2-24 0,0 2-19 0,1-3-17 15,0 5-11-15,3-4-9 0,-2 3-11 0,3-4-66 16,3 2 48-16,-2-3-68 0,4-2 50 0,-1 2-51 16,1-2 36-16,-5-4-49 0,17 3 34 15,-17-3 1-15,15-5 6 0,-2 0 8 0,-4 0 5 16,-3 0 7-16,4-3 7 0,-2 4 20 0,-3-3-7 15,2 1 9-15,-2 1 8 0,0 0 24 0,-5 5 2 16,6-12 8-16,-6 12-12 0,5-6-7 0,-5 6-3 16,4-5-8-16,-4 5-10 0,4-7-11 0,-4 7-10 15,0 0 7-15,8-3 0 0,-8 3-1 0,0 0-2 16,11 3-1-16,-6 3-3 0,-5-6-5 0,13 4-8 16,-13-4 1-16,14 5 2 0,-14-5 10 0,18 0-2 15,-18 0-1-15,18 0 0 0,-9-1 8 16,0-4 1-16,0 0-2 0,-3-2 7 0,3 0-3 15,-4-3 3-15,0 2 30 0,2-4-27 0,-5 2 33 16,1-3-29-16,-3 0 24 0,0 2-34 0,-3-2 29 16,2 0-46-16,-3 4-48 0,-1-4-26 0,-4 3-74 15,3 2-8-15,-2 2-58 0,0 1-17 0,1 0-212 16,7 5 65-16</inkml:trace>
  <inkml:trace contextRef="#ctx0" brushRef="#br0" timeOffset="152439.18">10446 14332 249 0,'9'7'236'0,"-9"-7"-44"16,0 0-17-16,10 3-39 0,-10-3-7 0,0 0-47 16,8 3 1-16,-8-3-33 0,4 3 13 0,-4-3-28 15,5 10 11-15,-5-10-28 0,5 10 18 0,-4-1-27 16,2 0-1-16,-2 0-1 0,0 1-1 0,-1 3-2 15,4-2 3-15,-4 3-6 0,3-2 18 0,-2 1 4 16,0-1-24-16,2 1 11 0,-2-1-22 0,2-1 32 16,-1 1-25-16,2-1 25 0,0 1-17 0,1-1 27 15,-1-2-24-15,1 1 30 0,0-2-10 0,0 0 41 16,5-1-25-16,-2-2 19 0,1-1-38 0,1 2 23 16,2-4-34-16,-2 1 1 0,3-1 6 15,-2-1-18-15,1-1-17 0,-1 2-35 0,-11-2-18 16,18 1-66-16,-18-1-37 0,19 0-58 15,-19 0-200-15,19 0 103 0</inkml:trace>
  <inkml:trace contextRef="#ctx0" brushRef="#br0" timeOffset="153155.06">12207 14145 180 0,'0'0'520'0,"0"-9"-116"0,0 9-119 16,-1-9-41-16,1 9-74 0,0 0-7 0,-8-4-56 15,8 4 16-15,-9 7-50 0,5 0 11 0,-2-1-43 16,1 3 15-16,1 1-36 0,-1 1 19 0,2-1-34 16,2 4 25-16,1-1-33 0,1 0-5 0,3 0-8 15,0 1-6-15,5-1 3 0,1-3 2 0,2 0-4 16,2-2-16-16,0-3-9 0,1 1-11 0,2-3-9 16,-1-3 31-16,1 0-24 0,1-4 35 0,-3-1-24 15,3 0 38-15,-4 0-22 0,3-4 31 16,-4 2-22-16,-1 0 35 0,-3-3-23 0,0-1 30 15,0 1-33-15,-4-3 31 0,2 3-19 0,-5-1 48 16,2 1-20-16,-1-1 45 0,-1 0-28 16,-2 2 29-16,0 0-47 0,-1 1 22 0,0 1-38 15,-2 0 20-15,-1 2-36 0,4 5 10 0,-6-8-61 16,6 8-20-16,-8-6-78 0,8 6-43 0,0 0-59 16,-14 1-254-16,14-1-11 0</inkml:trace>
  <inkml:trace contextRef="#ctx0" brushRef="#br0" timeOffset="153555.96">12644 14173 137 0,'0'0'386'0,"0"0"-138"0,0 0-41 15,0 0-70-15,0 0-8 0,0 0-59 0,0 0 4 16,3 6-32-16,-3-6 12 0,0 0-36 0,11 1 4 15,-2 2-53-15,-9-3-4 0,18 5-31 0,-18-5 4 16,18 5-9-16,-5-3 4 0,-4 1 7 0,0-1 6 16,1 4-1-16,-4-2 24 0,3 1-2 0,-1-1 11 15,-3 3 0-15,-1 0 10 16,-2-3 2-16,0 6 16 0,-1-2 8 0,-2 1 24 16,1 0-2-16,-3 2 22 0,2-2-17 0,-2 3 10 15,2-4-24-15,-2 4 6 0,3-1-22 0,0-2 11 16,0 2-17-16,4 1 7 0,0-2-20 0,0-2-23 15,0 4-18-15,2-2 0 0,4 3 12 0,-1-2 4 16,4 0 8-16,1 1 14 0,-1-1-9 0,1 0 13 16,-4 1-3-16,3-3 10 0,-3 1-5 0,-1-2 20 15,0 3 6-15,0-4 41 0,-4 2 17 0,-1-1 46 16,-3-2-14-16,2 2 26 0,-3-1-30 0,-3 1 32 16,2 0-45-16,-3-2-22 0,-1 4-18 15,-4-2-12-15,4 0-10 0,-3-1-20 0,-1 2-25 16,-2-1-110-16,3-4-73 0,-1 5-345 0,-1-5-49 15</inkml:trace>
  <inkml:trace contextRef="#ctx0" brushRef="#br0" timeOffset="154124.07">12481 14084 137 0,'0'0'286'16,"0"0"-70"-16,0 0-1 0,0 0-33 0,-3 5 15 15,3-5-65-15,0 11 5 0,0-11-48 16,3 13 7-16,-2-5-45 0,0 1 15 0,2 1-40 16,-2 0 22-16,4-1-36 0,-1 2 20 0,0-1-28 15,-2-1 31-15,2 0-30 0,1-1 21 0,-1 0-33 16,4-3 40-16,-3 1-34 0,0-1 2 0,-5-5 4 16,10 4 6-16,-10-4 8 0,14-1 10 0,-14 1 12 15,12-7 15-15,-6 1 3 0,-2 2 5 16,2-2-1-16,1-4-1 0,-2 5-11 0,-1-4-1 15,-2 0-7-15,2 0-8 0,-4 0-7 0,3 2-7 16,-1-2-5-16,-2 3-14 0,0-2-28 0,0 8-41 16,0-13-41-16,3 6-63 0,-3 7-106 0,0-7-93 15,0 7-148-15,2-7-17 0</inkml:trace>
  <inkml:trace contextRef="#ctx0" brushRef="#br0" timeOffset="154988.73">16187 14257 579 0,'-8'-5'479'0,"2"0"-129"0,-1 0-57 0,7 5-81 15,-11-6-26-15,11 6-51 0,-14-2-10 0,14 2-55 16,-13 0-18-16,13 0 9 0,-13 2-38 16,13-2-7-16,-5 10-9 0,5-10-17 0,-4 11-27 15,4-3-23-15,4-1-11 0,0 1-19 0,1 2-23 16,4-4-19-16,1 5 17 0,-1-5-19 0,4 1 9 16,0-2-9-16,-3-1 22 0,4-2 9 0,-2-1 25 15,-12-1 8-15,24 0 18 0,-14-1 7 0,0 0 20 16,-1 0 7-16,0-2 31 0,-9 3 21 0,14-5 36 15,-14 5 13-15,9-7 52 0,-9 7-24 0,9-2 32 16,-9 2-46-16,6-5 13 0,-6 5-51 0,0 0 5 16,8-4-44-16,-8 4 20 0,0 0-35 0,8 5 26 15,-8-5-31-15,6 6-6 0,-6-6 26 16,12 11-34-16,-5-6 0 0,0 4-7 0,-1-4-9 16,4-1-5-16,-1 4-8 0,0-1 1 0,1-2 6 15,1-4 5-15,-2 3 33 0,-9-4-21 0,16 3 29 16,-16-3-21-16,18-6 24 0,-8 4-26 0,-2-2 28 15,-3-1-23-15,3-3 27 0,-3 1-30 0,1 0 25 16,-2-3-30-16,0 2 1 0,-3 0-57 0,2-2-57 16,-2 2-73-16,-1 1-241 0,0-2 83 15</inkml:trace>
  <inkml:trace contextRef="#ctx0" brushRef="#br0" timeOffset="155196.18">16685 14376 372 0,'0'0'458'0,"0"0"-107"15,0 0-80-15,3 8-45 0,-3-8-25 0,-4 8-22 16,4-8-26-16,-9 13-30 0,5-4-10 0,0 0-35 16,-1 5-12-16,0 1-17 0,1 1-10 0,2-1-12 15,-1 5-7-15,2 2-15 0,1-1-79 0,1 3-11 16,3 0-73-16,0 2-19 0,1-1-50 0,1 3-23 15,1-4-24-15,0-1-195 0,2-2 53 0</inkml:trace>
  <inkml:trace contextRef="#ctx0" brushRef="#br0" timeOffset="155343.87">16844 14864 46 0,'15'0'188'0,"-15"0"22"0,14 0-12 16,-14 0 17-16,12 0-36 0,-12 0 55 0,10 2-54 15,-10-2 26-15,10 5-57 0,-10-5 9 16,12 10-49-16,-7-3 10 0,0 0-52 0,1 6 8 15,-1-1-43-15,-1 4-12 0,1-4-33 0,3 6-62 16,-3 2-72-16,1 2-51 0,1 1-74 0,-2 0-254 16,4-1-27-16</inkml:trace>
  <inkml:trace contextRef="#ctx0" brushRef="#br0" timeOffset="165115.87">29670 2912 39 0,'0'0'100'16,"0"0"-19"-16,-3-5 6 0,3 5-24 16,0 0-15-16,0 0 1 0,0-9 5 0,0 9-7 15,0 0 0-15,0 0 21 0,0 0-35 0,0 0 1 16,0-8-8-16,0 8-2 0,0 0-1 15,0 0 3-15,0 0-5 0,0 0 0 0,0 0-1 16,0 0 1-16,0-6 4 0,0 6-7 0,0 0 1 16,0 0 1-16,0 0 4 0,0 0-3 0,0 0 0 15,0 0 3-15,0 0 0 0,0 0 3 0,0 0-3 16,0 0 5-16,0 0-2 0,0 0 0 0,0 0-4 16,0 0 1-16,0 0 1 0,0 0-20 0,0 0 24 15,0 0-24-15,0 0 23 0,0 0-25 16,0 0 21-16,0 0-21 0,0 0 18 15,0 0-24-15,0 0 21 0,-1-7-7 0,1 7 3 16,0 0-25-16,0 0 22 0,0 0-23 0,0 0 16 16,0 0-17-16,0 0 18 0,0 0-21 0,0 0 23 15,0 0-17-15,0 0 18 0,-3 6-23 0,3-6 23 16,-5 11-21-16,5-3 24 0,-4 2-23 0,2 3 24 16,-2 1-16-16,0 9 23 0,-1-2-23 0,-1 10 18 15,-1 0-19-15,2 2 19 0,-3 9-23 0,1 1 23 16,-1 1-19-16,-1-1 26 0,0 3-23 0,2 1 16 15,-2-1-18-15,1 2 20 0,-1-1-19 16,1-3-1-16,2 1 4 0,1 0 17 0,-2-4-20 16,1 0 11-16,2-6-10 0,-1 0 29 15,1-2-36-15,0-2 25 0,2-3-24 0,-1-3 25 0,1 0-26 16,-2 0 24-16,0-2-18 0,3-4 16 16,-2 0-22-16,2 0 23 0,-3-2-24 0,3 1 22 15,0-1-24-15,-2-2 26 0,0 0-25 0,2-1 30 16,-3 0-32-16,4-2 30 0,-2-1-29 0,-2 3 26 15,3-4-25-15,-2 0 25 0,2 0-24 0,0-2 20 16,-2 2-14-16,2-2-6 0,-2-3 3 16,3-5 2-16,-1 13 23 0,1-13-25 0,-3 10 22 15,3-10-21-15,-1 8-1 0,1-8 20 0,-4 7-12 16,4-7-3-16,0 0 4 0,0 10 0 16,0-10-4-16,0 0 5 0,-1 6 2 0,1-6-2 15,0 0 0-15,0 0 5 0,-1 7-8 0,1-7 4 16,0 0-4-16,0 0 0 0,-3 6 2 0,3-6-2 15,0 0-1-15,0 0 2 0,0 0 5 0,0 0-5 16,0 0 0-16,0 0-3 0,-2 6 2 0,2-6-3 16,0 0-13-16,0 0-37 0,0 0-24 0,0 0-90 15,0 0-261-15,0 0 105 0</inkml:trace>
  <inkml:trace contextRef="#ctx0" brushRef="#br0" timeOffset="167873.72">29686 4550 8 0,'0'0'152'16,"0"0"-18"-16,0 0-21 0,-2-7-18 0,2 7-1 16,0 0-15-16,0 0-16 0,-2-5-7 0,2 5-4 15,0 0-7-15,0 0 5 0,0 0 3 0,-1-7 4 16,1 7 10-16,0 0-8 0,0 0 3 15,0 0-23-15,0 0 18 0,0 0-21 0,0 0 12 16,0 0-18-16,0 0 16 0,-4-6-25 0,4 6 22 16,0 0-36-16,0 0 23 0,0 0-29 0,0 0 18 15,0 0-22-15,0 0 17 0,0 0-18 0,0 0 15 16,7 4 2-16,-7-4 11 0,10 5-17 16,1-1 27-16,2 1-21 0,3 0 29 0,7 2-27 15,7-1 37-15,6 2-35 0,7 1 21 0,5-1-24 16,4 2 16-16,6 0-3 0,8 0-7 0,2 1 1 15,3 0-33-15,0 0 25 0,-1-1 2 16,0 1-4-16,-1-1 0 0,0 1-5 0,-5 0 1 16,-8-3-8-16,-4 0 34 0,0 1-42 0,-2-2 30 15,-3 1-33-15,-1-3 30 0,-9 0-32 0,-1 1 31 16,-1 0-17-16,-2-2-12 0,-5-1 26 0,-3 1-25 16,1-2 25-16,-6 2-25 0,0-3 27 0,-1-1-16 15,-5 2 3-15,0 0-17 0,-1-1 30 0,-1 0-25 16,-12-1 25-16,18 1-29 0,-18-1 26 0,17 2-27 15,-17-2 23-15,14 0-29 0,-14 0 9 0,11-3-68 16,-11 3-1-16,9-2-45 0,-9 2 12 0,8-5-33 16,-8 5 7-16,5-7-24 0,-5 7-6 15,4-8-170-15,-4 8 202 0</inkml:trace>
  <inkml:trace contextRef="#ctx0" brushRef="#br0" timeOffset="168155.04">31362 4606 132 0,'0'0'192'0,"-4"-7"-32"0,4 7-6 0,0 0-54 15,-1-6 1-15,1 6-47 0,0 0 12 0,0 0-23 16,1-7-31-16,-1 7 3 0,0 0 2 0,0 0-5 16,14 3 23-16,-14-3-28 0,14 6 20 0,-6-2-26 15,2 4 24-15,-2-1-25 0,2 2 20 16,0 0-22-16,-2 1 21 0,-1 1-24 0,0 0 24 15,0 2-12-15,-3-1 8 0,0-1-25 0,-3 2 24 16,1 1-30-16,-4-4 25 0,1 3-23 0,-3 0 26 16,0-2-25-16,-3 2 25 0,0 0-24 15,-2-3 26-15,2 0-27 0,-3 1 24 0,1-1-35 16,0-1 4-16,-3 0-43 0,6-2 2 0,-2 0-36 16,2-2-2-16,-2 1-47 0,8-6-79 0,-10 9 71 15</inkml:trace>
  <inkml:trace contextRef="#ctx0" brushRef="#br0" timeOffset="168623.31">31584 4707 264 0,'0'0'272'15,"4"-7"-21"-15,-4 7-65 0,4-4-4 0,-4 4-61 16,0 0-9-16,0 0-47 0,0 0 10 0,0 0-39 15,0 0 16-15,0 0-23 0,-4 11 11 0,0-4-30 16,0 2 19-16,2 0-30 0,-1 2 21 0,1-1-27 16,0 1 21-16,1 1-23 0,1-1 20 0,0 1-40 15,0-4 24-15,1 5-32 0,2-6 24 0,0 2-21 16,-1-4 26-16,4 1-22 0,-6-6 29 16,11 7-18-16,-11-7 17 0,14 2-26 15,-14-2 19-15,18-1-4 0,-9-2 3 0,1 0 2 16,-1 0 0-16,0 0 3 0,-2-1 6 0,2 2-6 15,-2-1 4-15,-7 3-27 0,11-4 28 0,-11 4-5 16,12-3 4-16,-12 3-1 0,10-3 5 0,-10 3 2 16,0 0-3-16,14 1 2 0,-14-1-1 0,10 4 3 15,-10-4-8-15,9 3 4 0,-4 2-1 0,-5-5 0 16,10 5 3-16,-10-5-5 0,9 6-1 0,-9-6 0 16,9 7 1-16,-9-7 2 0,9 2 2 0,-9-2 10 15,0 0 2-15,16 2 8 0,-16-2-3 0,11-3-3 16,-11 3 0-16,13-8 1 15,-7 3 0-15,1 0-1 0,-2-3-22 0,2 1 21 16,-3-2-24-16,1 1 28 0,-1 1-33 0,0-3 22 16,0 3-22-16,-1-1-11 0,-1 0-39 0,-2 8 5 15,5-11-34-15,-5 11-47 0,1-10-61 0,-1 10-136 16,3-8 206-16</inkml:trace>
  <inkml:trace contextRef="#ctx0" brushRef="#br0" timeOffset="169013.19">31962 4802 112 0,'0'0'129'16,"11"3"-4"-16,-11-3-21 0,9 5 10 0,-9-5 0 15,11 7-6-15,-11-7-6 0,9 4-9 0,-5 2-12 16,0-2-2-16,1 2-8 0,-3-1-1 0,0 2-1 16,0 1-4-16,-2 1-3 0,0 2-7 0,-1-2-9 15,0 4-5-15,-2 1-6 0,2-2-30 0,-3 2 25 16,0 2-24-16,4-1 16 0,-2 1-26 0,2-4 22 15,-2 1-24-15,2 1 18 0,2-4-24 0,-1 2 27 16,0-4-24-16,3 3 25 0,1-3-25 16,-1 2 40-16,1-6-37 0,3 1 29 0,-2 1-29 15,-6-6 25-15,19 3-29 0,-19-3 29 16,22-2-19-16,-12 0 25 0,-1-2-27 0,4 2 36 16,-3-2-22-16,-1 2 33 0,1 0-22 0,-2 0 30 15,0-1-23-15,-8 3 26 0,16-4-27 0,-16 4 21 16,12 0-16-16,-12 0 11 0,11 1-19 0,-11-1 8 15,14 6-28-15,-7-2 22 0,-1 2-24 0,-1 1 18 16,3 0-22-16,-2 1 19 0,1 5-23 0,-1 0-14 16,2-4-49-16,-3 5-38 0,1 0-71 0,-1-4-31 15,-1 5-85-15,1-1-190 0,0-4 32 16</inkml:trace>
  <inkml:trace contextRef="#ctx0" brushRef="#br0" timeOffset="169391.6">32944 5002 115 0,'0'0'12'0,"0"0"-56"16,0 0 15-16</inkml:trace>
  <inkml:trace contextRef="#ctx0" brushRef="#br0" timeOffset="183563.55">27635 3041 58 0,'0'0'142'0,"0"0"-15"0,-2-4-18 0,2 4-21 0,0 0-3 16,-2-9-8-16,2 9-22 0,0 0-14 0,0 0-8 16,-1-8-7-16,1 8-6 0,0 0-1 15,0 0-9-15,1-8-1 0,-1 8 1 16,0 0-8-16,2-6 3 0,-2 6-3 0,0 0 12 16,0 0-17-16,2-6 8 0,-2 6-5 0,0 0 0 15,0 0 3-15,0 0-5 0,4-6 7 0,-4 6 3 16,0 0 4-16,0 0 3 0,0 0 7 0,0 0-5 15,0 0-1-15,0 0 2 0,0 0 5 0,0 0 34 16,0 0-49-16,0 0 2 0,0 0-3 0,0 0 2 16,0 0-3-16,0 0 0 0,0 0-2 15,0 0 3-15,0 0-6 0,0 0 5 0,0 0 8 16,0 0 6-16,0 0 12 0,2 6-6 0,-2-6 0 16,0 11-1-16,0-3 1 0,0-2-5 15,0 6-2-15,2-3 0 0,-2 4 3 0,1 3 16 16,0 0-2-16,-1 3 5 0,3 2 2 0,-1 3 0 15,0 1-5-15,0 2-4 0,2 2-3 0,0 2-5 16,1 2 1-16,0 1 1 0,0 1-7 0,0 7-31 16,-1-2 27-16,4 1-25 0,-2-2 29 0,2 3-27 15,-2-1 5-15,2 1 38 0,-3 0-12 0,5 0 38 16,-1 2-26-16,0 0 39 0,1-1-30 0,-1 2 29 16,0-1-31-16,0 0 1 0,0 4-5 15,3-6 1-15,-2 3 1 0,0 0-1 0,2-2 3 16,0 1-53-16,0-1 60 0,0-1-52 15,0 1 59-15,2 1-57 0,-2-3 59 0,2 2-15 16,-1-2-7-16,2 1-5 0,-1 0-5 0,1-6-6 16,-2 4-2-16,4-2-2 0,-3-1 4 0,1 1-5 15,-1-2 0-15,0 0-2 0,3-1 7 0,-2-3 0 16,1 1 0-16,-1-1-54 0,-2-6 60 0,2 3-49 16,-1-5 51-16,1 2-53 0,-2 1 7 0,4-2 52 15,-2-2-58-15,0 1 54 0,2-2-56 0,1 0 57 16,-1-1-58-16,0 0 58 0,0-1-57 0,4 0 52 15,0-2-56-15,-3 0 54 0,5 1-56 16,1-2 59-16,-1 1-58 0,2-1 57 0,-1 0-56 16,0 1 57-16,2-1-60 0,-1 1 62 0,0-3-55 15,2 0 51-15,-2 1-55 0,2 0 56 0,1-2-63 16,-1 3 63-16,2-5-56 0,-1 1 59 16,2 1-12-16,-2-4-3 0,3 2-2 0,-1 2-3 15,1-5-2-15,2 2-2 0,-1-3 0 0,1 2 0 16,-1-2-4-16,0 1 22 0,1-2 15 0,-1 0 5 15,2 1-57-15,-1-2 67 0,-1 3-59 0,1-4 55 16,0 0-54-16,2 3 53 0,-2-3-58 0,0 1 54 16,3-2-55-16,-3 1 51 0,2-2-58 15,-1 0 52-15,2 1-60 0,-1-1 51 0,-1-2-54 16,4 2 56-16,-2 0-5 0,-4-3-4 0,0 1-6 16,4-1-2-16,-4 1 8 0,1-1-11 0,-2 1-2 15,1-1-2-15,-2 0-7 0,2 0 0 0,-1 0-1 16,0-1-2-16,-2 1 3 0,2-1-2 0,-2 0 2 15,-1-1-2-15,0-2-3 0,0 1-2 0,-1-1-3 16,0 0-4-16,-1 1-7 0,-1-2-5 0,-2-1 1 16,3 2-5-16,-2-1 5 0,-2-3 1 0,0 4-2 15,-1-2 2-15,-3 0 2 0,0 0 3 16,-1 1 5-16,1-4 3 0,-1 4 2 0,-1 0 20 0,0-4-21 16,0 2 16-16,-1 2-16 0,-1-4 20 15,-1 3-19-15,2-2 20 0,-1-1-20 0,0 3 23 16,-1-5-22-16,0 4 17 0,0-3-20 0,1 2 20 15,-3-3-18-15,1 4 18 0,2-4-19 0,-3 3 21 16,2-4-18-16,-1 6 12 0,-2-5-15 16,1 3 20-16,2-4-20 0,-4 3 21 0,5-2-20 15,-4 3 23-15,1-4-21 0,1 2 1 0,-1 1-2 16,-1-2 4-16,0 1-3 0,0-1 7 0,2 2 0 16,-2-4 5-16,0 6-4 0,2-7 1 0,-3 3 0 15,1 1 0-15,1-1 0 0,-2 2-6 16,2-5 6-16,-1 3 1 0,-1 1 1 0,0-1-3 15,0 2 16-15,1-4-21 0,-1 5 19 0,0-4-18 16,1 4 14-16,-1-5-18 0,0 4 18 0,0-1-26 16,1 3 20-16,-2-4-10 0,-1 4 18 0,1-1-17 15,0 1 15-15,-2-2-19 0,1 1 16 0,1 0-17 16,-1 1 21-16,-1 0-16 0,2-2 16 0,-2 2-17 16,3-1 16-16,-2 0-15 0,-1 1 13 0,-1-1-19 15,4 2 20-15,-3 0-18 0,-2-1 24 0,3 1-26 16,-3 1 24-16,-1-1-23 0,4 3 21 0,-7 3-15 15,6-7 16-15,-6 7-22 0,5-9 21 0,-5 9-28 16,5-6 28-16,-5 6-12 0,4-3 8 0,-4 3-20 16,5-7 19-16,-5 7-21 0,5-4 18 15,-5 4-27-15,5-5 26 0,-5 5-21 0,0 0 18 16,6-9-15-16,-6 9 18 0,5-4-18 0,-5 4 20 16,4-6-19-16,-4 6 19 0,5-7-21 0,-5 7 7 15,7-7-10-15,-7 7 14 0,7-6 2 0,-7 6-2 16,6-10-4-16,-2 5 2 0,-4 5 6 0,8-5-2 15,-3-1 1-15,-5 6 1 0,6-7 1 0,-6 7 0 16,8-7 2-16,-8 7-4 0,6-8 2 0,-6 8 0 16,8-6 0-16,-8 6 4 0,6-5-7 0,-6 5 2 15,7-7 0-15,-7 7-1 0,0 0 1 0,6-7-1 16,-6 7 1-16,0 0 0 0,5-4 0 0,-5 4-1 16,0 0-2-16,5-6-5 0,-5 6-8 15,0 0-15-15,0 0-21 0,0 0-26 0,5-4-37 16,-5 4-44-16,0 0-38 0,0 0-45 0,0 0-25 15,0 0-262-15,0 0-36 0</inkml:trace>
  <inkml:trace contextRef="#ctx0" brushRef="#br0" timeOffset="184054.52">31387 4964 218 0,'0'0'278'0,"0"0"-46"16,0 0-12-16,-11-1-6 0,11 1-35 15,0 0-28-15,0 0 28 0,0 0-55 0,0 0 12 16,0 0-45-16,0 0 20 0,-12-1-61 16,12 1 20-16,0 0-45 0,0 0 24 0,0 0-41 15,0 0 26-15,0 0-31 0,0 0 29 0,0 0-35 16,0 0 29-16,14-2-36 0,-14 2 32 0,0 0-4 15,13-3-5-15,-13 3-2 0,14-3-2 0,-14 3-1 16,13-2-3-16,-13 2-9 0,14-4 6 0,-14 4 0 16,14-5-3-16,-6 3-1 0,2-1 1 15,-10 3-3-15,14-6 1 0,-6 6 0 0,-8 0-2 16,15-5 0-16,-15 5-10 0,14-3 0 0,-14 3-3 16,13-3 2-16,-13 3 4 0,11-3 0 0,-11 3 4 15,0 0 1-15,14-2 1 0,-14 2 6 0,0 0 1 16,11 1 5-16,-11-1 7 0,2 6 3 0,-2-6 0 15,4 9 0-15,-4-9-3 0,0 11-1 0,-1-2-4 16,-2-2 1-16,3 2-4 0,-2 1 1 0,-1 0-1 16,-1 0-1-16,3 1-30 0,-4 0 35 0,2 0-34 15,0 1 35-15,-1-2-38 0,0 1 37 0,1 0-30 16,-1 0 31-16,-1 1-41 0,3-3 23 0,-3 4-51 16,1-5 20-16,0 3-46 0,0-4 13 0,2 2-43 15,-1-3-3-15,-1 3-38 0,2-2-18 16,2-7-38-16,-7 9-221 0,7-9 98 0</inkml:trace>
  <inkml:trace contextRef="#ctx0" brushRef="#br0" timeOffset="195535.76">27740 4295 249 0,'0'0'319'0,"2"-8"-25"15,-2 8-58-15,0 0-19 0,0 0-63 0,0 0 22 16,0 0-43-16,-6 8-10 0,0-5-14 15,1 4-21-15,-2 1-14 0,3-2-16 0,-2 6-9 16,1-4-10-16,-3 3-3 0,4-3 15 0,-1 3-34 16,3-2-10-16,-1 1-1 0,-1-3-3 0,3 1-1 15,0-1-3-15,1 0-3 0,-2 0-2 16,2-7-2-16,2 8 5 0,-2-8-5 0,2 8 7 16,-2-8-6-16,5 5 5 0,-5-5-3 0,0 0 1 15,13-2 2-15,-13 2-1 0,10-6-3 0,-10 6 1 16,11-8 7-16,-6 4-7 0,1-3 3 0,-1 2-4 15,0-1 1-15,2 1-1 0,-2-1 7 0,-1 2-4 16,0 0-2-16,-2-2 1 0,4 0 1 0,-2 1 6 16,-4 5-9-16,7-8 4 0,-7 8-12 15,5-7-6-15,-5 7-8 0,5-4-6 0,-5 4 17 16,4-8-34-16,-4 8 12 0,0 0-41 0,5-7 9 16,-5 7-44-16,0 0-20 0,0 0-51 0,0 0-44 15,2-3-186-15,-2 3 119 0</inkml:trace>
  <inkml:trace contextRef="#ctx0" brushRef="#br0" timeOffset="196019.56">27598 4295 17 0,'0'0'150'0,"0"-11"-1"0,0 11-15 15,-1-9 5-15,1 9-16 0,-3-11-12 0,3 11 8 16,0-7-24-16,0 7 20 0,-1-8-28 0,1 8 9 16,-1-7-25-16,1 7 17 0,-2-5-33 0,2 5 22 15,0 0-37-15,-1-8 28 0,1 8-48 16,0 0 26-16,0 0-36 0,0-8 19 0,0 8-34 16,0 0 26-16,0 0-27 0,0 0 43 0,0 8-10 15,-1 1 25-15,1 2-31 0,0 4 24 16,0 5-36-16,-3 4 0 0,3 2-2 0,0 1-37 15,0 1 47-15,0 1-5 0,0 0 7 0,0 1-11 16,0 4 3-16,0-6-6 0,0 0-4 0,0 0-2 16,0-6 0-16,0-3 0 0,0 1-4 0,0-5-6 15,0 1-22-15,0-5-45 0,0 0-15 0,0-4-64 16,0 0-38-16,0-7-65 0,0 0-141 0,0 0 139 16</inkml:trace>
  <inkml:trace contextRef="#ctx0" brushRef="#br0" timeOffset="197075.96">27786 4336 264 0,'0'0'226'0,"0"0"-19"0,0 0-42 0,-8-2 29 15,8 2-28-15,0 0 3 0,0 0-45 16,0 0 10-16,-13 0-51 0,13 0 20 0,0 0-52 16,-10 2 31-16,10-2-47 0,-7 8 6 0,3 0 2 15,0-4 2-15,-1 6-3 0,0-1-1 0,0 4-22 16,1 1 13-16,1 0-19 0,-1 0 18 0,3 2-58 15,0 1 50-15,-2-5-61 0,3 2 61 0,3-1-59 16,-2-1 54-16,0 1-57 0,2-2 50 0,1-1-52 16,1-1 60-16,0-2-71 0,1-2 26 0,2 1-12 15,0-4-7-15,-8-2-5 0,16 1 4 0,-8-2-13 16,1-2 26-16,1-3 7 0,-2 0-3 0,1 1 1 16,-3-4 8-16,4-1 7 0,-3 1-3 15,-1-1 34-15,-1 0-30 0,-1 0 3 16,0-2 1-16,1 2 35 0,-4 0-32 0,-1 1 30 15,0 0-27-15,0 2 36 0,0-3-17 0,-1 3 36 16,0-1-3-16,-3 1 0 0,0 0-21 0,0 2 25 16,2-1-28-16,-2 2 16 0,0-2-2 0,4 6-8 15,-5-8-4-15,5 8-8 0,-5-5-5 0,5 5-5 16,-5-7-9-16,5 7 6 0,-3-6-9 0,3 6 9 16,4-6-13-16,-4 6 3 0,9-8-3 0,-1 2 22 15,-2 4-22-15,-1-2 2 0,5-2-1 0,-2 0 8 16,1 2-9-16,1 3 1 0,0-4 0 15,-1 2 1-15,3 1 1 0,-2-1-1 0,-10 3-3 16,18-1 4-16,-18 1 2 0,18 3-8 16,-10 1 4-16,-1-1 2 0,1 2-1 0,-3 2-1 15,-1 3 2-15,0-2 3 0,-3 3 1 0,0-1 1 16,-1 1 7-16,0 0-54 0,0 1 61 0,0 0-53 16,-1-1 57-16,0 0-52 0,-1 0 53 0,2-1-51 15,0 0 53-15,0-1-51 0,0 0 54 0,2-2-57 16,-1 1 51-16,0 0-53 0,3-3 44 0,-4-5-46 15,10 7 35-15,-10-7-50 0,13 5 29 0,-13-5-8 16,15-3 3-16,-4 2-9 0,-4-2 3 16,5-2 7-16,-3 2 3 0,2-6 6 15,1 1 25-15,-2 0-24 0,-1-1 29 0,1 0-28 16,-2-1 32-16,-2 0-29 0,3 0 29 0,-3 0-28 16,-2 0 32-16,3 0-27 0,-5 0 29 0,2 1-20 15,-1-1 50-15,-2 1-19 0,-1 1 23 0,-1 0-34 16,1 8 27-16,-3-11-29 0,-1 3 30 0,2 1-38 15,-1 2 38-15,-1 0-33 0,0-1 29 0,4 6-39 16,-7-8 32-16,7 8-43 0,-8-8 32 0,8 8-41 16,-4-6 38-16,4 6-40 0,-5-4 27 0,5 4-31 15,0 0 29-15,-5-8-35 0,5 8 32 0,0 0-38 16,-5-5 33-16,5 5-28 16,0 0 23-16,0 0-35 0,-4-5 31 0,4 5-38 15,0 0 23-15,0 0-44 0,0 0 25 0,0 0-52 16,-4-6 12-16,4 6-39 0,0 0 3 0,0 0-27 15,0 0-14-15,0 0-28 0,0 0-49 0,0 0-86 16,0 0 222-16</inkml:trace>
  <inkml:trace contextRef="#ctx0" brushRef="#br0" timeOffset="201235.29">28141 2104 208 0,'0'0'250'0,"-4"-3"-44"16,4 3-25-16,0 0-6 0,0 0-14 0,0 0-30 16,0 0-32-16,0 0-17 0,3-9-43 0,-3 9 17 15,9-3-17-15,-1 0 1 0,3-2-7 0,2 0-7 16,3 0-1-16,1-1-8 0,5 1-5 0,-1-3-4 15,1 1-1-15,0 1-3 0,-2-1-2 16,-3 1-4-16,1 1-1 0,-3 0-38 0,-1 1-46 16,-5 0-33-16,3 3 21 0,-2-4-59 0,-10 5 1 15,10-4-202-15,-10 4 185 0</inkml:trace>
  <inkml:trace contextRef="#ctx0" brushRef="#br0" timeOffset="201558.61">28219 2076 95 0,'-11'7'116'15,"-1"2"7"-15,2 0-19 0,0-3-4 0,-1 6-16 16,0-5-27-16,2 2 21 0,0 2-30 0,-1 0 17 16,2-3-32-16,2 3 19 0,-1 0-20 0,1-2 23 15,1 0-35-15,1 0 21 0,0 1-28 16,4-1 21-16,-1 0-29 0,2 1 23 0,3-2-26 16,0 3 24-16,2-2-23 0,3 0 23 0,3 0-32 15,2 0 23-15,0-1-25 0,2 3 21 16,1-3-23-16,1 2 24 0,-4-3-24 0,3 1 30 15,-6-2-29-15,6 4 22 0,-6-3-22 0,1-1 20 16,-2 1-25-16,-2-1 25 0,-1 0-25 0,-3 1 22 16,1 1-13-16,-2-2 16 0,-3 4-21 0,-4-3 28 15,0 4-25-15,-2-4 26 0,-2 1-16 0,-3 2 32 16,0-2-18-16,1-1 28 0,-4 0-30 0,5 2 20 16,0-4-28-16,-2-1 18 0,3 2-29 0,0-2 18 15,2-2-46-15,6-2 2 0,-11 5-48 16,11-5-15-16,-8 3-76 0,8-3-172 15,0 0 200-15</inkml:trace>
  <inkml:trace contextRef="#ctx0" brushRef="#br0" timeOffset="202087.26">28462 2335 91 0,'8'-4'266'0,"-8"4"-60"0,10-5 2 0,-10 5-45 15,6-5 2-15,-6 5-53 0,7-4 6 0,-7 4-44 16,0 0 12-16,0 0-43 0,0 0 22 0,0 0-43 15,-2 9 26-15,0-4-40 0,-2 1 25 16,0 2-29-16,0 0 22 0,0 2-30 0,1-2 20 16,0 3-19-16,2-2 17 0,0 1-27 15,-1-4 20-15,2 3-26 0,-1-3 20 0,1 0-23 16,0-6 25-16,1 12-23 0,-1-12 28 0,3 9-31 16,-3-9 30-16,0 0-26 0,5 7 27 0,-5-7-23 15,0 0 28-15,9-5-27 0,-9 5 26 0,6-8-21 16,-1 3 21-16,-1-2-24 0,1 1 18 0,2 0-18 15,-5-3 22-15,5 3-24 0,-2 0 26 0,-1-3-28 16,1 3 32-16,0 1-31 0,-1 2 30 0,-4 3-32 16,6-10 22-16,-6 10-25 0,5-6 27 15,-5 6-24-15,7-4 26 0,-7 4-13 16,10-3 21-16,-10 3-25 0,0 0 24 0,11 4-24 16,-11-4 25-16,12 7-30 0,-6-3 28 0,-1 0-26 15,2 2 26-15,-1-1-26 0,-1 1 27 0,3 0-33 16,-3 1 25-16,1-5-24 0,1 2 26 0,-1 1-25 15,-6-5 22-15,13 4-15 0,-13-4 18 0,13 4-22 16,-13-4 25-16,14 0-21 0,-14 0 26 0,14-4-25 16,-8 0 19-16,2-1-14 0,-2 1 36 0,-1-3-27 15,-1-1 33-15,1 2-37 0,-2-3 31 0,-2-1-30 16,3 0 4-16,-4 1 29 0,0 0-36 0,-1 0 21 16,-2-1-32-16,1 1 29 0,-5 0-36 0,3 1 22 15,-2 0-32-15,-3 1 22 0,0 2-38 0,0-3 4 16,-1 5-56-16,-2-1-2 0,2 2-58 15,-4 1-17-15,5 2-218 0,-1 0 158 16</inkml:trace>
  <inkml:trace contextRef="#ctx0" brushRef="#br0" timeOffset="205916.4">29815 3488 322 0,'0'0'349'0,"0"0"-84"15,0 0-28-15,0 0-19 0,0 0-27 16,-1-8-30-16,1 8-39 0,0 0-19 0,7-6-19 16,-7 6-17-16,12-5-15 0,-3-1-10 0,0 2-12 15,4 1-4-15,-3-1-9 0,2 1 4 0,0-1-7 16,0 0-9-16,-1 2-2 0,-2-2-1 0,0 3-2 15,-1-1-7-15,-8 2-3 0,13-4 0 0,-13 4-2 16,9-4-8-16,-9 4-1 0,0 0 8 0,0 0 3 16,0 0 4-16,0 0-1 0,0 0 11 0,-12 1-8 15,2 2 26-15,1 3-2 0,0-6 9 16,0 4-5-16,-2 1-5 0,2-2-3 0,0 2-3 16,0-1-7-16,1 0 5 0,0 1-2 0,2 1 1 15,-3-1-4-15,7 1 3 0,-1 1-10 16,3-7-1-16,-4 11-2 0,8-3 3 0,0-2-2 15,1 2 0-15,4-1-11 0,0 3-8 0,1-2-4 16,3 0 0-16,-2 2 8 0,3-3 1 0,-2 3 2 16,-2-3-2-16,5 1 5 0,-4 1 13 0,-1-1-4 15,0 0 9-15,-2 1-36 0,-3-1 36 0,0 0-33 16,1 2 45-16,-4 0-33 0,-2-1 37 0,-4 0-26 16,0 0 41-16,-1-1-21 0,-3 4 36 0,-1-4-17 15,-1 2 40-15,1-2-24 0,-1-1 30 16,0 0-30-16,2-1 17 0,-1-1-29 0,3 1 17 15,-3-2-35-15,2-1 14 0,7-3-28 0,-9 5 16 16,9-5-55-16,0 0-19 0,0 0 11 16,-11-3-45-16,11 3 22 0,6-9-31 0,-2 1 19 15,3-1-24-15,2-1 15 0,1 1-18 0,1-1 0 16,1 0 6-16,3-1 12 0,-2-1 36 0,3 0-15 16,-1 1 38-16,1 2-25 0,-3-1 37 0,2 2-27 15,-2-1 31-15,1 1-21 0,-1 0 26 0,0 3-24 16,-1-1 28-16,-3 2-19 0,0-2 17 15,0 2-24-15,-9 4 24 0,14-3-18 0,-14 3 27 16,13 0-23-16,-13 0 28 0,8 4-26 0,-8-4 34 16,5 10-34-16,-4-3 8 0,-1 2-2 15,4-1 4-15,-1 0 1 0,-2 3-2 0,0 0 1 16,2-3 1-16,-1 5 5 0,3-5-8 0,-1 2 3 16,0-4-1-16,1 5-2 0,0-7-5 0,2 2-2 15,0-1-2-15,1 0 2 0,-8-5 17 0,15 2-10 16,-15-2-7-16,18-2 5 0,-9-2 6 0,1-1-4 15,2-1 2-15,-2 1 2 0,0-6-5 0,-1 3 32 16,0-3-17-16,-2-1 21 0,0 1-19 0,-2-2 34 16,-2 1-21-16,-2 1 33 0,-1-1-24 0,0-3 20 15,-1 3-43-15,-4-3 17 0,-3 2-47 16,-1 0 16-16,-4-2-45 0,-2 1-4 16,1 2-74-16,-4 1-37 0,1 0-217 0,-2 1 162 15</inkml:trace>
  <inkml:trace contextRef="#ctx0" brushRef="#br0" timeOffset="207903.2">27744 2932 93 0,'2'-6'351'0,"-2"6"-90"0,0 0-64 16,3-6-14-16,-3 6-13 0,0 0-16 15,0 0-12-15,0 0-11 0,4-7-23 0,-4 7-20 16,0 0-14-16,0 0-14 0,0 0-14 0,0 0-17 16,6-4-3-16,-6 4-8 0,0 0 2 0,14 3-2 15,-14-3-33-15,14 6 44 0,-2-1-34 0,2 3 33 16,2 2-26-16,4 0 24 0,1 6-29 16,11 5 28-16,-1 0-35 0,3 4 35 0,10 7-16 15,1 1 9-15,-1 1 0 0,6 4 0 0,1 2-3 16,-1-1-7-16,5 4 8 0,-3 1-11 15,3-3-24-15,-1 4 32 0,1-1-29 0,-3 0 34 16,1-2-31-16,-3 0 6 0,-2 0 9 0,1-2-6 16,-1-3 1-16,-3 0 36 0,2 0-29 0,-2 0 15 15,0 0-31-15,-3-6 31 0,-9-1-31 0,2-1 32 16,-3-1-33-16,-3-1 32 0,2 0-33 0,-3-3 34 16,-1 0-32-16,-3 1 27 0,-4-5-29 0,0-1 31 15,-4-1-31-15,0 0 32 0,-1-4-32 0,-1 2 35 16,-1-2-27-16,-2-1 22 0,2 3-26 15,-3-7 26-15,-1 4-32 0,0-1 30 0,1-2-31 16,-1 0 3-16,-2-1 3 0,-1 0 2 0,0-2 10 16,-2 1-9-16,3 0 5 0,-5-3-8 0,3 1-17 15,-1-1-8-15,0-1-11 0,-4-4 20 16,6 9-35-16,-6-9-13 0,4 7-67 0,-4-7-20 16,3 5-55-16,-3-5-72 0,0 0-125 0,0 0 123 15</inkml:trace>
  <inkml:trace contextRef="#ctx0" brushRef="#br0" timeOffset="209092.91">28669 3288 248 0,'0'0'388'0,"0"0"-71"0,0 0-32 0,0 0-58 16,0 0-41-16,6-6-27 0,-6 6-22 0,0 0-14 16,8-7-17-16,-8 7-11 0,10-8-26 15,-1 3-19-15,-1-1-7 0,1 0-8 0,-3 0-8 16,3 0-4-16,-1 2-5 0,1-2-5 0,-3 2-3 16,1-2 4-16,-1 2-36 0,-6 4 30 15,9-7-5-15,-9 7-23 0,9-6 27 0,-9 6-30 16,6-5 24-16,-6 5-15 0,0 0-7 0,4-4 13 15,-4 4-14-15,0 0-5 0,0 0 2 0,0 0 4 16,-13 0-23-16,13 0 39 0,-10 6-1 0,2-3 1 16,2 3 4-16,-2-1 1 0,1 1 3 0,-1 2-6 15,0-2 0-15,1 1 1 0,-1 0 0 16,2 2-2-16,-1-1 2 0,1 0-1 0,1-1 1 0,0 0-5 16,1 1-1-16,1-2-2 0,2 1 3 15,1-7-2-15,0 13 5 0,3-7-1 0,-1 1 9 16,6 0-8-16,-2 0 9 0,2 0-10 15,1 0 2-15,2 1 1 0,1 1 2 0,-1-2-1 16,3 0 1-16,-1 0 4 0,1 1-7 0,-1 0 9 16,1 0-7-16,-1 2-2 0,-2-4 1 0,1 2-2 15,-3-2 4-15,0 0 4 0,-2 0 5 0,1 0-6 16,-2 0-14-16,-2 0 28 0,-1 0 8 0,-3-6-48 16,1 11 34-16,-2-4-33 0,-3-2 36 15,0 1-32-15,-1-2 39 0,-3 3-18 0,1-3 11 16,-2 0-24-16,1-1 22 0,2 3-32 0,-3-5 32 15,9-1-40-15,-12 5-11 0,12-5-64 0,-11 3-44 16,11-3-83-16,-12 1-72 0,12-1-153 16,0 0 68-16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8:54:01.089"/>
    </inkml:context>
    <inkml:brush xml:id="br0">
      <inkml:brushProperty name="width" value="0.05292" units="cm"/>
      <inkml:brushProperty name="height" value="0.05292" units="cm"/>
      <inkml:brushProperty name="color" value="#FF0000"/>
    </inkml:brush>
  </inkml:definitions>
  <inkml:trace contextRef="#ctx0" brushRef="#br0">16936 7644 8 0,'0'0'67'0,"0"0"-1"0,0 0-20 16,0-6 0-16,0 6-27 0,0 0 11 0,0 0-5 15,0-8 10-15,0 8-14 0,0 0-1 0,-3-6-1 16,3 6-1-16,0 0 4 0,0 0 1 0,-4-4 9 16,4 4-2-16,0 0 0 0,0-8-2 0,0 8-6 15,0 0-1-15,0 0-5 0,-4-7 6 0,4 7 2 16,0 0 2-16,-3-5-2 0,3 5-11 0,0 0 0 15,-3-8-3-15,3 8-1 0,0 0 9 16,-1-7-10-16,1 7-5 0,0 0 3 16,0 0-3-16,-3-5 1 0,3 5-4 0,0 0 0 0,0 0 0 15,0 0-1-15,0 0-1 0,-1-8 5 16,1 8-4-16,0 0-1 0,8 6 1 0,-8-6 2 16,7 5 1-16,0 0 2 0,-1 2-3 0,2 1 1 15,1 1 2-15,-2 2-2 0,2 4-2 0,4 2 4 16,-1 1 5-16,-1 6-8 0,3 0 12 0,4 8-12 15,0 0 6-15,0 1-5 0,0-1 7 0,1 2-7 16,-1 3 5-16,1-2-5 0,1-4 5 0,0 3-2 16,1-2 12-16,0 0-7 0,-1-5 5 15,2 2 4-15,-2-3 8 0,2-1 4 0,-3-3 4 16,4 0-2-16,-5 0-4 0,5-3 2 16,-1 1-4-16,0-1-4 0,-2 0-5 0,4-1-8 15,-2 0 4-15,0-1-1 0,1 0-3 0,0-2 4 16,1 2-1-16,-2-3 1 0,2 3-4 0,-1-3 3 15,1-2-6-15,-2 3 4 0,5-3 3 0,-3 0-8 16,2 0 5-16,-1 1-5 0,-3-5 0 0,1 2-3 16,0-3 6-16,1 3-5 0,-2-3 0 0,4-2 1 15,-2 4 0-15,0-5-3 0,0 1-1 0,0 3 3 16,-3-4-3-16,5 0 0 0,-3 0 3 0,0-1-4 16,-3 1-2-16,1 0 2 0,-2-2 4 15,1-1-4-15,1 2-3 0,-2-1 4 16,1-1-1-16,-3 0 0 0,2 1 4 0,0-2-1 15,-1 0-4-15,1 0 3 0,-2-2 3 0,2 1-1 16,0-1 0-16,1-2 0 0,0 2 3 0,2-4-4 16,-2 0 16-16,2 0-13 0,-2-3 1 0,2 2-1 15,-3-2 5-15,4 0-4 0,-5 2-9 0,4-6 10 16,-2 5-8-16,-2-4 12 0,3 3-13 0,-1-2 17 16,-2-1-16-16,2 1 20 0,-3-1-14 0,2 0 15 15,0 1-16-15,2-3 19 0,-2 5-20 0,0-5 17 16,-2 2-23-16,2 1 21 0,-1-3-6 15,1 0-3-15,3-1 0 0,-2 2-3 16,-1 0-1-16,3-1-1 0,-4 1-6 0,1 0 1 16,-1 0 8-16,1 1-6 0,-1 1-2 0,0-3-2 15,0 5 6-15,-3-3-3 0,3 2 3 0,-4-1-4 16,0 4 1-16,2-4-1 0,-4 4 6 0,1-1-7 16,2 1 2-16,-2-3-2 0,0 3 3 0,1-2-2 15,-1 1 0-15,1 0 1 0,-1 0-2 0,1 1 2 16,0-2 1-16,2-2-8 0,-3 2 31 0,2 1-29 15,-2-1 22-15,0 1-27 0,4-1 22 0,-6 1-21 16,6-1 19-16,-3 0-21 0,0 0 29 0,0-1-31 16,0 3 25-16,-1-4-26 0,2 4 22 15,-2-3-21-15,0 2 24 0,2-3-24 16,-2 4 21-16,1-4-22 0,-4 4 31 0,5-3-28 16,-3 2 22-16,1-1-26 0,-2 0 4 0,3 0 1 15,-1-1 1-15,0 2 2 0,0-2 2 0,-1 5 1 16,0-5 8-16,2 3-9 0,-4-2 1 0,3 0 1 15,1 4 0-15,-1-5-1 0,2 4 0 0,-2-2-1 16,2 0 0-16,-2 2 20 0,2-2-14 0,-2 2-4 16,4-1-2-16,-3-1 1 0,1 3-2 0,-1-1 5 15,-1 0-1-15,4 2 0 0,-6-1 0 0,3 0 16 16,0-2-13-16,-1 5-4 0,-3-3-1 16,2 0-16-16,-1 1 23 0,1 1-21 0,-1-1 20 15,1 2-17-15,-2-4 24 0,1 3-22 16,-2 0 25-16,2 0-29 0,-1-1 22 0,-1 0-15 15,0 0 16-15,-9 4-17 0,16-6 18 0,-7 5-15 16,-1-2 16-16,0 0-18 0,-1-2 22 0,2 1-23 16,-1 2 16-16,0-1-18 0,-1 0 23 0,2-2-22 15,0 2 18-15,0 0-17 0,-1 0 20 0,-8 3-21 16,14-3 36-16,-7 0-11 0,-7 3-37 0,12-6 30 16,-12 6-2-16,10-3 2 0,-10 3 2 0,12-3-10 15,-12 3 12-15,9-3-10 0,-9 3 2 0,0 0 6 16,11-3-5-16,-11 3 2 0,0 0 2 15,10-5 3-15,-10 5-2 0,0 0-1 0,0 0-3 16,9-3 1-16,-9 3 0 0,0 0-1 16,0 0-5-16,0 0 0 0,7-3 0 0,-7 3 3 15,0 0-3-15,0 0-1 0,0 0 0 0,0 0-1 16,0 0-1-16,0 0 1 0,9-3-19 0,-9 3-13 16,0 0-10-16,0 0-17 0,0 0-21 0,0 0-26 15,0 0-38-15,0 0-54 0,0 0-154 0,0 0 189 16</inkml:trace>
  <inkml:trace contextRef="#ctx0" brushRef="#br0" timeOffset="17761.16">18183 9809 381 0,'-4'-5'310'0,"4"5"-88"16,-6-12 3-16,2 7-63 0,1 1 34 0,-2-1-64 15,3-3 49-15,-3 4-84 0,0-1 53 0,1-2-55 16,0 2 14-16,0 0-71 0,0-1 45 16,0 1-70-16,4 5 48 0,-7-7-62 0,7 7 50 15,-5-9-59-15,5 9 55 0,-7-7-63 0,7 7 55 16,-5-5-52-16,5 5 40 0,-4-8-48 0,4 8 54 15,-4-5-56-15,4 5 56 0,-6-4-56 0,6 4 65 16,-4-6-75-16,4 6 63 0,-5-7-55 0,5 7 59 16,-4-4-58-16,4 4 58 0,-4-4-66 0,4 4 60 15,-5-6-56-15,5 6 55 0,-4-6-56 16,4 6 59-16,0 0-59 0,-6-4 59 0,6 4-61 16,0 0 60-16,0 0-61 0,-5-5 57 0,5 5-70 15,0 0 63-15,0 0-65 0,0 0 65 0,0 0-61 16,0 0 47-16,0 0-36 0,0 0 61 0,5 11-56 15,1 0 56-15,1 1-62 0,-1 7 8 16,3 1 9-16,5 9 2 0,0 5 20 0,3 1-8 16,-3 4-6-16,1-1 0 0,1 0 9 0,-1-1 0 15,-2-1 20-15,-3-9-18 0,4 2-6 0,-4-4 1 16,-1-4 2-16,-1-1 0 0,-2-1-1 0,1-4 7 16,-1-1 3-16,-1-2-7 0,-1-1 2 0,0-2-1 15,0 2 3-15,-2-5 3 0,1 2 1 16,-1-2-3-16,-2-6-59 0,3 6-75 0,-3-6-74 15,0 0-69-15,0 0-264 0,0 0-41 0</inkml:trace>
  <inkml:trace contextRef="#ctx0" brushRef="#br0" timeOffset="18245.1">17849 9706 179 0,'-11'-7'353'0,"3"0"-64"0,-1 3-81 0,3-4 4 16,0 0-81-16,2 3 11 0,0-5-61 0,1 2 27 15,3-4-64-15,0 0 31 0,4-2-58 0,3-3 42 16,3-1-51-16,1-1 33 0,7-2-45 0,0 0 37 15,6 0-42-15,3 0 38 0,4 1-43 0,-3 8 38 16,1-1-41-16,2 1 40 0,1 6-40 16,-3 4 38-16,1-1-39 0,-3 5 38 0,2 0-38 15,-1 1 38-15,-2 2-37 0,-1 4 34 16,-2-1-41-16,-2 3 47 0,-1-1-39 0,-2 1 39 16,-4 3-43-16,1 0 44 0,-3-1-43 0,-3 2 40 15,0 0-36-15,-4-2 38 0,-1 2-47 0,-2 1 48 16,0 1-43-16,-2-3 42 0,-3 2-43 0,-1 0 46 15,0 0-44-15,-2-1 45 0,-3 1-42 16,1-1 6-16,-2 2 3 0,-1-5 6 0,-1 2 12 0,2-3 13 16,0-2 9-16,-2 2 5 0,2-4 1 0,0 1-4 15,2-2-3-15,0-1-9 0,-2 1-4 0,5-1-3 16,-1-1 5-16,-1-2-11 0,7-2-18 16,-7 6-33-16,7-6-31 0,-8 5-31 0,8-5-40 15,0 0-52-15,0 0-42 0,-8 5-250 16,8-5 23-16</inkml:trace>
  <inkml:trace contextRef="#ctx0" brushRef="#br0" timeOffset="19627.91">18624 9891 366 0,'0'0'288'0,"-9"-6"-53"0,9 6-18 16,-6-5-18-16,6 5-15 0,-7-4-7 0,7 4 2 16,-5-7-15-16,5 7-22 0,-5-6-21 0,5 6-19 15,-3-4-25-15,3 4-13 0,-2-10-12 0,2 10-9 16,1-9-20-16,-1 9 6 0,4-11-14 0,-3 5-3 16,4 0-5-16,-1-2-4 0,4 3-2 0,-3 1-3 15,5-2 0-15,-1 0 48 0,3 4-58 0,-1 2 48 16,2 0-51-16,2 2-4 0,3 2 4 15,-1 4 2-15,2-2 2 0,0 6 0 0,3-1 5 16,-4 2-2-16,0-1-6 0,-2 0 1 16,-2 2-6-16,2 0-6 0,-5-5 1 0,-2 6 0 15,0 0 7-15,-1-4 2 0,-3 3 0 0,-1-3 2 16,-3-1 5-16,0 1 2 0,-1-3 2 0,0 1 6 16,0-4 7-16,-1 3 3 0,-2-2-6 0,3-6 3 15,-5 9-1-15,5-9 1 0,-6 5 0 0,6-5 3 16,0 0-6-16,-14-4 0 0,9-2-2 0,-2 0-5 15,5-4 6-15,-3 1-2 0,0-5 5 0,2 0-9 16,-1-2 1-16,3-2 4 0,-2 1-4 16,2 0 0-16,1-1 51 0,0-1-60 0,0 1 49 15,1-2-61-15,-1 3 57 0,3-2-57 0,-2 1 46 16,3 1-61-16,-1 2 40 0,-1-2-98 16,4 2 16-16,-2 2-63 0,1-1-10 0,-1 2-25 15,3 3-17-15,-1-1-13 0,2 3-19 0,-2-1-20 16,-1 2-117-16,4 2 184 0</inkml:trace>
  <inkml:trace contextRef="#ctx0" brushRef="#br0" timeOffset="21526.75">19205 9591 104 0,'0'0'163'0,"0"0"-28"0,0 0-22 0,0 0 0 15,11 3 1-15,-11-3 5 0,0 0 8 16,0 12-4-16,-2-4-11 0,1 1-10 0,-3 4-40 16,2 1 23-16,-2 2-36 0,-1 0 11 0,1 2-35 15,0-1-1-15,0 6-9 0,2-6 0 0,0 4 1 16,2-2-5-16,0 1 2 0,3-5-2 0,-2 2-5 16,3-2-3-16,0 1 3 0,1-2 0 0,1-3 0 15,-2-1-4-15,4-2 8 0,-2-2 1 0,1 0-3 16,0-1 4-16,-7-5-3 0,16 3 1 0,-16-3 21 15,16-2-21-15,-16 2 17 0,13-4-29 0,-8 0 6 16,4-3 0-16,-4-1 1 16,0 2-1-16,-1-1 1 0,-1 0 5 0,-1 0 6 15,0-1 1-15,-2 1 0 0,-2-5-5 0,0 5 44 16,-2-4-57-16,0 4 43 0,-1-3-49 0,-4 3 43 16,0-3-50-16,1 1 47 0,-1 0-48 0,-2 1 70 15,1 0-55-15,1-2 82 0,-1 3-62 0,2-2 70 16,0 3-68-16,2-3 51 0,-2 2-67 0,3 0 51 15,1-5-64-15,2 6 52 0,-1-7-60 0,2 5 51 16,1-5-49-16,0 2 49 0,1 1-61 0,2-3 59 16,-1 3-61-16,2-2 54 0,1-1-54 0,-1 2 57 15,5-1-60-15,-4 0 60 0,0 1-60 16,3-2 57-16,1 6-54 0,-3-5 53 16,2 3-58-16,1-2 58 0,-2 5-55 0,2-4 55 15,-1 4-58-15,5-1 55 0,-4 0-55 0,0 4 4 16,1-2 4-16,0 0 11 0,3 3 4 0,-2 1-6 15,1 2 61-15,1 5-68 0,1-2 58 0,-4 3-59 16,5 5 57-16,-2-1-59 0,0 3 57 0,-3 1-58 16,2 2 60-16,-3 0-52 0,-2 0 48 0,1-2-57 15,-3-1 7-15,0 0 32 0,3-1 23 0,-4-2-59 16,-2 2 10-16,2-4-4 0,0 0 3 0,-3-1 12 16,2 1 2-16,-3-9 12 0,2 11-2 0,0-4 5 15,-2-7 1-15,0 5-1 0,0-5-2 16,0 0-4-16,-4 6-1 0,4-6 0 0,0 0-6 15,-7-8-6-15,2 2 4 0,4-4 48 0,-3 2-64 16,-1-5 3-16,5 2 51 0,-1-1-56 16,-2-1 51-16,3-3-54 0,0 2 53 0,0 0-58 15,0-1 57-15,0-2-59 0,3 2 58 0,-2-1-53 16,3 3 48-16,-2-1-55 0,1 0 5 0,1 3 6 16,-2-1 0-16,2 3 6 0,0 1-2 0,1-1 0 15,-1 1 1-15,2 2 0 0,-2-2 3 0,3 4 49 16,-7 4-64-16,11-5 57 0,-11 5-61 0,14 0 58 15,-6 2-64-15,-2 1 65 0,6 3-58 0,-5 1 58 16,2 0-60-16,-1 5 59 0,2-4-52 16,-1 4 53-16,0 0-64 0,1-2 68 0,-2 3-65 15,-3-2 71-15,3 0-70 0,1 0 61 0,-4-2-59 16,1-2 61-16,-1 3-61 0,-1-5 61 0,4 4-65 16,-3-5 55-16,-1 0-83 0,0 2 44 15,-2-1-56-15,-2-5 32 0,9 5-43 0,-9-5 24 16,0 0-43-16,14 0 15 0,-14 0 5 0,14-7 20 15,-4 0 20-15,-2 3 3 0,1-2 8 0,-1-3 1 16,3 4-23-16,-3-4-2 0,0 2 6 0,-2 0-3 16,3-2 0-16,-3 2 10 0,1-2 10 0,-1 2 5 15,0 0 6-15,-2-2 4 0,1 3 8 16,-1-3 11-16,-1 1 20 0,-2 2 12 0,2-4 14 16,-2 5 10-16,-1-4-10 0,0 2 23 0,0 1-26 15,-1-2 35-15,-2 3-27 0,2-1 42 0,-2-1-41 16,-2 2 36-16,1 0-59 0,0 0 46 15,-2-1-57-15,6 6 41 0,-9-5-62 0,9 5 47 16,-9-3-56-16,9 3 47 0,0 0-50 0,-15 2 42 16,15-2-54-16,-9 7 55 0,5 2-50 0,0-1 49 15,3 4-50-15,-2-1 44 0,3 3-42 0,-1 0 46 16,2-2-45-16,1 1 46 0,-1 1-54 0,0-1 54 16,3-4-47-16,-1 2 48 0,-1-2-48 0,1 2 49 15,-3-11-52-15,4 12 56 0,-3-5-48 16,-1-7 62-16,4 7-59 0,-4-7 58 0,6 6-59 15,-6-6 52-15,0 0-61 0,5-6 59 0,0 3-62 16,-2-3 53-16,-2-4-54 0,4 1 55 0,-2-3-62 16,1 1 58-16,1 2-56 0,-3-3 53 15,3 1-55-15,-1 0 57 0,0 2-52 0,0-2 53 16,0 2-53-16,1 0 50 0,-1 1-55 0,-2 0 52 16,2 3-58-16,-4 5 57 0,5-11-53 15,-5 11 54-15,8-6-47 0,-8 6 54 0,0 0-58 0,14-1 56 16,-14 1-45-16,10 6 47 0,-5-1-56 0,-1 1 55 15,5-2-49-15,-4 0 50 0,0 4-52 0,2-4 52 16,-1-1-52-16,-1 3 54 0,-5-6-44 16,9 10 51-16,-9-10-46 0,8 4 40 0,-8-4-50 15,6 5 58-15,-6-5-48 0,8 4 54 0,-8-4-59 16,0 0 52-16,10-5-60 0,-6-1 62 0,0 4-64 16,0-6 59-16,-2-1-61 0,4 0 43 15,-2 0-53-15,0 0 50 0,0-1-44 0,-3 2 7 16,3-1 0-16,-1 3 8 0,-1 1 5 0,1-3-4 15,-3 8 45-15,4-9-53 0,-4 9 42 0,5-8-46 16,-5 8 47-16,0 0-43 0,6-4 44 0,-6 4-44 16,5 4 53-16,-5-4-51 0,7 8 45 0,-5-3-44 15,2 1 44-15,2 2-45 0,-2-4 44 0,1 3-44 16,-1 0 49-16,1-2-47 0,-1-2 55 0,0 2-56 16,-4-5 54-16,6 9-53 0,-6-9 58 15,8 5-42-15,-8-5 61 0,0 0-60 0,8 2 54 16,-8-2-65-16,0 0 56 0,6-4-58 0,-6 4 53 15,8-11-53-15,-6 3-2 0,2 1 7 16,-1-4-3-16,-1 3 2 0,1-4 2 0,1 0 1 16,-2 3 1-16,2-4 22 0,0 4-20 0,-3-2-8 15,2 4 14-15,-1-3-6 0,1 6-1 0,-1-3 0 16,1 0-1-16,-3 7 1 0,4-7 0 0,-4 7 0 16,5-4 4-16,-5 4-2 0,0 0-4 0,0 0 8 15,15 2 0-15,-11 2 3 0,-4-4-1 16,10 10 0-16,-3-5-4 0,-1 1 1 0,-1-1 3 15,3 3 55-15,-2-3-64 0,1 1 53 0,0 0-60 16,-2-1 49-16,2-1-50 0,-7-4 56 0,10 8-58 16,-10-8 57-16,10 5-56 0,-10-5 62 0,12 1-56 15,-12-1 4-15,10-3-4 0,-4-1 5 16,3-3 0-16,-2 1 1 0,-1-5 3 0,2 4 5 16,1-6-6-16,-3 4 1 0,3-5 6 0,1 2 2 15,-2 3-14-15,0-4 4 0,-2 6 1 0,0-4-2 16,2 5 0-16,-3-4 0 0,2 5-2 0,-1 1 0 15,-6 4 2-15,11-9 10 0,-11 9-3 0,13-1 0 16,-13 1 9-16,14 1-2 0,-6 3 3 16,1 0 5-16,2 0-4 0,0 1 0 0,0 2-1 15,4-1 3-15,-2-2 4 0,1 4-11 0,2-4 1 16,-1 1 3-16,0-2-9 0,2 2 12 0,-2-2-3 16,-1-2 0-16,3-1 0 0,-2 0-5 0,3-3 1 15,-1-3-8-15,-2 1-11 0,4-1-29 0,-1-3-29 16,-1-1-44-16,-1-3-44 0,0-1-61 15,-1-1-64-15,-5 0-171 0,3-4 73 0</inkml:trace>
  <inkml:trace contextRef="#ctx0" brushRef="#br0" timeOffset="22144.12">19415 10631 41 0,'0'0'380'0,"-1"-9"-113"0,1 9-73 0,0 0-35 16,0 0-29-16,0 0-5 0,0 0-53 0,7 12 13 16,-4 2-17-16,2 0-39 0,3 6 22 0,-2 8-38 15,7 0-2-15,-7 1 0 0,7 9-10 16,0-2 2-16,-3 3-9 0,3-2-14 0,-4 1-12 16,0-3-14-16,-3-4-11 0,2-1-4 0,-3 2-6 15,-1-8-8-15,-2 1 1 0,0-4 8 0,-2-4 3 16,0-4-13-16,0 1-30 0,-3-2-26 15,-1-4-108-15,0-5 78 0</inkml:trace>
  <inkml:trace contextRef="#ctx0" brushRef="#br0" timeOffset="22526.91">19301 10599 71 0,'0'-20'364'0,"0"1"-104"0,4-1-61 16,1 2-36-16,0-3-25 0,2 2-28 15,3-1-18-15,0 2-23 0,3 1-14 0,2 1-8 16,3 4-5-16,0 2-9 0,4 1-8 0,1 5-5 16,-3 3-4-16,6 3 25 0,-2 6-38 0,3 1-1 15,-2 7-3-15,-3 2-1 0,-1 3 7 16,0 8-2-16,-8-5 23 0,0 2-26 0,-3 3 21 16,-5 0-25-16,-1-3-2 0,-1-4 4 0,-6 3 1 15,3-2-1-15,-4 0 9 0,-1-6 6 0,1-1 9 16,-2-1 3-16,1-2 0 0,0 0 3 0,-2-4 3 15,2 0 5-15,-1-2-15 0,-2-5-5 0,8-2-4 16,-11 5 15-16,11-5-22 0,0 0 12 0,-13-3-14 16,13 3 9-16,-8-4-15 0,8 4 13 15,-2-5-19-15,2 5 13 0,0 0-8 0,0-10 10 16,0 10-15-16,6-4 23 0,-6 4-11 0,10 2 12 16,-1 0-8-16,0 3 8 0,5 1-9 0,-1 0 0 15,2 4 2-15,2-3-5 0,1 7-6 0,0-3-1 16,1 1 3-16,1 3-5 0,2 1-11 15,1-4-54-15,-4 2-55 0,-1-3-57 0,1-4-70 16,-3 0-218-16,0 0 48 0</inkml:trace>
  <inkml:trace contextRef="#ctx0" brushRef="#br0" timeOffset="23192.97">20049 10711 311 0,'0'0'297'15,"4"-4"-97"-15,-4 4-19 0,0 0-61 0,9-3 9 16,-9 3-55-16,10-4 15 0,-10 4-42 0,10-4 20 16,-10 4-42-16,17-6 26 0,-8 3-33 15,1-4 21-15,1-1-31 0,0 2 22 0,-1-5-31 16,1 3-1-16,-2-5 4 0,-1 4-8 0,0-3-4 16,-1-2-13-16,-2 1-8 0,-1-1 0 0,-1 1 3 15,-2 1 2-15,-1 1 5 0,0 0 10 16,0 1 6-16,-4 0-1 0,3 4 7 0,-2-3 2 15,-2 3 7-15,5 6 2 0,-7-6 1 0,7 6 1 16,-12-2 4-16,12 2-2 0,-9 7 1 0,3-2-1 16,-2 5-4-16,4-3 2 0,-1 6-1 0,3 1 6 15,-1-1 22-15,-1 2-30 0,4 2 21 0,0-1-30 16,3-1 24-16,-1-1-27 0,1 1 17 0,1-1-16 16,0-2 20-16,-2-3-16 0,6 1 23 15,-3-2-26-15,0-2 36 0,0 0-27 0,4-3 18 16,-9-3-19-16,15-1 19 0,-7-4-13 0,1-1 7 15,4-2-13-15,-3-2-11 0,-1 0 16 0,4-2-22 16,-3-5 19-16,-1 3-18 0,0 2 0 0,-3-3 2 16,2-2 5-16,-3 3 0 0,3-2-9 15,-6 1 5-15,3 0 5 0,-1-1-3 0,-4 4 6 16,4 0 4-16,-3 0 10 0,1 2 6 0,-2-1 4 16,1 4 8-16,-1-1-6 0,0 2-4 0,0-3-8 15,0 9 2-15,-1-10-6 0,1 10-10 0,0-9-4 16,0 9-6-16,0 0 4 0,1-7-1 0,-1 7 6 15,0 0-5-15,0 0-1 0,4 10 1 16,-3-4 0-16,4 0 0 0,0 4 2 0,0-1 4 16,2 4 8-16,2 0-12 0,1 2 8 0,0 2-12 15,4 0 7-15,-2 0-9 0,3 3 14 0,2 0-8 16,-2 0 7-16,2 1-11 0,-3-4 11 16,1 2-10-16,-2-2 8 0,-2 0-1 0,2-1-3 15,-5-3-7-15,-1-1 7 0,0 2 18 0,-1-1-21 16,-2-4-1-16,-3 4 1 0,2-2-4 0,-4 0 8 15,-1 1-1-15,-3-1-2 0,1 1 1 0,-5-1-4 16,2-2-1-16,-2 1-1 0,0-2-20 0,0-1-22 16,-1-1-28-16,2-2-29 0,-1-1-31 0,0-1-46 15,9-2-45-15,-13 0-222 0,13 0 74 0</inkml:trace>
  <inkml:trace contextRef="#ctx0" brushRef="#br0" timeOffset="23742.85">20707 10488 119 0,'0'0'310'0,"8"-5"-71"16,-8 5-71-16,0 0-29 0,0 0-21 0,7 5-15 16,-7-5-15-16,2 14-15 0,-2-7-12 0,1 4-12 15,0 1-4-15,-1-1-13 0,5 5 25 16,-1-1-35-16,0 1 21 0,4-1-32 0,-2-1 23 15,2 1-30-15,-2-2 3 0,3-4 3 0,-1 3 10 16,-2-3 6-16,3-1 6 0,-1-3 36 16,-2-1 3-16,-1 1 12 0,-5-5 3 0,12 5-7 15,-12-5-11-15,10-4-12 0,-10 4-7 0,6-9-12 16,-4 3-3-16,-2-2-7 0,0 2 5 0,-3-5-13 16,-1 2-1-16,2-3-6 0,-6 1-6 0,-1-3 1 15,3-1-7-15,-5 2 3 0,-1-1-1 0,-1-2-2 16,-1-1 7-16,1 2 5 0,-2-1-3 0,3 0 5 15,-1-2-5-15,1 0-6 0,0-2-1 0,4-2-4 16,0 1-1-16,1-2 0 0,5-2-2 0,-1-1 3 16,4 2-1-16,1-1 7 0,0 1-5 15,5-1-1-15,-2 5 2 0,2-1-1 16,2 1 8-16,0 1-6 0,3 0 10 0,-2 2-6 16,0 1 2-16,4 2-6 0,-2 5 6 0,-1-1 10 15,5 5 1-15,-2 1-8 0,1 3 15 0,-1 4-3 16,5 0-2-16,0 6-4 0,3 3-1 0,1 4-3 15,1 2-1-15,2 6 0 0,-1 2-2 0,-1 1 2 16,-3 2-6-16,2-1 0 0,-2 1 1 0,-2 0-4 16,-1 2 1-16,-4-6 4 0,-4 2-6 0,4-1-8 15,-2-2 7-15,-2-1-11 0,-1-4 8 0,-3 0-35 16,1-4-32-16,-1-1-36 0,0 0-9 0,1-5 11 16,-5 1-23-16,2-4 25 0,1 1-42 0,-5-7-8 15,10 2-80-15,-10-2-27 0,9-8-183 0,-5 2 85 16</inkml:trace>
  <inkml:trace contextRef="#ctx0" brushRef="#br0" timeOffset="24626.38">21326 10324 211 0,'2'-9'315'0,"1"4"-64"0,-3 5-52 0,2-11-34 16,-2 11-40-16,0 0-27 0,3-6 21 0,-3 6-41 16,0 0 2-16,0 0-6 0,5 3-1 0,-5-3-7 15,1 13-12-15,3-6-2 0,-1 4-14 0,-1-2-13 16,1 2 43-16,2 0-59 0,0 1-2 0,-1-2 3 15,0 0-3-15,1 1 5 0,0-4-2 0,0 3 3 16,0-3-5-16,-1-2 0 0,0 1 2 16,-4-6 8-16,6 7-1 0,-6-7-4 15,0 0-3-15,14-2 4 0,-9-3-8 0,-2-1 3 16,1-2-5-16,-2-3-7 0,-2 2-4 0,3-4-10 16,-2 0-11-16,-1 0 4 0,0 2 6 0,-1-4 6 15,1 4 4-15,0-1 2 0,-3 2 2 0,3 1 3 16,0 1 33-16,0 0-48 0,0 2-4 0,0 6 4 15,0-9 10-15,0 9 5 0,4-5 7 0,-4 5 6 16,0 0-1-16,13 5 2 0,-8 1-4 0,0 0-7 16,0 0 3-16,3 3 0 0,-2-2 0 0,3 3-2 15,0-2 7-15,0 1 2 0,1-2 3 16,-1-3 1-16,3 2-3 0,-2-3-2 0,0-1 13 16,-10-2-16-16,19 0 1 0,-6-3-1 15,-1-4-2-15,0 0-7 0,1-4 5 0,1-2-6 16,-2-3-13-16,-2-1-5 0,4-1-7 0,-5-2-16 15,0 0-8-15,0-1 4 0,-3-3-1 0,-2 2 6 16,0-1 32-16,0 1-20 0,-3 3 0 0,-1-3 9 16,-1 1 3-16,-2 3 3 0,1-5 3 0,-2 1 12 15,-1 2 12-15,-2 2 8 0,0 2 58 0,2 1-43 16,-2 1 17-16,1-1 15 0,-2 4-1 0,-1-1-6 16,5 1-7-16,-1 4 40 0,0-3-69 0,0 4-10 15,1 0-6-15,-1-3-7 0,5 9-2 0,-9-7-1 16,9 7 0-16,0 0 3 0,-6 4-6 15,3 3 3-15,3 2 6 0,0 1 5 0,1 7-3 16,3 1-1-16,0 7 7 0,3 2-3 16,1 4-3-16,1-2 2 0,3 5 2 0,-1 5 5 15,0-10 15-15,-1 1 11 0,1 4 29 0,1-3 9 16,-2-2-14-16,0 0-6 0,2-2-18 0,-2 0-6 16,0-5-7-16,-2 0-8 0,0-1-1 0,-2-3-3 15,0-4-2-15,-2 0-5 0,3-2 1 0,-5-1 1 16,3-2-3-16,-2 0 6 0,-2-3-4 0,3 1 1 15,0 0-2-15,-4-7-1 0,2 7-8 16,-2-7-8-16,0 0-12 0,0 0-4 0,0 0 4 16,0-6 1-16,0-2-4 0,0 0 7 0,0-4-1 15,-1 2 6-15,0-4 2 0,1 0 1 0,-2 0 1 16,0-4 2-16,1 1-1 0,1-1 2 0,-3 0 6 16,3 2 0-16,0-2-4 0,3-1 2 15,-3 1-3-15,3 1 0 0,0 0 0 0,1 0 0 16,0 3 0-16,1-3 0 0,0 2-12 0,0 0 15 15,5 1-5-15,-2 2 11 0,0-2-18 0,2 3 15 16,-1 0-13-16,0 1 12 0,1 1-12 0,3 1 11 16,-2 1-8-16,3 3 11 0,2 1-14 0,-1 0 12 15,-1 3-9-15,1 4 15 0,5-1-11 16,-3 2 6-16,4 4 16 0,-3 1-26 0,1 2 2 16,-2 0-7-16,0 3-11 0,-2 0-39 0,0-1-43 15,-4 2-33-15,1-2-27 0,-6 1-32 0,1-2-53 16,-5-3-57-16,-2 1-208 0,0-5-13 0</inkml:trace>
  <inkml:trace contextRef="#ctx0" brushRef="#br0" timeOffset="24826.39">22041 9967 186 0,'-1'-7'628'0,"1"7"-127"16,-6-8-120-16,6 8-61 0,-5-8-70 0,5 8-43 15,-4-6-42-15,4 6-29 0,-4-5-35 16,4 5-19-16,0 0-30 0,-4-8-48 0,4 8-81 16,0 0-59-16,0 0-27 0,3-8-56 0,-3 8-45 15,0 0-71-15,11-2-233 0,-11 2-82 0</inkml:trace>
  <inkml:trace contextRef="#ctx0" brushRef="#br0" timeOffset="25562.54">22321 9822 49 0,'0'0'336'0,"0"0"-102"15,0 0-57-15,3 7-9 0,-6 1 0 0,2-1 2 16,-2 4 5-16,2 0-22 0,-3 3-19 0,3 3-17 16,0 1-20-16,1 1-22 0,1 2-11 0,0-2-15 15,3 3-8-15,-3-1-8 0,3-1-1 0,1 1-9 16,-1-6-6-16,3 1-5 0,-2-1 11 15,1-2 1-15,-2-4 2 0,0 1 4 0,-2-2 7 16,3-2 6-16,-5-6-5 0,8 7 6 0,-8-7-16 16,13-4-12-16,-8-3-5 0,3 0-4 0,-2-6 0 15,3 0-5-15,-3 0-15 0,2-6-12 16,-3 1 1-16,5-1 2 0,-3 1 6 0,-2 2 26 16,0-1-18-16,0 4-5 0,1 1 9 0,-2-1-5 15,0 4-1-15,0 0 6 0,-3 1 1 0,4 2 10 16,-1 0 13-16,-4 6 18 0,10-6 15 0,-10 6 6 15,0 0-7-15,13-2-10 0,-13 2-4 0,15 7-19 16,-7-1 9-16,0 1-15 0,0-1 6 0,2 0-2 16,-3 3-4-16,1-4-3 0,1 3 1 0,0 0 2 15,-1-4 0-15,-1 1-4 0,1 0 4 16,-2 0-2-16,-6-5-4 0,13 3 5 0,-13-3 2 16,17-1-20-16,-8-3 15 0,-2-4-13 0,1 0 12 15,2-2-13-15,-1-1 9 0,0-3-18 0,4-3-13 16,-5-1-18-16,1 0-9 0,-1-2 6 15,-1 2 4-15,-1 0 9 0,2 2 12 0,-3 1 0 16,3 1 5-16,-3-1 0 0,0 3 12 0,0 4-8 16,-1-3 1-16,1 2 4 0,0 2 50 0,-1-1-59 15,1 4 6-15,-5 4 8 0,9-6 5 0,-9 6-1 16,11-3 6-16,-11 3 8 0,13 6 2 0,-4-2-7 16,1 0-1-16,1 1-1 0,0 2 0 0,2-2 0 15,0 1-2-15,-2 1 2 0,1-2 5 0,2 0-7 16,1 1-4-16,-3-3 5 0,3 0 3 0,-2-1-6 15,1 0 2-15,-1 0-4 0,-2-2-2 16,4 1 0-16,-3-1 3 0,2 0 0 16,-4-3-1-16,3 1-2 0,0 0-2 0,-2-3 12 15,-1-1 23-15,2 0-56 0,-2 0-7 0,2-4-5 16,-2 3-4-16,-1-5 50 0,1 3-65 0,-1-4 56 16,-1-1-61-16,-2 1 62 0,4-4-70 0,-3-2 1 15,-1 1 64-15,2-3-62 0,-2-1 65 0,-1 0-48 16,-1 1 9-16,0 0 14 0,-3 2-2 0,3-1 9 15,-3 3 11-15,-1 0-1 0,0 2-5 0,-1 4 7 16,-3-4 0-16,2 1-8 0,-2 5-22 0,0-2-28 16,-2 3-32-16,-1-1-40 0,-2 3-54 15,3 0-39-15,-4-2-226 0,2 5 68 16</inkml:trace>
  <inkml:trace contextRef="#ctx0" brushRef="#br0" timeOffset="26725.52">23701 9396 211 0,'-6'-11'292'0,"2"-3"-53"16,0 4-22-16,-1 0-26 0,3-2-13 16,-2 4-16-16,-1-4-3 0,0 3-13 0,1-2-10 0,1 4-17 15,-2-3-16-15,4 4-22 0,-2 1-27 16,3 5-18-16,-5-12-9 0,5 12-10 0,0 0 0 15,0 0-1-15,0 0-4 0,13 6-6 0,-5 7 4 16,3 6-1-16,3 4 5 0,4 11-1 0,0 4-12 16,1 1-1-16,7 12 4 0,-2-5-2 15,-5-6-4-15,0 1-4 0,-2-7-31 0,-2 0-46 16,-2-6-5-16,-3-5-34 0,-1-3 16 0,-1-2-36 16,-4-4-31-16,-3-3-48 0,-1 1-249 0,0-6 49 15</inkml:trace>
  <inkml:trace contextRef="#ctx0" brushRef="#br0" timeOffset="26958.17">23521 9527 389 0,'-11'-16'358'0,"-1"3"-2"16,1-2-109-16,1 1-18 0,2 4-23 16,0-4-18-16,0 0-28 0,1 0-27 0,2 2-24 15,0-2-22-15,2-2-18 0,-1 0-14 0,4 0-9 16,4-1-10-16,0-5-6 0,4 2-17 0,3-5 5 15,3-1-7-15,5-4-3 0,-1 3-1 0,9-2-4 16,-3 3-2-16,2-2-3 0,1 5-15 16,-3 1-52-16,-1 6-43 0,1 0-27 0,-3 4-6 15,-1 4-37-15,1 2-20 0,-4 0-14 0,0 6-26 16,2 0-15-16,-2 4-116 0,1 2 171 0</inkml:trace>
  <inkml:trace contextRef="#ctx0" brushRef="#br0" timeOffset="28025.86">24294 9278 208 0,'-2'7'340'0,"-1"5"-55"0,-3 2-82 16,0 2-4-16,-2 4-74 0,0 0 19 0,-2 3-60 15,2 1 27-15,1-1-58 0,0 1 47 0,3-3-84 16,-2-3 41-16,6-1-51 0,-1 0 40 0,1-5-48 15,0 2 44-15,1-3-47 0,4-3 43 0,-1-2-44 16,1 0 42-16,-5-6-59 0,13 0 29 16,-2-4-54-16,0-3 20 0,-1-1-35 0,1-4 11 15,2-5-13-15,-4 2 13 0,1-4-9 0,2 0 23 16,-6-1-3-16,4 2 17 0,-3 0 7 0,-2 3 10 16,0 3 14-16,-1 0 10 0,1 2-6 0,-1 0-1 15,-2 3-5-15,1 0-4 0,-3 7 4 16,5-8-5-16,-5 8 25 0,0 0-23 0,10 5 19 15,-6 2-23-15,1 1 21 0,0 3-24 0,2 0 20 16,-1 1-25-16,2-2 28 0,-1 1-31 0,0 2 26 16,-1-6-18-16,-1 1 23 0,2 1-22 0,-2-5 25 15,0 2-20-15,-5-6 26 0,6 5-33 0,-6-5 29 16,0 0-36-16,12-7 31 0,-12 7-28 16,6-12 26-16,-3 0-26 0,-1 2 0 0,1-4 4 15,-2-2-6-15,0-2-3 0,1 0 2 16,0-2 5-16,1 3-7 0,1-1 35 0,-2 1-28 0,6 0 24 15,-3 2-29-15,0 1 25 0,0 0-29 0,4 2 2 16,0 2 1-16,0 1 1 0,1 4-5 16,0 2 8-16,2 2 5 0,-12 1 4 0,24 2 0 15,-10 2 1-15,0 4-2 0,2-1 2 0,0 6-2 16,-2-4 24-16,0 4-27 0,-2-3 15 0,-2 2-18 16,0 0 22-16,-2-1-20 0,-3 1 16 0,0-4-16 15,-1 3 22-15,-4-3-20 0,3 2 33 0,-3-3-30 16,-3 3 39-16,2-5-24 0,-2 3 41 15,-2-3-31-15,5-5 47 0,-5 6-52 0,5-6 2 16,0 0-3-16,0 0-1 0,-13-1-9 0,13 1-4 16,-5-9-2-16,8 1 4 0,-3 2-4 0,2-6 0 15,3-1 4-15,-1 0-4 0,3-4 1 16,-1-3 17-16,2 0-17 0,-1-1-5 0,0-6-6 16,-1 3 8-16,2-5 0 0,1 2-1 0,-7 2 40 15,5-2-53-15,-5 3 51 0,3-1-54 0,-2-1 53 16,-2 2-57-16,2-1 44 0,-3 0-47 0,1 5 48 15,-1 1-47-15,0 3 49 0,0 2-50 0,-1 1 49 16,1 1-52-16,0 3 50 0,0-2-52 0,0 5 41 16,0 6-46-16,0-10 47 0,0 10-37 15,0 0 42-15,0 0-47 0,2 13 47 0,2 1-41 16,-1 0 61-16,-1 3-61 0,5 7 3 0,-1-1-4 16,3 4 17-16,1 4 20 0,-1-4-21 15,0 2 3-15,5-4 2 0,-5 2 1 0,0-5 2 16,0-3 1-16,-1-1-2 0,-2-3-7 0,-1-2 8 15,3 0 3-15,-6-1 2 0,3-4 5 0,-1 2 9 16,0-4 22-16,0-2 6 0,-1 3-7 0,-3-7-9 16,0 0-7-16,11-4-8 0,-11 4-2 0,6-10 7 15,-3-3-13-15,1-1-2 0,-2 0-5 0,1-1 2 16,1-3 0-16,-3 0-3 0,2 0 7 0,-1 0-9 16,-1-2-4-16,1 3 4 0,-1-1 2 15,0 1 54-15,-1 0-67 0,0 0 57 0,0 6-61 16,3-4 54-16,-3 5-63 0,0 0 64 0,-3-2-67 15,3 5 58-15,0-2-66 0,0 9 54 0,0-10-53 16,0 10 56-16,-2-11-55 0,2 11 55 16,0 0-55-16,0 0 64 0,-9 1-63 0,6 6 54 15,1-3-48-15,2 5 4 0,-2 0-1 0,4 1 12 16,-1 2-2-16,2 2 7 0,-1-2 2 0,6 2 1 16,-2 1 5-16,4 2 5 0,2 0-6 0,2-1 9 15,2-2-11-15,1 1 11 0,6 1-10 0,-1 0-2 16,1-3-3-16,-1-3-8 0,-2 0-37 0,-1-3-45 15,4-1-28-15,-1 2-45 0,-4-5-68 16,1-2-234-16,-2 1 44 0</inkml:trace>
  <inkml:trace contextRef="#ctx0" brushRef="#br0" timeOffset="86807.68">16118 12740 37 0,'0'0'382'0,"0"0"-88"0,-3-6-75 0,3 6 25 16,0 0-66-16,-5-7 54 0,5 7-67 0,0 0 50 0,0 0-82 15,-4-4 23-15,4 4-82 0,0 0 43 16,0 0-68-16,-1-7 50 0,1 7-56 0,0 0 52 16,-4-6-48-16,4 6 40 0,0 0-60 0,0 0 48 15,0 0-61-15,0 0 54 0,0 0-68 0,0-6 49 16,0 6-56-16,0 0 51 0,0 0-57 0,0 0 46 16,0 0-58-16,0 0 50 0,0 0-52 0,0 0 53 15,-5 5-54-15,5-5 52 0,1 15-51 0,-1 0 53 16,3 1-55-16,-2 2 7 0,3 7 5 0,-3-1 8 15,6 10 0-15,-2 0 0 0,1-1 1 0,-1 2 52 16,3 4-61-16,-3-5 52 0,0 0-52 16,3 1 47-16,-3-2-53 0,0-2 55 0,0-1-54 15,-1-5 54-15,-1-1-62 0,-1-2 58 0,2-3-56 16,0-3 57-16,-2-1-53 0,1-4 57 0,-2 1-52 16,-1-1 57-16,3-2-50 0,-2-1 63 0,0-2-53 15,-1-6 54-15,-1 9-66 0,1-9 49 0,0 0-65 16,-8-4 46-16,8 4-49 0,-7-14 38 0,2 5-52 15,-2-7 45-15,2-1-64 0,0-1 4 0,-4-5-9 16,4-3-2-16,-3-3 30 0,3-2-13 16,0 1 6-16,0-1 14 0,0-2 4 15,0 1 8-15,2-1 3 0,-1 1 6 0,2-1-1 16,-1 3 59-16,2 2-59 0,1 1 54 0,0-2-52 16,0 6 53-16,0-2-50 0,1 6 49 0,-1-1-55 15,4 0 50-15,-3 4-47 0,2-1 56 0,-2 1-57 16,4 1 53-16,-2 2-57 0,-2 3 38 0,5 0-41 15,-3 3 54-15,1-3-53 0,1 5 55 0,0 1-51 16,-5 4 54-16,13-5-56 0,-13 5 58 0,15 5-53 16,-6-1 55-16,1 6-43 0,3 3 69 0,1 4-59 15,0 5 54-15,-1 3-52 0,4 0 53 0,-2 6-52 16,3 0 3-16,0 3 4 0,-4-2 1 0,2 2-2 16,-3-4 55-16,0 1-71 0,1-5 51 0,-2 3-61 15,0-4 46-15,-3 5-53 0,3-6 50 16,-2-4-54-16,-1 0 51 0,0-2-56 0,0 1 52 15,-3-3-56-15,1-2 40 0,-1-3-74 0,-1 2 14 16,-1-3-103-16,2-2-5 0,-2-2-69 0,0 2-40 16,-4-8-87-16,5 7-305 0,-5-7-166 0</inkml:trace>
  <inkml:trace contextRef="#ctx0" brushRef="#br0" timeOffset="87075.1">16110 13109 222 0,'-14'-4'378'16,"14"4"-91"-16,-13-3-37 0,13 3-29 0,-10-2-15 16,10 2-2-16,0 0-12 0,-14-1-17 0,14 1-26 15,0 0-41-15,0 0-24 0,-9-3-16 0,9 3-21 16,0 0-11-16,0 0-1 0,0 0-7 0,0 0-4 15,5-6-4-15,-5 6-3 0,14-8-5 0,-2 6-3 16,2-3-2-16,1-2-5 0,2 1-14 0,2-2-37 16,1-1-46-16,1 3-39 0,-2-5-38 0,0 6-47 15,-1-2-55-15,0-2-296 0,-4 4-85 16</inkml:trace>
  <inkml:trace contextRef="#ctx0" brushRef="#br0" timeOffset="87591.52">16481 12953 150 0,'0'0'520'0,"0"0"-149"0,0 0-81 0,2-6-65 16,-2 6-27-16,4-7-5 0,-1 1-4 0,-3 6-18 15,7-9 7-15,-3 4-82 0,1-2 26 0,3 4-75 16,0-2 37-16,-1 1-64 0,2-2 45 15,-1 4-67-15,-8 2 49 0,18 0-55 0,-18 0 47 16,19 5-57-16,-9 2 5 0,3 0-2 0,-2 1 5 16,-3 4 7-16,1 0-4 0,0-2 2 0,1 4 0 15,-3 0 1-15,-2 1-1 0,0-4 6 0,0 4 1 16,-1-3 46-16,-2-2-57 0,1 2 52 0,-2-4-52 16,-1 3 53-16,3-4-56 0,-2 1 56 0,-1 0-46 15,0-8 64-15,1 11-44 0,-1-11 53 0,-2 8-62 16,2-8 52-16,0 0-57 0,0 0 45 0,0 0-59 15,-13-4 1-15,9 0 1 0,2-4 1 16,-2 2 1-16,1-4 1 0,-1 0 0 0,2-1 0 16,-1 2 2-16,3-3-1 0,-1-1-1 0,1 1 49 15,1-1-54-15,-1 2 48 0,0 0-53 0,4-3 48 16,-3 5-57-16,3-4 52 0,-1 4-56 0,2-1 55 16,0 0-58-16,1 1 55 0,1 1-56 0,-1 0 53 15,3 4-53-15,1-1 54 0,-2 2-52 0,1 0 58 16,-9 3-58-16,19 3 7 0,-10 0 7 0,0 2 3 15,1 0 2-15,2 4 2 0,-3-1 5 0,2 3 0 16,-2-1-12-16,0 3 12 0,0-1-2 0,-1-2-2 16,-2 4-11-16,2-5-25 0,-1 5-31 15,-3-5-33-15,3 1-40 0,-2-1-28 0,0-1-30 16,-1-2-37-16,2 3-72 0,-6-9-264 16,5 7-93-16</inkml:trace>
  <inkml:trace contextRef="#ctx0" brushRef="#br0" timeOffset="89090.27">17109 12851 204 0,'0'0'305'0,"2"-7"-28"0,-2 7-58 16,1-9 51-16,-1 9-76 0,0 0 67 16,1-8-70-16,-1 8 49 0,0 0-80 0,-1-9 21 15,1 9-76-15,0 0 38 0,0 0-68 0,-9-2 48 16,9 2-62-16,-6 2 58 0,6-2-44 15,-12 12 57-15,8-4-57 0,-3 1-8 0,2 0-11 16,-2 5-13-16,2 0-6 0,0-2-6 0,1 4-7 16,-1-1-5-16,4-2-4 0,1-2-3 0,0 2-4 15,0-4-6-15,1 3-2 0,3-1-9 0,0-2-16 16,-2-2-14-16,3 0-16 0,2-2-11 0,-7-5-12 16,10 4-19-16,-10-4-13 0,17-3-12 0,-17 3-7 15,15-6-8-15,-9-1 5 0,3 0 4 16,-2-1 4-16,-1-4 9 0,0 0 42 0,-2 1-23 15,1-1 48-15,-1 2-18 0,-1-2 47 0,-2 1-22 16,3 2 62-16,-3-1-25 0,-1 3 74 0,3 1-48 16,-2-2 75-16,-1 8-75 0,0-10 58 0,0 10-80 15,4-11 50-15,-4 11-61 0,0 0 53 0,0-6-61 16,0 6 59-16,0 0-71 0,0 0 10 0,0 0 9 16,2 6 0-16,-2-6 18 0,3 12-16 0,-3-12 9 15,4 8-5-15,-4-8-1 0,4 11 2 0,-4-11 4 16,5 7 1-16,-5-7 2 0,6 8 6 0,-6-8-5 15,9 6 1-15,-9-6 0 0,9 4 2 16,-9-4 9-16,10 1-2 0,-10-1-5 0,13-1 0 16,-13 1-10-16,10-1 4 0,-10 1-3 0,13-4-7 15,-13 4 8-15,14-5-1 0,-9 1-1 0,-5 4 2 16,13-5-4-16,-4 2 3 0,-3-2 3 16,2 2-2-16,0-2 4 0,-1 1 51 0,1 0-66 15,0-1 58-15,-2-2-64 0,2 3 64 0,-2 0-61 16,-1-4 58-16,2 3-36 0,-1-1 26 0,0-2-58 15,-2 3 70-15,3-2-55 0,-5-2 72 0,3 4-52 16,-1-2 60-16,-1-1-57 0,2 3 58 0,-5 5-52 16,2-14 55-16,-2 14-61 0,4-7 57 15,-4 7-65-15,4-11 48 0,-4 11-53 0,1-5 40 16,-1 5-60-16,3-8 49 0,-3 8-56 0,0 0 53 16,4-7-62-16,-4 7 54 0,0 0-53 0,0 0 61 15,6 4-46-15,0 3 60 0,-2 0-48 0,1 3 55 16,2 0-62-16,-1 7 61 0,2-2-61 0,-2 3 5 15,3 2 8-15,-1 0 0 0,1 1 2 0,-3 1 1 16,3 5-3-16,0-1-1 0,1-6 4 0,-2 3 47 16,0 0-53-16,-2-1 41 0,3-1-55 0,-3-3 52 15,-2-2-56-15,3-2 52 0,-2 0-53 0,1 1 54 16,-5-4-55-16,3-2 57 0,-1-1-60 0,-1 1 42 16,1-4-86-16,-3-5 1 0,0 11-108 0,0-11-28 15,0 0 12-15,0 0-15 0,0 0 1 0,-12 0 10 16,12 0-2-16,-10-9 17 0,6 5-2 15,-1-2 37-15,-1-2 8 0,1 1 40 16,-3 0 20-16,3-2 40 0,-3 1 29 0,3-3 22 16,-3 1 22-16,1-1 13 0,-1-2 6 0,2 3 1 15,-1-2 5-15,0-2 3 0,-1 2 10 0,2-2-11 16,-1-2 19-16,2 1-18 0,-4 2 28 0,4-3-29 16,-1-2 31-16,-2-2-42 0,-1 2 49 0,4-1-55 15,-3 0 46-15,3 0-55 0,0-1 71 0,-1-1-66 16,1 3 66-16,-2 0-73 0,5 1 66 0,-1-2-68 15,-2 2 55-15,2 2-45 0,2-2 32 0,0 5-66 16,1-2 50-16,0 1-64 0,1-2 52 0,0 5-61 16,2-2 56-16,-2 0-61 0,4 2 52 15,-1 2-53-15,4-1 48 0,1 3-58 0,1-1 55 16,-1 3-59-16,4 2 67 0,-2 2-67 0,2 2 60 16,5-1-56-16,-4 4 58 0,1 1-58 0,3 2 61 15,-4 1-61-15,-1 0 61 0,0 2-55 0,-3-2 56 16,-1 4-54-16,1-4 65 0,-2 4-37 0,-2-1 73 15,-2-2-23-15,-1 2 58 0,-1-2-47 0,-1 2 59 16,-2-3-60-16,-1 2 38 0,-1-2-69 0,2 0 43 16,-3-2-62-16,0 0 46 0,3-2-59 15,-3 3 42-15,4-8-110 0,-8 7-8 0,8-7-125 16,-10 3-41-16,10-3-19 0,-9-3-29 16,9 3-79-16,-5-11-262 0,1 7-142 0</inkml:trace>
  <inkml:trace contextRef="#ctx0" brushRef="#br0" timeOffset="89540.39">17678 12291 373 0,'0'0'377'15,"0"-11"-100"-15,0 11-34 0,3-9-55 0,-3 9-23 16,0 0-38-16,1-8-22 0,-1 8-29 0,0 0 5 15,0 0 29-15,8 11 2 0,-3 1-11 0,0 2-17 16,1 8 0-16,1 0 23 0,2 8-65 0,-2 0 57 16,2 3-53-16,-1-1 51 0,0-2-60 0,-1 4 50 15,1-3-56-15,-3-2 47 0,3 1-49 16,-2-6 44-16,-1-2-53 0,-1-2 59 0,0-3-52 16,0-1 51-16,-3-3-55 0,2-4 58 0,-1 3-53 15,1-4 10-15,0 1 0 0,-1-3-2 0,-2-6-14 16,0 0 24-16,0 0-85 0,0 0 33 0,6-6-62 15,-6-5 53-15,0 4-60 0,4-4 57 0,-3 1-57 16,2-2 47-16,-2 0-41 0,3 1 64 0,-3 0-53 16,3 2 60-16,-4-1-50 0,6 2 58 0,-2-1-52 15,0 3 56-15,0-1-53 0,0 1 61 16,-4 6-55-16,9-6 54 0,-9 6-53 0,11-1 58 16,-11 1-54-16,14 3 57 0,-6 1-56 0,1 2 54 15,-3 1-54-15,3-1 57 0,1 4-62 0,-2 0 54 16,1 2-54-16,0 0 33 0,1-3-92 0,2 1-2 15,-3-2-99-15,2 0 10 0,-2-1-33 0,0-3-25 16,1-2-37-16,2-1-39 0,-2-2-169 0,0-1 24 16</inkml:trace>
  <inkml:trace contextRef="#ctx0" brushRef="#br0" timeOffset="90394.03">18211 12534 334 0,'3'-9'376'0,"-3"9"-129"0,0 0-6 0,0-8-76 15,0 8 56-15,0 0-81 0,0 0 72 0,-8 8-67 16,4-1 40-16,2-1-82 0,-1 5 29 0,-1-2-77 16,3 4 42-16,-2 1-69 0,2 2 48 0,0-1-68 15,-3 2 49-15,4-2-57 0,0-1 46 0,5 2-58 16,-4-5 54-16,2 2-59 0,-2 0 53 0,3-4-55 16,-1 1 53-16,-1-2-54 0,1-3 55 0,-1 3-53 15,1-2 56-15,-3-6-59 0,5 1 55 16,-5-1-67-16,10-1 57 0,-10 1-54 0,5-8 55 15,-2 0-53-15,-2 3 48 0,3-4-58 0,-3 0 66 16,1-3-64-16,-1 2 55 0,0-2-54 0,-1 3 59 16,3-3-54-16,-1 0 56 0,-1 2-54 0,2-2 54 15,-2 3-56-15,2-2 62 0,1 4-58 0,-2-2 57 16,1 2-54-16,2 1 50 0,-1-2-59 0,1 4 67 16,-5 4-67-16,10-5 54 0,-10 5-55 15,12 0 55-15,-12 0-54 0,16 5 55 0,-7 0-55 16,-1 3 56-16,2 0-61 0,-1 3 56 0,-1 0-59 15,1 1 51-15,-2 0-53 0,1-3 49 0,0 5-52 16,-3-6 69-16,1 3-66 0,-2-5 65 0,0 3-59 16,0-1 63-16,-4-8-31 0,5 11 49 15,-5-11-45-15,4 7 63 0,-4-7-57 0,0 0 47 16,0 0-50-16,0 0 57 0,2-6-62 0,-2 6 51 16,0-15-60-16,0 4 51 0,0 0-62 0,0-1 52 15,3-2-54-15,-2 1 53 0,4-1-59 0,-4-2 54 16,6 0-56-16,-1 3 57 0,1-1-55 0,1 0 54 15,1-1-57-15,-1 5 10 0,6-1 5 0,-4-1 7 16,2 5 1-16,2-2 46 0,-4 1-52 0,5 4 52 16,-3 0-60-16,-2 1 53 0,-10 3-51 0,23-1 51 15,-11 4-53-15,-1-2 55 0,-2 4-57 16,-1-1 57-16,1 3-54 0,-3 2 59 0,-1 0-59 16,-2 1 52-16,-2 1-50 0,-1-1 51 0,0 4-56 15,-1-2 58-15,-2-3-54 0,2 3 65 0,0-2-72 16,-2 1 55-16,-1-4-55 0,4 2 57 15,-1-2-56-15,0-1 58 0,1-6-58 0,-2 12 60 16,2-12-60-16,0 8 54 0,0-8-66 0,0 0 37 16,0 7-69-16,0-7 37 0,0 0-60 0,0 0 61 15,8-7-57-15,-8 7 61 0,5-9-64 0,-1 3 50 16,0-4-48-16,0 2 54 0,0-3-41 0,2-1 54 16,-2 0-41-16,0-2 54 0,-2 0-49 15,2 4 60-15,-1-3-42 0,-1 2 54 0,2 1-43 16,0-1 55-16,-2 2-40 0,1 1 14 0,-2 1 8 15,2 0 14-15,-3 7 3 0,4-12 4 0,-4 12-1 16,2-6-6-16,-2 6 3 0,0 0 11 0,7-6 32 16,-7 6 45-16,0 0-59 0,6 7 43 0,-1-2-66 15,-4 3 61-15,3 0-45 0,1-1 50 0,-1 4-59 16,1-2 52-16,-1 2-61 0,5-1 51 0,-1 0-63 16,-2 1 53-16,3-2-66 0,1 2 53 0,-1-4-61 15,0 1 46-15,5 0-58 0,-2-3 49 0,0-1-91 16,1-1 4-16,0-2-125 0,2-1-11 0,2-3-61 15,1-1-77-15,-2 1-365 16,4-5-201-16</inkml:trace>
  <inkml:trace contextRef="#ctx0" brushRef="#br0" timeOffset="92390.39">16569 14339 150 0,'0'0'207'16,"0"0"-47"-16,0 0-15 0,8 3-16 0,-8-3-7 16,0 0-8-16,0 0-4 0,0 0-8 0,0 0-9 15,0 0 2-15,0 0-2 0,0 0-2 0,0 0-4 16,0 0-3-16,0 0-7 0,0 0-7 0,0 0-4 15,0 0-5-15,0 0 5 0,0 0 6 0,0 0 1 16,0 0-8-16,0 0 0 0,6-4-5 0,-6 4-11 16,0 0 0-16,0 0-6 0,0-7-12 0,0 7-8 15,-4-6-8-15,4 6-9 0,-6-6-5 0,6 6 1 16,-12-5 16-16,12 5-24 0,-14-5 1 16,14 5 1-16,-19-1-1 0,6 2 2 15,-1 4 1-15,-1-2 1 0,-2 5 24 0,-2 0-24 16,0 2 1-16,0 3-56 0,-3 4 73 0,-1 2-60 0,6 3 20 15,-3 3 9-15,3 7 52 0,2 0-60 16,2 2 59-16,3-2-7 0,6 2-5 0,2 1-4 16,3 1-6-16,3 1-2 0,3 2-2 0,2 0-3 15,7-4 4-15,0-1-6 0,3-3-2 0,2-2-2 16,3-6-1-16,-1-4 1 0,3-5-2 0,-2-3-3 16,2-2-11-16,-1-6-12 0,2-2-18 0,-3-1-23 15,3-3-22-15,-4-2-26 0,3-1-21 0,-3-1-29 16,-2-3-22-16,-1 4-22 0,-4-3-32 0,1 1-224 15,-3-1 53-15</inkml:trace>
  <inkml:trace contextRef="#ctx0" brushRef="#br0" timeOffset="92956.27">17158 14566 402 0,'-13'2'325'0,"8"0"-25"0,-2 5-104 0,-1-2 9 15,-1-1-57-15,-1 3 60 0,-2 0-64 0,3 2 62 16,-2 2-69-16,2 0 33 0,-3 1-72 0,2 0 35 16,1 4-21-16,0 1-19 0,1-2-14 0,1 2-18 15,2-2-11-15,1 2-9 0,1 0-6 0,2-1-7 16,1-4-7-16,0 3-8 0,3-3-5 0,-1-1-1 16,2 1-5-16,0-4-8 0,2 1-11 0,-1-3-6 15,2 0 1-15,-1-2-16 0,-6-4-14 16,14 1-15-16,-14-1-7 0,13-5-14 0,-5-1 1 15,-2 0 2-15,0-3 0 0,1 0 0 0,-3-4-6 16,-2 0-9-16,1-2-3 0,-1-1 3 0,-2-1 13 16,0 0 4-16,0 1 33 0,-1-1 1 0,0 4 46 15,-2 1-8-15,3-2 42 0,-1 5-16 0,0-2 49 16,-1 5-44-16,2-1 48 0,-1 0-59 16,1 7 44-16,-4-11-60 0,4 11 48 0,3-7-52 15,-3 7 60-15,0 0-62 0,0 0 54 0,0 0-50 16,11 3 50-16,-7 3-57 0,4-1 50 0,-2 1-56 15,2 0 57-15,1 0-61 0,0 0 60 0,1 0-7 16,-1 1-6-16,2-2-3 0,1 2-3 0,-2-1-4 16,0-2-3-16,3-1-4 0,-4 3-11 15,1-2-33-15,-1-3-40 0,0 2-31 0,1-1-51 16,-10-2-43-16,13 1-43 0,-13-1-223 0,13-1 45 16</inkml:trace>
  <inkml:trace contextRef="#ctx0" brushRef="#br0" timeOffset="93656.47">17511 14316 211 0,'0'0'269'0,"-4"-11"-69"15,4 11-51-15,0-8-25 0,0 8-8 0,-4-10 4 16,4 10-5-16,-4-7 7 0,4 7-7 0,-6-10-15 16,6 10-6-16,-5-5-2 0,1 0 2 0,4 5 8 15,-5-9 14-15,0 6 12 0,5 3 4 0,-8-7 2 16,8 7 1-16,-5-10-8 0,5 10-9 0,-5-3-12 15,5 3-8-15,-4-6-7 0,4 6-11 0,0 0-6 16,-9-8-14-16,9 8-17 0,0 0-16 0,0 0-8 16,0 0 2-16,0 0 4 0,-1 13 13 0,2-6 4 15,2 7-49-15,2 0 52 0,0 3-57 0,1 3 52 16,1 2-54-16,-1 3 48 0,4 3-49 0,-1-2 51 16,3 3-58-16,-1-3 57 0,-2 2-57 15,0-5 49-15,4 3-58 0,-7-7 52 0,3 1-76 16,3-2 7-16,-5-1-103 0,1-2 13 0,-3-2-44 15,-1-3-89-15,2-2-6 0,-2 1-35 0,0-4-72 16,-4-5-222-16,4 6-121 0</inkml:trace>
  <inkml:trace contextRef="#ctx0" brushRef="#br0" timeOffset="94222.52">17428 14570 543 0,'-7'-4'419'0,"7"4"-65"0,-11-6-50 15,11 6 16-15,-8-9-90 0,8 9 8 0,-6-6-101 16,6 6 24-16,-3-11-82 0,3 11 36 0,0-11-73 16,5 2 40-16,-1 1-65 0,5-2 45 0,1 2-61 15,-1-3 48-15,4 2-60 0,4-4 51 0,-2 4-58 16,0 0 67-16,2 1-72 0,2-1 57 0,0 1-60 16,-3 1 56-16,0 1-58 0,0 1 52 0,-1-2-50 15,-1 1 50-15,0 2-52 0,-4 1 57 0,2 0-58 16,-1-3 54-16,-2 3-55 0,0 1 56 0,0 1-56 15,-9 1 55-15,13-4-57 0,-13 4 55 0,10-2-57 16,-10 2 54-16,0 0-52 0,0 0 61 16,0 0-57-16,10 4 62 0,-10-4-41 0,-6 11 66 15,2-3-45-15,0-2 59 0,-1 4-51 0,0 1 46 16,0 2-60-16,0 0 49 0,-3 1-60 0,4 1 50 16,-1 1-59-16,3-1 51 0,0 2-58 15,1-3 54-15,1-2-55 0,0 4 55 0,1-3-64 16,2-3 54-16,-2 2-58 0,3 0 54 0,-1-3-59 15,-1-1 52-15,2 0-56 0,2-2 52 0,-6-6-57 16,11 6 50-16,-11-6-63 0,11-1 50 0,-5-4-61 16,1 1 55-16,-1-1-52 0,1-6 13 15,-2 5 10-15,1-6 8 0,-1 2 60 0,-1-3-59 0,0 0 56 16,-3 3-43-16,3-1 48 0,-1 1-53 16,-1 0 57-16,1 1-48 0,-2 1 58 0,3 2-57 15,-4 6 52-15,2-13-57 0,-2 13 51 0,3-8-60 16,-3 8 56-16,4-9-57 0,-4 9 58 0,0 0-53 15,9-3 61-15,-9 3-60 0,9 3 53 0,-9-3-50 16,11 8 51-16,-3-3-53 0,0-1 53 0,0 0-55 16,1 3 3-16,-1-2 45 0,1 0-91 0,0 2 28 15,0-2-84-15,0 0-16 0,1-2 20 0,-2 2-47 16,1-1-2-16,-9-4-33 0,15 3-12 0,-15-3 48 16,17 2 1-16,-17-2-44 0,16-4-199 0,-4 1 125 15</inkml:trace>
  <inkml:trace contextRef="#ctx0" brushRef="#br0" timeOffset="94789.78">18040 14338 31 0,'-3'-7'437'0,"3"1"-73"0,0 6-44 15,-1-9-48-15,1 9-24 0,-1-9-24 0,1 9-30 16,-2-5-38-16,2 5-27 0,0 0-34 0,-2-8-17 16,2 8-15-16,0 0-1 0,0 0 16 0,10 8 12 15,-5-3 8-15,2 7-62 0,-1 0 50 0,7 2-61 16,-3 4 50-16,4 6-65 0,-2 0 48 0,-1 2-58 16,3 0 46-16,0 2-59 0,0 0 51 0,-1-1-7 15,1-1-8-15,-2 3-8 0,-2-2-7 16,1 0-4-16,-3-4-39 0,0-3-36 0,-2-1-29 0,-1-2-25 15,0-2-35-15,-1-3-43 0,-1-1-34 16,-1-2-57-16,-2-9-78 0,0 12-185 0,0-12-69 16</inkml:trace>
  <inkml:trace contextRef="#ctx0" brushRef="#br0" timeOffset="96355.79">18027 14417 444 0,'-5'-14'364'0,"-1"2"25"0,-1 0-84 16,3-4-25-16,-2 4-32 0,5-3-11 0,-2 0-32 16,1-1-47-16,2 1-27 0,1 0-28 0,0-2-19 15,3 1-19-15,2 0-14 0,3-1-11 0,-1 1-11 16,3 3-5-16,0 1 1 0,0 0-12 0,2 2-3 16,0 1-9-16,1 4-3 0,0 0-2 0,-1 2 0 15,2 3-1-15,-3 0-3 0,4 4 8 0,-2 2 0 16,0-1 0-16,-2 4-1 0,-2 1-5 0,3 2 3 15,-7-1 1-15,3 1 0 0,-3 4 3 0,-2-3 0 16,3 1 1-16,-6-2 1 0,0 2-45 0,-1-2 75 16,-1 1-61-16,0-1 63 0,-2 0-57 0,-1-1 55 15,2-2-54-15,-3 2 55 0,1-5-53 0,1 2 42 16,-2-4-87-16,5-4 28 0,-6 4-80 0,6-4 48 16,0 0-69-16,-13-2 59 15,13 2-54-15,-4-7 43 0,4-2-4 0,0 2-13 16,0-4-2-16,3 0 8 0,2-2 10 0,-3-3 17 15,2-1 12-15,1 2 10 0,2-5 16 0,-2-2 10 16,1 3 14-16,-1-2 14 0,2 0 16 0,-5 0 15 16,5-1 23-16,-5 0-45 0,2 1 65 0,0 0-56 15,-3 2 54-15,0-1-63 0,1 3 67 0,-1 0-66 16,-1 0 13-16,0 2 10 0,-1 2 2 0,1 1 5 16,0 0-4-16,-2 0-2 0,2 4-3 15,-1-2-2-15,1 4-10 0,-1-1-6 0,1 7-10 0,-4-13-2 16,4 13 5-16,0 0 3 0,0 0 57 15,0 0-39-15,6 12 65 0,-2 0-53 0,0 3 53 16,1 6-10-16,3 1-6 0,1 6-9 0,1 0-4 16,-1 2-2-16,0-2-2 0,1 2-5 0,-1-3-9 15,3 2-53-15,-2-5 55 0,-4-3-58 0,3-1 53 16,0-2-58-16,-4-3 57 0,3 0-55 0,-3-4 51 16,-1 0-54-16,0-2 57 0,1-1-47 15,-3-3 46-15,2-1-44 0,-4-4 43 0,0 0-66 16,0 0 42-16,8-3-67 0,-8 3 53 0,1-8-1 15,2-1-2-15,-2 3 0 0,0-2 1 16,1-1-1-16,-1 4-1 0,0-5-1 0,-1 4 1 0,5-1-3 16,-2 1 1-16,-3 6-2 0,2-9 7 15,-2 9-2-15,7-10 0 0,-7 10-3 0,9-4-4 16,-9 4-28-16,11-1 41 0,-11 1 0 0,12 2-1 16,-6 1-50-16,2 0 56 0,-1 1-59 0,2-1 49 15,0 1-78-15,0-1 28 0,-1-1-29 0,-8-2-83 16,13 6 40-16,-13-6-63 0,15 2 25 0,-15-2 26 15,14-3-24-15,-5-2-53 0,0 3-24 0,0-5-4 16,0-3 18-16,0 2 24 0,0-4 16 0,-3 1 44 16,3 0 45-16,-1-3 55 0,-1 5 47 0,0-3 55 15,-2 1 39-15,-1 2 40 0,1 1 42 0,-3 0 25 16,2 4-52-16,-4 4 76 0,4-11-22 16,-4 11-21-16,1-8-25 0,-1 8-20 0,0 0-17 15,0 0-7-15,0 0-9 0,-9 5-15 16,7 2-14-16,2-7-17 0,-5 13-2 0,2-5-21 15,2 1-16-15,1 1-6 0,-1-1-8 0,-1 4-53 16,2-2 52-16,2-1-9 0,-2-1-22 0,1-1 2 16,0-1-6-16,-1 0 2 0,0-7-2 0,3 11 5 15,-3-11 4-15,1 9-2 0,-1-9-7 0,0 0 1 16,0 0 3-16,0 0-10 0,9-7 16 0,-9 7 3 16,1-12 2-16,-1 12 8 0,3-15-1 15,-2 8 1-15,0-3 3 0,1 4 2 0,0-3 2 16,1 2 1-16,-1-1 3 0,1 2-3 0,-2 1 10 15,5-1-8-15,-2 1-1 0,0 1-1 0,-4 4-6 16,12-5 0-16,-12 5-2 0,14-1 1 0,-14 1-2 16,14 4 1-16,-14-4 0 0,16 5 0 0,-9 0-5 15,-1 0 0-15,1 2-1 0,-1-2 2 0,0 2 0 16,-2-3 2-16,0 1 0 0,-4-5 0 0,5 9 8 16,-5-9-3-16,3 8 8 0,-3-8 4 0,0 8 5 15,0-8 4-15,0 0 6 0,-4 6 1 0,4-6 1 16,0 0 0-16,-8-2-10 0,8 2-4 15,-4-10-6-15,2 5 0 0,-1-2-6 16,2-3-3-16,2 2-5 0,-1-2 1 0,4-3-52 16,-3-2 64-16,6 1-47 0,-1 0 55 0,1 1-55 15,1 0 64-15,1-1-51 0,2-1 62 0,-1 2-49 16,0 1 57-16,2 0-50 0,-1 4 54 0,1-3-57 16,-2 4 55-16,1-2-55 0,1 4 51 0,-2 0-59 15,0 1 53-15,-1 0-56 0,3 0 50 0,-12 4-56 16,19-1 53-16,-19 1-55 0,16 1 53 0,-8 3-57 15,-3 0 57-15,2 2-52 0,-2-2 53 0,-1 6-63 16,-1-3 60-16,-1 4-55 0,-1-2 53 0,-2 3-53 16,1-2 57-16,-2 1-59 0,1-1 64 0,-1-2-63 15,2-2 57-15,-3 3-56 0,3-1 56 0,0-8-47 16,-1 10 51-16,1-10-56 0,0 9 63 16,0-9-66-16,0 0 50 0,0 7-66 0,0-7 44 15,0 0-61-15,4-7 55 0,-4 7-60 0,5-11 62 16,-3 3-54-16,2 2 59 0,0-5-38 15,0 5 51-15,1-3-55 0,-1 2 62 0,1 0-52 16,-1-3 60-16,-2 5-45 0,1-1 64 0,1 0-54 16,-4 6 61-16,2-8-58 0,-2 8 52 0,7-8-58 15,-7 8 54-15,2-6-58 0,-2 6 48 0,0 0-57 16,5-8 46-16,-5 8-50 0,0 0 54 0,4-8-49 16,-4 8 47-16,0 0-55 0,0 0 59 0,4-4-55 15,-4 4 58-15,0 0-58 0,0 0 59 16,0 0-60-16,1-6 58 0,-1 6-54 0,0 0 50 15,0 0-56-15,0 0 52 0,0 0-58 0,0 0 62 16,5-5-58-16,-5 5 54 0,0 0-55 0,0 0 53 16,11-3-55-16,-11 3 54 0,0 0-59 0,12 0 57 15,-12 0-55-15,13 0 42 0,-13 0-82 0,14 0 23 16,-14 0-93-16,13 0 22 0,-13 0-99 0,14 3 15 16,-14-3-74-16,14-3-38 0,-14 3-54 0,13 0-323 15,-13 0-201-15</inkml:trace>
  <inkml:trace contextRef="#ctx0" brushRef="#br0" timeOffset="96488.06">19425 13860 707 0,'0'0'624'0,"9"-4"-175"0,-9 4-34 16,0 0-142-16,12-3-13 0,-12 3-100 0,0 0 21 16,11 0-89-16,-11 0 22 0,0 0-94 0,0 0-73 15,0 0-191-15,12 0-143 0,-12 0-437 0,0 0-362 16</inkml:trace>
  <inkml:trace contextRef="#ctx0" brushRef="#br0" timeOffset="137843.04">13246 12727 208 0,'0'0'236'15,"0"0"-35"-15,0 0-22 0,0 0-14 0,0 0-11 16,-4-4-17-16,4 4-22 0,0 0-16 0,0 0-10 15,0 0-8-15,0 0-3 0,0 0-3 0,-5-5-1 16,5 5-5-16,0 0-6 0,0 0 2 0,0 0-57 16,0 0 60-16,0 0-9 0,0 0-2 0,0 0-6 15,0 0-3-15,-6-3-4 0,6 3-7 16,0 0-1-16,0 0-2 0,0 0-2 0,0 0 1 16,0 0-5-16,0 0-1 0,0 0-1 0,-8-5-4 15,8 5 0-15,0 0 2 0,0 0-3 0,0 0-2 16,0 0-8-16,0 0-1 0,0 0-2 15,0 0 0-15,0 0-1 0,0 0-2 0,0 0 1 16,0 0-1-16,0 0-2 0,0 0 1 0,0 0-2 16,0 0 5-16,0 0-15 0,0 0 35 0,0 0 1 15,0 0 11-15,0 0 7 0,0 0-2 0,0 0 2 16,0 0 3-16,0 0 0 0,0 0 0 0,0 0 2 16,0 0 1-16,0 0 0 0,0 0-1 0,0 0 6 15,0 0 1-15,0 0-51 0,0 0 56 0,0 0-53 16,0 0 56-16,0 0-61 0,0 0 57 0,0 0-55 15,0 0 50-15,0 0-57 0,0 0 47 0,0 0-55 16,0 0 51-16,0 0-59 0,0 0 56 0,0 0-55 16,0 0 55-16,0 0-57 0,0 0 47 15,0 0-53-15,0 0 57 0,0 0-58 0,0 0 59 16,0 0-62-16,0 0 54 0,0 0-53 0,0 0 55 16,0 0-56-16,0 0 56 0,8-4-54 0,-8 4 57 15,0 0-52-15,0 0 47 0,11-1-43 0,-11 1 52 16,17 1-52-16,-17-1 58 0,19-1-57 0,-4 1 50 15,2 0-52-15,2 0 55 0,5 0-54 16,2-1 52-16,5 1-49 0,7-2 46 0,0 1-48 0,2 1 42 16,2-1-52-16,2 1 52 0,-2 0-55 0,1 1 58 15,2-1-64-15,-3 1 57 0,0 1-47 0,-2-1 49 16,-3 0-47-16,1 2 49 0,-2 0-50 16,-4 0 46-16,-4-2-48 0,0 1 52 0,0 1-51 15,-3-1 53-15,-1-1-51 0,-2 2 51 0,-2-3-55 16,-2 1 58-16,1 2-55 0,-1 0 56 0,-4-2-55 15,2-1 58-15,-4 1-53 0,1 1 59 16,2-2-46-16,-15 0 49 0,22 1-56 0,-22-1 55 16,19 0-62-16,-19 0 54 0,19 0-55 0,-19 0 54 15,16 0-57-15,-16 0 54 0,15 0-58 0,-15 0 58 16,12-1-57-16,-12 1 56 0,0 0-57 0,14 0 54 16,-14 0-56-16,0 0 56 0,11-2-58 0,-11 2 58 15,0 0-56-15,12-1 53 0,-12 1-53 16,0 0 48-16,0 0-42 0,0 0 45 0,12-1-46 15,-12 1 45-15,0 0-52 0,0 0 60 0,0 0-59 16,0 0 52-16,0 0-54 0,0 0 52 0,11 2-49 16,-11-2 53-16,0 0-54 0,0 0 55 0,0 0-56 15,0 0 46-15,0 0-71 0,0 0 18 0,0 0-106 16,0 0-15-16,0 0-130 0,0 0-41 0,-11 3-67 16,11-3-65-16,-16 1-311 0,3-1-290 0</inkml:trace>
  <inkml:trace contextRef="#ctx0" brushRef="#br0" timeOffset="143690.9">13917 11485 283 0,'0'0'311'0,"0"0"-79"0,0 0-41 16,0 0-19-16,-8 3 2 0,8-3-30 0,0 0 3 15,0 0-11-15,0 0-5 0,0 0-8 0,0 0-8 16,-16-1 2-16,16 1-15 0,0 0 7 0,0 0-15 16,-13-2 21-16,13 2-5 0,-9-3 18 0,9 3-14 15,-9-1 8-15,9 1-31 0,-9-3 6 0,9 3-33 16,-9-5 5-16,9 5-26 0,-10-6 10 0,5 1-23 15,5 5 13-15,-12-8-6 0,5 1-4 16,2 1-3-16,-2-3 4 0,2 1-3 0,-3-5-6 16,1 1 5-16,-1 0-3 0,2-3-6 0,-3 1 1 15,-1-3-1-15,-1-3-4 0,2 3-2 0,-1-3-3 16,1 0-3-16,-4-4-4 0,2 2-16 0,-3-3-8 16,0 2 5-16,-3-3 4 0,1 2 6 0,-4-6 8 15,-3 3-1-15,2-2-1 0,-5 1 0 0,4-1-2 16,-3 1-18-16,-1 0 22 0,-2 2-20 0,3-3 22 15,-5 3-20-15,1-2 22 0,-2 0-20 0,-1 3 17 16,0-3 7-16,0 2-4 0,-2-2-4 0,-1 4-1 16,-2-3-8-16,-9-3 1 0,9 4 1 0,-5-4-2 15,-4 3 2-15,8 2 6 0,-11-3-3 16,4 0 2-16,-2 1-2 0,1-1-2 0,-4 3 1 16,0 0 1-16,-1 0 1 0,0 1-1 0,-3 2 4 15,1-1-5-15,-5 1 5 0,2-2 0 0,-3 4 0 16,3 0-19-16,-2 0 23 0,-3 1-19 15,0 0 27-15,-2 0-26 0,-2 1 22 0,0 0-22 16,-3 1 24-16,2 0-20 0,-5 0 20 0,1 2-19 16,0-1 22-16,-2 1-21 0,2-2 18 0,-4 2-19 15,-2 1 20-15,2 0 0 0,-1-1-2 0,-2 1-2 16,-1 1 1-16,0 0-2 0,0-1-2 16,2 4-3-16,-4-4 1 0,4 0 1 0,-1 4-1 0,-1-2-1 15,1-1-5-15,-3 3 1 0,2-2 8 16,-4 2-2-16,2-1-2 0,0 3-3 0,0-4-5 15,-2 5-1-15,4-4 4 0,-1 3 2 0,-2-1-4 16,1 1 0-16,-2-1 50 0,3 1-60 0,-3 2 59 16,3-2-67-16,-3 1 54 0,0-1-57 0,3 1 5 15,-3-1 3-15,2 2 0 0,-1 0 56 0,2 0-60 16,-2-1 55-16,1 5-59 0,-2-3 58 0,0-2-59 16,3 4 54-16,0-1-54 0,-2 2 4 0,2-2 5 15,4 0 55-15,-3 3-60 0,1 1 59 16,-1-2-55-16,0 2 49 0,13 0-53 0,-12 0 53 0,11 0-61 15,-10 2 59-15,11-2-57 0,0 0 8 0,-9 4 2 16,10-3 54-16,-1 0-59 0,-9 3 54 16,10-3-49-16,1 2 45 0,-2-1-54 0,1 0 52 15,-6 3-55-15,7 0 57 0,3-2-58 0,-1 1 58 16,-2 3-59-16,-6-1 61 0,-1-2-59 0,11 4 55 16,-1-2-55-16,5-1 55 0,-4 4-55 0,-1-2 57 15,-5 1-58-15,6 0 53 0,-6 1-47 0,0 2 55 16,7-4-50-16,5 5 48 0,-2-5-46 0,0 4 10 15,2-3 65-15,1 2-62 0,0 0 61 0,-1 1-64 16,2-2 52-16,1 2-60 0,0 1 56 0,3-5-52 16,0 6 0-16,-2-3 4 0,3 2-1 0,0-1 3 15,0 0 0-15,0 1 1 0,4 1-1 0,-1-1 1 16,-1 1 2-16,3-2-2 0,-1 2-21 16,1 1 29-16,3-3 0 0,-2 2-1 0,2-1-1 15,1-1 0-15,0 3 1 0,5-2 0 16,0-2 6-16,-4 2 40 0,7-3-47 0,-2 3 51 15,-1-2-65-15,3 0 58 0,-2 4-60 0,4-4 59 16,-1 2-64-16,0-3 51 0,0 3-56 0,1-2 59 16,-1 0-57-16,1 1 58 0,0 0-48 0,5-2 59 15,2 0-57-15,-3 1 61 0,0-3-58 0,4 3 59 16,-3-1-61-16,3 2 60 0,0-4-60 0,-3 3 54 16,5-1-57-16,-2-2 50 0,4 3-52 0,-2-3 51 15,3 1-58-15,-1 0 52 0,2 1-53 0,-2-1 49 16,2 1-59-16,-1 0 55 0,1-2-50 15,-1 3 48-15,0-2-46 0,0 3 52 0,1 0-57 16,-1-1 58-16,3 1-55 0,-2 1 55 0,-4 1-53 16,6 0 53-16,-3-3-52 0,1 6 49 0,0-2-55 15,-1 0 58-15,1 0-51 0,-1 1-1 0,4 2 6 16,-3-1-4-16,2-1 12 0,-1 0 2 0,-2 0-1 16,4 1 14-16,-2 1-6 0,1-2 4 0,2-3 0 15,-1 4 8-15,0-1-4 0,-1-2 4 0,5-2 40 16,-3 2-49-16,0 2 42 0,4-5-50 0,-3 3 49 15,2 1-64-15,-2-2 53 0,2 1-46 0,1 0 37 16,-2 1-35-16,2-2 41 0,0 4-49 16,0-2 43-16,1 2-41 0,-1-3 27 0,1 1-21 15,3 3 21-15,-2-2-25 0,1 0 38 0,-2-3-42 16,3 2 44-16,-2 0-30 0,3-2 26 0,0 1-37 16,-1 2 36-16,1-4-39 0,0 1 22 0,-1 1-23 15,1-3 43-15,-3 4-44 0,3-3 44 0,0-2-50 16,0 2 49-16,0-3-42 0,-1 2 43 0,1-3-44 15,0 0 44-15,0-7-44 0,0 12 43 0,-3-7-43 16,3-5 47-16,0 12-49 0,0-12 46 0,0 8-46 16,0-8 43-16,0 9-42 0,0-9 43 0,0 5-49 15,0-5 38-15,0 0-43 0,0 11 38 0,0-11-46 16,0 0 49-16,0 0-60 0,0 6 58 0,0-6-69 16,0 0 52-16,0 0-67 0,0 6 54 15,0-6-68-15,0 0 41 0,0 0-71 0,0 7 33 16,0-7-32-16,0 0-25 0,0 0-14 0,0 0-18 15,-2 7-19-15,2-7-34 0,0 0-23 0,-7 3-25 16,7-3 16-16,0 0-16 0,0 0 3 0,-15-1 10 16,15 1 24-16,-9-4 2 0,5-1-161 15,0 0 139-15</inkml:trace>
  <inkml:trace contextRef="#ctx0" brushRef="#br0" timeOffset="144324.96">2728 10951 137 0,'-5'-11'269'0,"5"11"-36"16,-4-7-50-16,4 7 10 0,-1-8-40 0,1 8 13 16,-4-8-44-16,4 8-12 0,0 0-13 0,-1-6-13 15,1 6-10-15,0 0-7 0,-3-6-10 0,3 6-4 16,0 0-11-16,0 0 2 0,-2-6-8 0,2 6-22 15,0 0-2-15,0 0 0 0,0 0-4 0,0 0-6 16,0 0-7-16,0 0 4 0,0 0 1 16,0 0 2-16,-4 4 2 0,5 4 0 0,-1-2 1 15,0 3-2-15,0 2 5 0,4 3-4 0,-3 1-1 16,2 2 3-16,-2-2-1 0,3 6 7 16,-3-5 1-16,3 4-1 0,0 3-7 0,-3-4 15 15,3-1 13-15,-3 1 10 0,3-1-2 0,-1 0 8 16,-1-1 4-16,1-1 4 0,1 0-11 0,-7-1-3 15,7-2 6-15,-3-2-23 0,-1 1-4 0,0-2-1 16,3 0 0-16,-2-1 0 0,-1 0 0 0,0-3 2 16,4 2 4-16,-3 0 0 0,-1-8 6 15,0 12-10-15,0-12 2 0,1 8 0 0,-1-8 1 0,3 10 0 16,-3-10-1-16,0 0 3 0,0 9-1 16,0-9 3-16,0 0 2 0,1 8 2 0,-1-8 1 15,0 0-1-15,3 6 0 0,-3-6-8 0,0 0 1 16,0 0 2-16,0 0-66 0,0 0 64 0,5 4 1 15,-5-4-1-15,0 0 1 0,0 0-3 0,15-2-6 16,-15 2-3-16,13-4-2 0,-5 1-4 0,2-2-1 16,0 2-3-16,-1 0 4 0,4 0-3 0,-3-2-1 15,3 1-6-15,1-2-2 0,-1 3 1 0,1-1-1 16,-3-2 0-16,2 2 0 0,1 2 0 0,-2-2 0 16,-1 2 0-16,-2-1 2 0,3-1-3 0,-1 1 0 15,-2 1 0-15,-9 2 2 0,14-4-3 16,-5 1-35-16,-9 3 44 0,13-2-2 0,-13 2-7 15,14-4 4-15,-14 4-11 0,10-3-1 0,-10 3-13 16,9-3-14-16,-9 3-16 0,10-1-20 0,-10 1-22 16,0 0-23-16,9-2-30 0,-9 2-29 0,0 0-39 15,9-3-31-15,-9 3-47 0,0 0-44 0,0 0-184 16,14 0-26-16</inkml:trace>
  <inkml:trace contextRef="#ctx0" brushRef="#br0" timeOffset="160070.06">4078 17488 46 0,'0'0'113'15,"0"0"-23"-15,-12 0-9 0,12 0-15 0,0 0-10 16,0 0-10-16,0 0-5 0,-9-1-2 0,9 1-7 15,0 0-5-15,0 0-1 0,0 0-3 0,0 0 1 16,-5-3 8-16,5 3 14 0,0 0 13 0,0 0 4 16,0 0 12-16,0 0 7 0,0 0 8 0,0 0 24 15,0 0-18-15,0 0-26 0,0 0 28 0,0 0-16 16,0 0 26-16,0 0-37 0,0 0 30 16,0 0-27-16,0 0 33 0,0 0-40 15,0 0 22-15,-14 0-17 0,14 0 13 0,0 0-30 16,0 0 15-16,0 0-27 0,0 0 14 0,0 0-19 15,0 0 19-15,0 0-19 0,0 0 16 0,-10-2-18 16,10 2 19-16,0 0-17 0,0 0 19 0,0 0-15 16,0 0 12-16,0 0-17 0,-13-1 13 0,13 1-21 15,0 0 12-15,0 0-17 0,0 0 16 0,0 0-14 16,0 0 17-16,0 0-14 0,-13 0 10 0,13 0-22 16,0 0 14-16,0 0-23 0,0 0 11 0,0 0-20 15,0 0 13-15,0 0-19 0,0 0 13 16,0 0-17-16,0 0 15 0,0 0-19 0,0 0 19 0,0 0-17 15,0 0 15-15,0 0-18 0,0 0 14 16,0 0-7-16,0 0 18 0,0 0-18 0,0 0 19 16,13 0-14-16,-13 0 13 0,17-2-13 0,-17 2 15 15,24-1-16-15,-14 0 15 0,7-1-16 0,1-1 16 16,-2 1-16-16,5-1 16 0,-1 0-17 0,3-1 17 16,4 2-20-16,1 0 19 0,-1 0-10 0,1 1 14 15,3 1-12-15,-2 0 12 0,6 0-16 0,2 2 11 16,-3-1-7-16,2 2 15 0,-3 0-13 0,2 2 21 15,-2-2 6-15,-5 0 11 0,4 2-14 0,-4-1 4 16,-1 1-15-16,1 0 17 0,-1-4-28 16,-4 4 15-16,0-2-15 0,-4 1 14 0,-1-2-16 15,1 1 14-15,-2 1-13 0,-4-2 14 0,-2 3-9 16,2-4 9-16,-3 1-7 0,-1 0 15 16,-9-2-2-16,18 2 4 0,-10 1 5 0,-8-3 6 15,11 2 0-15,-11-2 11 0,12 3-11 0,-12-3-8 16,9 3 0-16,-9-3-3 0,0 0-4 0,11 2-5 15,-11-2-5-15,0 0-3 0,0 0-3 0,9 1 1 16,-9-1-10-16,0 0-9 0,0 0-23 0,0 0-28 16,0 0-20-16,0 0-51 0,13 0-39 0,-13 0-81 15,0 0-31-15,0 0-113 0,0 0-55 0,0 0-333 16,0 0-304-16</inkml:trace>
  <inkml:trace contextRef="#ctx0" brushRef="#br0" timeOffset="164701.81">4590 17448 74 0,'0'0'375'0,"-5"-6"-99"0,5 6-57 0,0 0-34 15,0 0-17-15,-4-6-16 0,4 6-8 0,0 0-38 16,0 0 17-16,-4-4-39 0,4 4 19 0,0 0-43 15,0 0 20-15,0 0-40 0,0 0 28 0,0 0-37 16,0 0 25-16,-6-5-35 0,6 5 30 16,0 0-32-16,0 0 19 0,0 0-27 0,0 0 32 15,0 0-17-15,0 0-28 0,0 0 22 0,0 0-2 16,-1 6-21-16,1-6 34 0,0 12-21 0,0-7 23 16,0 5-22-16,0 1 19 0,0 2-22 0,1-2 18 15,-1 4-24-15,4 1 24 0,-2 2-26 16,2 0 18-16,0 4-19 0,0 1 20 0,1 0-3 15,0 2-1-15,3-2 4 0,-2 5-2 0,3-1 1 16,-1 1-1-16,1-1-4 0,-3-1 2 0,3 1 0 16,0-2-2-16,4 0 2 0,-3 1 9 0,3-1 8 15,-3-1 1-15,4 1-8 0,3 0-3 0,-2 0-4 16,3-1 0-16,0 0-3 0,-3 0-8 0,4 0 0 16,3 2-2-16,0-5-2 0,1 4-14 0,-4-3 14 15,8 0-1-15,-7-3 6 0,7 4-1 0,-3-3-1 16,-2-3-3-16,1 3 0 0,5 2 15 0,-1 1 9 15,1 1-9-15,0-1 12 0,-1 1-1 0,0 0-9 16,4-1-2-16,-2 0 1 0,-1-2-8 16,3 4 4-16,-3-5-3 0,4 3-1 0,0-3-2 15,0 3-3-15,1-3 3 0,3 3-6 0,-2-3-1 16,1 3 5-16,2-6-1 0,-1 4-3 0,2-3 2 16,3 3-2-16,-3-5 3 0,3 3 0 0,4-3-1 15,-3 2 0-15,4-4 3 0,0 2-2 0,1-4 1 16,1 3 6-16,0-3-1 0,2 2 7 15,1-2 0-15,0 0 3 0,-1-4-10 0,1 3 6 16,4-4 4-16,-1 3 1 0,0-4-6 0,2 1 9 16,1-3-3-16,1 4 8 0,-1-4-5 0,3 2 7 15,-1-3-9-15,0 4 7 0,1-6-17 16,0 4 10-16,4-2-14 0,6 3 8 0,-10-4-23 16,13-2 21-16,-9 0-14 0,10 0 11 0,-1 0-12 15,1 0 9-15,-11 0-12 0,11 0 3 0,-13 0-9 16,3 0 14-16,9 0-12 0,2 0 14 0,-11 0-12 15,9 0 11-15,0 0-13 0,-8 0 12 0,9 0-16 16,-10 0 16-16,14 0-11 0,-13 0 11 0,8 0-20 16,-6 0 20-16,9 0-12 0,-12 0 14 0,12 0-11 15,0 0 13-15,0 0-12 0,-11 0 5 0,0 0-20 16,12 0 21-16,-2 0-10 0,3 0 12 0,-13 0-10 16,8 0 10-16,-5 0-8 0,6 0 13 0,-9 0-17 15,12 0 13-15,-12 0-13 0,9 0 12 0,-7 0-13 16,9 0 12-16,-9 0-18 0,8 0 18 15,-7 0-10-15,7 0 14 0,1 0-13 0,-10 0 12 16,8 0-13-16,3 0 11 0,-2 0-12 0,-11 0 12 16,9 0-9-16,4 0 9 0,-4 0-15 0,-2 0 16 15,3 0-8-15,-11 0 6 0,7 0-11 0,3-4 15 16,-3-5-13-16,1 2 4 0,-1-3-6 0,3 2 15 16,-3-3-12-16,-1 1 16 0,4-2-18 15,-4 0 14-15,1 0-14 0,-2-2 4 0,0 1-6 16,-2-2 16-16,1-1-13 0,-2 1 13 0,0-1-14 15,4-1 10-15,-3-1-15 0,1 0 17 0,-2 0-10 16,0-1 9-16,-1-1-12 0,0 0 11 16,1 0-17-16,-1 0 16 0,-4 1-10 0,3-2 15 15,-2 1-25-15,1 0 25 0,-2-1-14 0,-3 1 14 16,3-1-17-16,-4 2 13 0,-1-2-9 0,-10 3 14 16,5 1-18-16,-5-1 10 0,-1 1 4 0,1 0-3 15,0 1 1-15,-4-1-4 0,1 0-21 0,-5 1 27 16,1 1 2-16,-2 0-5 0,-8 2-1 0,0-1 1 15,-2 1-11-15,-7 4 13 0,3-3-10 0,-3 2 8 16,-1 1-9-16,0-2 9 0,-3 2-11 0,0-1 12 16,-3 4-8-16,-2-2 9 0,4 1-11 15,-5-1 12-15,0 1-10 0,1 0 11 0,-1 1-13 16,-1 1 12-16,-3 0-8 0,4 0 8 0,-3 0-19 16,1-1 19-16,-1 1-9 0,2 0-2 0,-3-2 4 15,0 3 11-15,0-1-13 0,-5 5 8 0,9-8-11 16,-9 8 10-16,10-9-10 0,-6 4 14 0,1 1-14 15,-1-1 14-15,0 0-13 0,1 1 12 0,0-2-10 16,-1 0 10-16,0 1-12 0,0 0 11 0,1-2-8 16,-1 2 8-16,-2 0-18 0,2-2 21 15,2 2-14-15,-2-2 17 0,0 2-15 0,0-1 8 16,-3 0-21-16,4-1 23 0,-1 2-11 0,-1-2 14 16,-2 1-12-16,4 0 11 0,-4 0-11 0,3 0 12 15,-1 0-14-15,-3 6 12 0,2-12-11 16,1 5 7-16,-2 0-10 0,2 0 9 0,-2 1-13 15,0-2 14-15,1 1-8 0,-1 0 11 0,0-2-11 16,2 1 13-16,-3 0-11 0,2-1 8 0,-1 1-13 16,1 0 8-16,-2 0 5 0,1-3 0 0,0 4 2 15,-1-3-4-15,0 2 0 0,0-1 0 0,3 1-4 16,-3 1 2-16,0-2-1 0,0 1-6 0,0 1 8 16,-3-1-4-16,3-1-4 0,0 1 8 0,0 0-3 15,-1-1 6-15,1 2-3 0,-3-3-2 0,2 3 0 16,-4-3 3-16,4 4-34 0,-2-3 29 0,-2 1 8 15,4 1-9-15,-3-2 10 0,0 4-12 0,0-3 9 16,-2 0-7-16,2 2 8 0,-1-1-11 0,0 2 8 16,0-1-7-16,-2-1 10 0,1 2-3 15,1 0 1-15,1-1-1 0,-1 1 4 0,5 5-1 16,-9-7 2-16,9 7-12 0,-10-10 8 0,10 10-8 16,-8-7 4-16,8 7-3 0,-9-8 6 0,9 8-5 15,-9-6 7-15,9 6-8 0,-10-7 8 0,10 7-9 16,-9-7 9-16,9 7-6 0,-8-6 5 0,8 6-7 15,-10-6 5-15,10 6-7 0,-10-8 6 0,10 8-1 16,-10-6 2-16,10 6-5 0,-12-5 10 16,12 5-8-16,-10-6 11 0,2 3-15 15,8 3 8-15,-10-4-3 0,10 4 5 0,-13-4-6 16,13 4 8-16,-11-4 3 0,11 4-5 0,-14-3-7 16,14 3 6-16,-13-3-3 0,13 3 1 0,-15-2-2 15,15 2 10-15,-13 0-8 0,13 0-5 0,-14-3 9 16,14 3 0-16,-13 0-1 0,13 0 11 0,-14 0-6 15,14 0 10-15,0 0-14 0,-17 0 6 0,17 0-6 16,0 0 3-16,-16 0-4 0,16 0 5 0,-9 3-6 16,9-3 3-16,0 0-4 0,-12 0 7 0,12 0-10 15,0 0 4-15,-11-3-5 0,11 3 4 0,0 0-5 16,0 0 6-16,0 0-2 0,-12 0-2 0,12 0-1 16,0 0 6-16,0 0-1 0,0 0-5 15,0 0 1-15,0 0 1 0,0 0-5 0,-10 0 2 16,10 0-1-16,0 0 3 0,0 0-1 0,0 0 3 15,0 0-4-15,0 0 4 0,0 0-3 0,0 0 2 16,0 0 0-16,0 0-3 0,0 0 4 0,-9-2-1 16,9 2-2-16,0 0-2 0,0 0 1 0,0 0 3 15,0 0-6-15,0 0 9 0,0 0-6 0,0 0-1 16,0 0-4-16,0 0-1 0,0 0 1 0,0 0 4 16,0 0-2-16,0 0 4 0,0 0-6 0,0 0 9 15,0 0-4-15,0 0 3 0,0 0-6 0,0 0 7 16,0 0-4-16,0 0 4 0,0 0-5 0,0 0 2 15,0 0-2-15,0 0 4 0,0 0-2 16,0 0 7-16,0 0-3 0,0 0 1 16,0 0-6-16,0 0 10 0,-5 5-9 0,5-5 0 15,0 0-7-15,0 0-10 0,0 0 27 0,0 0 0 16,-4 4-6-16,4-4 5 0,0 0-5 0,0 0 3 16,0 0-9-16,-6 5 7 0,6-5 1 0,0 0-7 15,0 0 4-15,-4 5-3 0,4-5 0 0,0 0 6 16,0 0 1-16,-4 4 2 0,4-4-11 0,0 0 6 15,0 0-2-15,0 0-1 0,-6 5 2 0,6-5 5 16,0 0-7-16,0 0 5 0,0 0-4 0,0 0 3 16,0 0-2-16,-8 5 5 0,8-5-8 0,0 0 4 15,0 0-3-15,0 0-11 0,0 0 15 0,0 0 0 16,0 0 4-16,0 0-2 0,0 0-1 16,0 0 4-16,0 0-8 0,0 0 9 0,0 0-16 15,0 0 6-15,0 0-9 0,0-11 6 0,0 11-5 16,0-11 4-16,3 5-1 0,-3-3-2 0,2 0 1 15,-2-2 3-15,3 0 1 0,-2-1-2 0,3 0 4 16,-2-1-6-16,1 1 3 0,-2 1-6 0,2-1 9 16,-1-1-1-16,1 3 2 0,1-1 2 0,-3 2-2 15,2-3-2-15,-1 4-2 0,1-1-2 0,-1 2 2 16,1 0 0-16,-3 7-2 0,2-12 2 0,1 7-1 16,-3 5-2-16,1-8-1 0,-1 8-3 0,3-9 1 15,-3 9-3-15,0 0 2 0,1-8-3 16,-1 8 0-16,0 0-2 0,1-7 5 15,-1 7 5-15,0 0 0 0,0 0 4 0,4-8 0 16,-4 8 4-16,0 0-5 0,0 0-4 0,0 0 5 16,0 0 0-16,0-7 2 0,0 7-7 0,0 0 8 15,0 0 1-15,0 0-2 0,0 0 1 0,0 0-2 16,0 0-2-16,0 0-5 0,0 0 4 0,0 0-2 16,0 0 1-16,0 0-2 0,0 0 7 0,0 0-7 15,0 0 3-15,0 0 1 0,0 0 0 0,0 0-4 16,-1 11 5-16,-2-5-2 0,3-6-4 0,-2 15 0 15,-1-8 7-15,3 4 1 0,-1-1-2 0,-2 1 0 16,1 2 0-16,-1-2 2 0,-2 1-4 0,4-1 4 16,0 1 0-16,-2-1-1 0,-1-1 0 15,3 2 0-15,-2-3 0 0,1 1 0 0,-1 0 6 16,2-2-9-16,-2 0 8 0,3-8-6 0,-6 14 3 16,6-8-7-16,0-6 6 0,-4 11-4 0,4-11 7 15,-1 9-7-15,1-9 11 0,-1 8-8 0,1-8 6 16,-3 6-10-16,3-6 11 0,0 0-7 0,-1 8 2 15,1-8-5-15,0 0 6 0,-3 8-3 0,3-8 2 16,0 0-4-16,0 0 6 0,0 5-5 0,0-5 5 16,0 0-10-16,0 0 11 0,0 0-9 0,0 0 5 15,0 0-5-15,-2 8 11 0,2-8-10 16,0 0 3-16,0 0-4 0,0 0 2 0,0 0-2 16,0 0 8-16,0 0-9 0,0 0 8 0,0 0-10 15,-2 5 8-15,2-5-6 0,0 0 3 0,0 0-9 16,0 0 10-16,0 0-6 0,0 0 7 15,0 0-9-15,0 0 6 0,0 8-8 0,0-8 9 16,0 0-7-16,0 0 10 0,2 7-9 0,-2-7 5 16,0 0-9-16,0 0 6 0,0 0-13 0,0 7 9 15,0-7-15-15,0 0 11 0,0 0-13 0,0 0 12 16,0 0-12-16,0 0 8 0,0 0-2 0,0 0-7 16,0 0-8-16,0 0-10 0,0 0-15 0,5-7 1 15,-5 7-4-15,1-9 0 0,-1 9-7 0,3-10-2 16,-3 10-5-16,1-14-3 0,0 7-2 15,-1-2 3-15,3 0 2 0,-2 1 2 0,-1-1 9 16,4-3 8-16,-8 2-4 0,8-2 20 0,-3 3 7 16,-1-2 8-16,1 0 7 0,-1 1 2 0,0-1 10 15,0 2 2-15,0 0 6 0,0 0 17 0,0 2 7 16,0-1 9-16,0 1-2 0,0 7 17 0,-1-11-7 16,1 11 3-16,-1-12 0 0,1 12 4 0,0-8-10 15,0 8 1-15,-4-9-13 0,4 9-3 0,0 0 1 16,0-9-8-16,0 9-2 0,0 0-13 15,0 0 7-15,0-9-10 0,0 9 2 0,0 0 4 16,0 0-1-16,0 0 6 0,0-7-5 0,0 7 2 16,0 0-2-16,0 0 5 0,0 0-1 0,0 0 3 15,0-6-2-15,0 6 5 0,0 0-5 0,0 0 5 16,0 0-6-16,0 0 3 0,0 0-2 0,0 0-2 16,0 0-4-16,0 0 1 0,0 0-4 15,0 0 3-15,0 0-2 0,0 0 4 0,15 3-1 16,-11 2 2-16,5-2-2 0,0 3-2 0,1-1 1 15,2 2-1-15,3 2 2 0,2-1 1 0,1 2-2 16,-3-3 2-16,3 1-3 0,1-1 0 0,-1 3 2 16,-3-3-2-16,1 1 2 0,-1-1 0 15,-2-1-2-15,1 1-1 0,-3-2-3 0,1 0 1 16,-1 0 4-16,-2-1-1 0,0 0 1 0,0 2-33 16,-9-6 41-16,13 5-3 0,-13-5-1 0,10 6 0 15,-10-6-2-15,10 4 0 0,-10-4 2 0,9 3-1 16,-9-3 2-16,0 0-2 0,9 2 3 0,-9-2 6 15,0 0-7-15,10 5 1 0,-10-5-4 0,0 0-20 16,7 4 21-16,-7-4-2 0,0 0 0 0,0 0-3 16,0 0-8-16,0 0-31 0,0 0-45 0,10 1-70 15,-10-1-97-15,0 0-86 0,0 0-414 0,4-6-261 16</inkml:trace>
  <inkml:trace contextRef="#ctx0" brushRef="#br0" timeOffset="165368.12">14175 17364 74 0,'0'0'168'0,"-1"-8"-5"16,1 8-54-16,0 0 16 0,-4-4-43 16,4 4 3-16,0 0-29 0,0-8 14 0,0 8-32 15,0 0 16-15,0 0-27 0,0-6 25 0,0 6-21 16,0 0 23-16,0 0-20 0,0-9 23 0,0 9-25 15,0 0 23-15,0-8-26 0,0 8 18 0,0 0-11 16,4-5 0-16,-4 5-28 0,0 0 20 0,0 0-27 16,4-8 19-16,-4 8-27 0,0 0 23 0,0 0-22 15,5-5 16-15,-5 5-18 0,0 0 22 0,5-5-26 16,-5 5 24-16,0 0-23 0,0 0 20 0,5-6-18 16,-5 6 25-16,0 0-20 0,0 0 19 0,0 0-19 15,0 0 33-15,0 0-25 0,5-5 27 0,-5 5-26 16,0 0 23-16,0 0-27 0,0 0 21 15,0 0-24-15,0 0 30 0,4 6-12 0,-4-6 36 16,4 11-26-16,-3-5 30 0,3 3-22 0,2 2-3 16,-2 2-14-16,4-1 2 0,-2 3 0 15,1-2-10-15,3 2-1 0,-4-2-2 0,6 0 0 16,-3-1-1-16,1 0-9 0,-1 0-26 0,2-1-45 16,0 0-51-16,-2-1-55 0,1-1-35 0,-4 0-232 15,2 0 77-15</inkml:trace>
  <inkml:trace contextRef="#ctx0" brushRef="#br0" timeOffset="166051.14">14175 17312 45 0,'0'0'266'0,"0"0"-89"16,0 0-19-16,0 0-53 0,0 0-2 0,0 0-41 16,0 0 19-16,0 0-40 0,0 0 4 0,-5 6-21 15,5 0 14-15,4 0-29 0,0 3 20 0,2 1-23 16,-1 1 19-16,4 1-27 0,0 0 22 0,1 1-23 15,3 1 16-15,-1-1-31 0,2 0-10 0,0 0-50 16,1-1-13-16,-1 1-27 0,3-3 10 0,-2 1-144 16,-2-1 79-16</inkml:trace>
  <inkml:trace contextRef="#ctx0" brushRef="#br0" timeOffset="190627.59">14988 11954 37 0,'0'0'0'0,"0"0"21"16,-13 0-41-16</inkml:trace>
  <inkml:trace contextRef="#ctx0" brushRef="#br0" timeOffset="191277.04">14864 11931 197 0,'0'0'221'0,"0"0"-41"0,0 0-18 16,0 0-20-16,-10-3-12 0,10 3 5 15,0 0-33-15,0 0 14 0,0 0-34 0,0 0 18 16,-8-1-35-16,8 1 28 0,0 0-46 0,0 0 46 16,0 0-55-16,0 0 56 0,0 0-70 0,-5-7 54 15,5 7-69-15,0 0 50 0,0 0-63 0,0 0 52 16,0 0-60-16,0 0 52 0,1-6-59 0,-1 6 57 16,7-8-62-16,-3 2 65 0,1 2-67 0,2-4 59 15,1 0-53-15,0-1 56 0,3-1-59 0,-1 0 56 16,2-1-62-16,3-1 12 0,-2 0 4 0,2-1 5 15,1 1 4-15,-1-1 5 0,-1 0-2 16,4 1 3-16,-4-1-1 0,5 0 3 0,-2 2 2 16,1-3 4-16,-3 2-2 0,4 1-5 0,-1-1 6 15,1 1-1-15,-1-1-3 0,4 2-8 16,-3 0 6-16,3-1-5 0,1 2 5 0,-1-2-11 16,-1 4 14-16,2-3-15 0,5 1 17 0,-6 1-7 15,5 2 4-15,-3 0-7 0,3-1 6 0,0 3-12 16,-2-2 7-16,1 2-3 0,1 0 4 0,0 1 2 15,-2 2 4-15,2-2-10 0,-4 3 4 0,-1 0 0 16,2 0 2-16,0 3-4 0,-1-2 7 16,2 3-5-16,-1 1 6 0,0 2-9 0,-1-1 6 0,-1 5-3 15,4-2 5-15,-1 5-10 0,-1 1 15 16,-1 0-11-16,2 5 6 0,0 2 1 0,1 1 0 16,-2 3-10-16,0 0 32 0,-2 2-32 0,1 1-1 15,-1 2 14-15,-3-1-1 0,3 3 4 0,-1 0 0 16,0-2 24-16,-2 3-27 0,0 0 3 0,-1-2 3 15,1 0-3-15,-1 1 4 0,-1-2-1 0,-3-5 5 16,0 1 8-16,-4-2 10 0,4-1 0 0,-1 0 1 16,-3-3 1-16,-1 0-6 0,-1-2 37 0,1 0-59 15,-2-3 47-15,1-1-59 0,-3 0 48 0,2-2-64 16,-2-2 56-16,0 1-57 0,-3-6 54 0,2 5-56 16,1-5 52-16,-2 2-52 0,-2-2 49 0,3-1-60 15,-4-5 30-15,4 9-96 0,-4-9-39 0,0 0-39 16,0 0-5-16,0 0-39 15,0 0-27-15,0 0-1 0,-5-8 11 0,2 3-5 16,-1 0-139-16,2-5 163 0</inkml:trace>
  <inkml:trace contextRef="#ctx0" brushRef="#br0" timeOffset="191778.17">16253 12270 108 0,'0'0'261'0,"0"0"-64"0,-10-3-31 16,10 3-22-16,0 0-13 0,0 0-14 0,-9-3-16 15,9 3-24-15,0 0-13 0,0 0-12 0,0 0-3 16,0 0-4-16,0 0 11 0,0 0 11 0,0 0 5 16,8 8-9-16,-8-8-4 0,14 8-5 0,-8-1 2 15,3-2-7-15,4 4-3 0,-3-1-8 0,2 0-6 16,-1 1-1-16,2-1 2 0,0 2-12 0,-2-2-2 15,1 3-2-15,2-3 4 0,-4 2-10 16,3-3-1-16,-2 3-5 0,-2-2 3 0,4 2 2 16,-4-3-6-16,-1 0 1 0,-2 0-1 0,4-3 2 15,-3 1 0-15,-1 1-5 0,-6-6 4 16,9 8 8-16,-9-8 6 0,10 5 12 0,-10-5 7 16,9 7 2-16,-9-7 0 0,7 4-1 0,-7-4-2 15,0 0-2-15,0 0 1 0,11 2 40 0,-11-2-65 16,6-3-3-16,-6 3 3 0,8-11-4 0,-3 5-7 15,3-3 3-15,-3 1-1 0,1-6 0 0,2 4 0 16,0-3-1-16,-1-3 1 0,2 2-6 0,-1-3 7 16,2 0-7-16,-1-1 6 0,-1 1-7 0,1 0 13 15,0 1-7-15,-3 2 0 0,-1 1-1 0,3 0-2 16,-3-2 0-16,4 3-4 0,-4-2-13 0,-1 4-16 16,1 0-11-16,-1-1-17 0,0 3-13 0,1-1-11 15,-3 3-1-15,2-2-7 0,-1 0-8 0,-3 8-4 16,2-9-6-16,2 3-14 0,-4 6-17 15,4-7-24-15,-4 7-29 0,4-10-44 0,-4 10-92 16,1-4 210-16</inkml:trace>
  <inkml:trace contextRef="#ctx0" brushRef="#br0" timeOffset="194826.77">16023 15082 174 0,'0'0'496'16,"0"0"-71"-16,-10 3-164 0,10-3 8 0,0 0-131 16,-10 2 57-16,10-2-79 0,0 0 51 0,-13 2-73 15,13-2 39-15,0 0-67 0,0 0 36 0,-13 1-70 16,13-1 43-16,0 0-65 0,0 0 46 0,0 0-63 15,0 0 58-15,-14 0-57 0,14 0 61 0,0 0-55 16,0 0 63-16,0 0-57 0,-9-4 49 16,9 4-48-16,0 0 57 0,-10-4-47 0,10 4 66 15,-9-4-54-15,9 4 52 0,-6-3-36 0,6 3 57 16,-9-5-61-16,9 5 57 0,-8-5-62 0,8 5 47 16,-10-5-62-16,10 5 50 0,-12-4-61 0,12 4 58 15,-9-6-61-15,9 6 49 0,-11-7-64 0,3 3 53 16,3-1-59-16,-3 1 53 0,-2 0-58 15,4-3 57-15,-6 1-63 0,2 2 58 0,-3-3-56 16,2 1 50-16,-6-1-49 0,4-1 53 0,-3 1-58 16,-6-3 55-16,0 4-53 0,-1-3 55 0,-5 1-56 15,-1 1 55-15,-3-3-57 0,-3 3 58 0,-4-4-38 16,-3 3 29-16,-2-1-53 0,-2 4 60 0,0-1-52 16,-1 0 52-16,-2 2-54 0,-2-1 53 0,4 2-61 15,-4-2 65-15,0 2-62 0,-1 2 57 0,0-1-58 16,-3 0 56-16,3 2-56 0,-1-1 60 0,1 1-57 15,-2 0 46-15,3 0-48 0,0 0 53 0,-1 1-53 16,0 1 51-16,1 0-55 0,-1-1 54 16,1 2-57-16,-3 2 55 0,-1-1-55 0,2 0 58 15,-1 0-59-15,-4 3 56 0,5-2-56 0,-2 1 60 16,1 2-54-16,0 0 52 0,3 1-55 0,-1 0 57 16,3-1-56-16,1 1 57 0,2 2-56 0,2-1 51 15,3 1-52-15,2 0 57 0,3-1-50 0,4-2 54 16,0 3-54-16,0-1 51 0,4 1-56 0,1 2 55 15,-1-2-56-15,1 4 56 0,0-1-55 0,-1 3 52 16,4 0-52-16,-5 4 54 0,2 0-53 0,2 2 55 16,1 1-54-16,4-4 60 0,-3 7-58 15,6-4 54-15,-1 2-9 0,3 1-3 0,0-1-3 0,-1 3-2 16,5-2-1-16,-2 1-5 16,3 1 1-16,-2 0 0 0,3 0-2 0,-1-1 1 15,1-1-2-15,0-2 0 0,4 0 0 0,-3-3-2 16,2 2 1-16,1-1 1 0,0-2 0 0,0-1-2 15,-2 2 0-15,3-4 3 0,-2 0-2 0,2-2 0 16,-1 0 4-16,1 2-1 0,3-1 0 0,-3-2-6 16,0 0 1-16,3-1-51 0,-2 1 63 0,-3-2-52 15,5 1 58-15,-2-2-53 0,1-1 59 0,-1 2-54 16,2-3 55-16,-2 1-56 0,1-2 58 0,-1 0-57 16,2 0 55-16,-2 0-54 0,3 0 55 0,0-8-55 15,-2 13 54-15,-2-6-52 0,3-1 50 16,-2 2-54-16,3-8 53 0,-1 11-57 0,0-3 52 15,-2-3-11-15,3 3-16 0,-1-1-11 0,1-7-16 16,-3 11-16-16,3-3-15 0,0-8-15 0,-2 10-12 16,2-10-9-16,-2 11-31 0,2-11-21 0,-1 8-36 15,1-8-42-15,-4 8-49 0,4-8-43 0,0 0-237 16,-11 2-80-16</inkml:trace>
  <inkml:trace contextRef="#ctx0" brushRef="#br0" timeOffset="195342.9">12423 15831 123 0,'-2'-5'155'0,"2"5"-43"0,-4-9-23 16,4 9-21-16,-3-6-7 0,3 6-14 0,-4-8-2 16,4 8-7-16,0 0 11 0,-1-8-16 0,1 8 4 15,0 0-10-15,-1-6 8 0,1 6-11 0,0 0 17 16,0 0-5-16,0 0 17 0,0 0-5 0,0 0 27 15,0 0-16-15,0 0 14 0,2 11-15 0,-2-11 16 16,4 14-27-16,-1-3 20 0,-1 1-28 0,2 1 28 16,1 4-32-16,-1-1-4 0,1 1 1 0,0 2 2 15,-1 2 7-15,4-1-3 0,-1 0 4 16,0 1 0-16,-1-2 0 0,1 2-5 0,-1-1-1 16,0-1-3-16,2 1-5 0,-3-6-7 0,2 3 2 15,-2-2-4-15,2-1-2 0,-3-4 1 0,1 3-1 16,-1-2 6-16,0-3 1 0,0-1 2 0,1 3 5 15,-1-3 12-15,-2-1 13 0,1 0-22 0,-1 0 14 16,1-2-24-16,-3-4 16 0,4 11-25 0,-4-11 17 16,5 9-31-16,-5-9 16 0,5 10-21 0,-5-10 23 15,6 8-24-15,-6-8 22 0,8 9-25 0,-4-5 22 16,0 0-24-16,-4-4 24 0,6 10-22 0,2-7 22 16,-8-3-23-16,9 8 25 0,-9-8-27 15,9 7 23-15,-9-7-20 0,11 6 20 0,-11-6-19 16,12 4 20-16,-12-4-18 0,11 3 22 15,-11-3-23-15,17-2 19 0,-8 0-23 0,0-1 24 16,1-3-21-16,0 0 21 0,4-4-23 0,-2-2 2 16,-1 2 1-16,3-5 0 0,-1 1-3 0,2-2-8 15,-2 3-29-15,-1-2-50 0,-1 2-38 0,1 3-51 16,-1-2-40-16,-1 1-22 0,1 1-19 0,0 2-212 16,1 1 39-16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45:32.867"/>
    </inkml:context>
    <inkml:brush xml:id="br0">
      <inkml:brushProperty name="width" value="0.05292" units="cm"/>
      <inkml:brushProperty name="height" value="0.05292" units="cm"/>
      <inkml:brushProperty name="color" value="#FF0000"/>
    </inkml:brush>
  </inkml:definitions>
  <inkml:trace contextRef="#ctx0" brushRef="#br0">8569 9970 101 0,'0'0'160'0,"0"0"-15"0,0 0-21 16,0 0-12-16,0 0-18 0,0 0-9 15,0 0-15-15,0 0-8 0,0 0-5 0,0 0-5 16,0 0-5-16,0 0 1 0,0 0-1 0,0 0-4 16,0 0 3-16,0 0-7 0,0 0-3 0,0 0-6 15,0 0-5-15,0-8-4 0,0 8 5 0,0 0-10 16,0 0 20-16,0 0-2 0,0 0 6 0,0 0-2 16,0 0 8-16,0 0-1 0,0 0-28 0,0 0 39 15,0 0-44-15,0 0 35 0,0 0-40 0,0 0 38 16,0 0-47-16,0 0 38 0,0 0-39 0,0 0 41 15,0 0-52-15,0 0 39 0,0 0-46 0,0 0 40 16,0 0-40-16,0 0 41 16,0 0-40-16,0 0 36 0,0 0-39 0,0 0 39 15,6-4-38-15,-6 4 38 0,14 0-38 0,-14 0 37 16,24-1-37-16,-8-1 39 0,3 0-38 0,0 1 44 16,3 0-43-16,3-1 34 0,5 0-35 0,-1 1 38 15,2-1-37-15,3 1 40 0,2-2-39 0,1 3 37 16,0-1-35-16,0-1 37 0,-5 1-40 0,-1 0 39 15,-2 0-38-15,3 0 36 0,-4-1-39 0,2 2 43 16,-6 0-39-16,-1-2 36 0,-1 2-35 0,-2 0 35 16,-2 0-35-16,0-1 44 0,-4 1-46 0,0 0 36 15,-14 0-35-15,23 0 38 0,-10 0-44 16,-13 0 49-16,18 0-45 0,-18 0 34 0,18 0-38 16,-18 0 8-16,15 0-34 0,-15 0-41 0,15 0-31 15,-15 0-33-15,13 1-42 0,-13-1-214 0,13 4 125 16</inkml:trace>
  <inkml:trace contextRef="#ctx0" brushRef="#br0" timeOffset="759">10801 9951 128 0,'0'0'159'0,"0"0"-6"0,0 0-40 16,-10 2-5-16,10-2-34 0,0 0 2 0,0 0-13 16,0 0 0-16,0 0 14 0,0 0-10 0,0 0 7 15,0 0-7-15,0 0-2 0,0 0-18 16,0 0 14-16,0 0-15 0,0 0 22 0,0 0-26 16,0 0 23-16,0 0-35 0,0 0 19 15,0 0-34-15,0 0 26 0,0 0-34 0,0 0 34 0,0 0-36 16,10-4 39-16,-1 1-39 0,4 0 39 15,2-1-50-15,2 0 38 0,7-2-46 0,2 3 45 16,2-1-48-16,5 0 42 0,4 1-41 0,-1-2 41 16,2 3-43-16,2 0 40 0,0 0-37 0,-1 2 37 15,2-1-40-15,-4 1 39 0,4 0-38 0,-3 0 38 16,-6 0-38-16,-1 1 37 0,-2-1-39 0,-3 0 44 16,0 0-46-16,-5 2 34 0,2-1-42 0,-5-1-3 15,1 1-69-15,-1-1-31 0,-4 0-37 0,-1 0-81 16,1 0-151-16,-2 0 140 0</inkml:trace>
  <inkml:trace contextRef="#ctx0" brushRef="#br0" timeOffset="24726.98">26893 10507 34 0,'0'0'189'0,"1"-6"-19"0,-1 6-24 15,0 0-5-15,1-7-18 0,-1 7-10 16,0 0-24-16,0 0-19 0,3-8-6 0,-3 8-5 0,0 0 2 16,0 0-1-16,1-7-1 15,-1 7-9-15,0 0-6 0,0-8-11 0,0 8 2 16,0 0 1-16,0-6 4 0,0 6-7 0,0 0-1 16,-1-8-3-16,1 8-1 0,0 0-6 0,-3-8-4 15,3 8-1-15,0 0-4 0,-1-5-8 0,1 5 10 16,0 0-7-16,-4-8-5 0,4 8 0 0,-5-5-4 15,5 5 1-15,-8-2-2 0,8 2-1 0,0 0 1 16,-12-3-5-16,12 3 10 0,-12 2-10 0,4-1 3 16,-2 2 1-16,1 3-2 0,0 2 3 0,-2 0-3 15,-1 3 3-15,1 3 1 0,-3-1-7 16,1 3-13-16,0 4 23 0,0-2-23 0,4 1 33 16,-2 2-25-16,2 0 21 0,1 1 12 15,-1-1-19-15,4-2-4 0,0 1-2 0,1-2 4 16,4-1-8-16,-1-2-1 0,2 2 0 0,3-4 4 15,0 2-5-15,2-2-3 0,3-2 0 0,0 0 0 16,3-4 5-16,2 2 6 0,-1-5-6 0,2-1 5 16,-2-2 1-16,2 0 3 0,0-2 2 0,3 0-2 15,-2-3 8-15,1-1-4 0,0-2 4 0,0 1-21 16,2-4 24-16,-4 1-24 0,3-2 27 0,-3 0-21 16,2-2 22-16,-4 0-20 0,2 2 18 15,-2-2-19-15,-3-3 22 0,0 2-19 0,-1 1 23 16,-1 0-30-16,-3-3 20 0,3 1 0 15,-6 1-4-15,2-1-2 0,-3 2-4 0,1 1-2 16,-4-1 2-16,1 0-3 0,-3-2 8 0,-1 5-10 16,-1-4 0-16,-2 2-1 0,2 2 3 0,-3-1-3 15,0 2-7-15,-1-1-9 0,2 4 2 0,-5-2-39 16,4 1 3-16,3 3-35 0,-2-2-13 0,-1 1-39 16,3 1-35-16,6 4-145 0,-12-3 218 0</inkml:trace>
  <inkml:trace contextRef="#ctx0" brushRef="#br0" timeOffset="25491.77">28760 10388 6 0,'5'-10'253'16,"-3"3"-65"-16,1-1-20 0,0 0-39 0,-2 1 15 16,0-1-3-16,-1 2 28 0,0-2-52 0,3 0-1 15,-6 2-46-15,3-2 10 0,-1 2-42 0,-3 0 23 16,0-1-38-16,-2 2 9 0,-3 1-27 0,-1 1 22 15,-2 0-30-15,-2 3 23 0,-1 1-29 16,-3 3 27-16,1 0-27 0,-3 2 24 0,-2 5-29 16,3 0 28-16,-3 3-21 0,-1 4 25 0,5 1-33 15,-2 2 30-15,3 5-29 0,2-2 3 16,3 0-4-16,2-2-12 0,5 1 1 0,1-3 4 16,7-3 2-16,1 1 11 0,1-2-13 0,6 0-8 15,1-3 0-15,3 1 10 0,2-5-2 0,2 0-5 16,2-4 7-16,-3-1 3 0,3-3 0 0,-1-1 6 15,2-3 2-15,-2 1 7 0,3-2 0 0,-1-4-2 16,-1 1 5-16,-1-2 2 0,-2 0-1 0,-3-4 4 16,2 3 19-16,-3-4-23 0,-5 0 18 15,0 2-21-15,-3-2 18 0,-1-2-19 0,-1 1 9 16,-4 3-25-16,-1-4-2 0,-3 1-32 0,-5-2-13 16,0 0-46-16,-1 0-34 0,-5 4-35 0,-2-2-109 15,-3 0 257-15</inkml:trace>
  <inkml:trace contextRef="#ctx0" brushRef="#br0" timeOffset="26347.78">26767 11687 101 0,'0'0'136'16,"-11"1"-18"-16,11-1-20 0,-13 6-7 16,5-3-16-16,2 3-3 0,-2 1-21 0,-2 3 1 15,4 2-15-15,-1-1 4 0,1 5-15 16,-2 0 4-16,3 1-17 0,1 0 8 0,2 2-12 15,-1 0-2-15,3 1 0 0,0 0-3 0,0 3 1 16,5-3-5-16,-1 2 0 0,6-3-1 0,-1 0-3 16,3-2 2-16,-1-1 2 0,3-2 0 0,3-2 1 15,-3-3-1-15,1-3 2 0,1-1 2 0,0-1 9 16,1-3 17-16,-2-2-8 0,1 0 3 0,0-3 7 16,0-2 7-16,-1 0-7 0,-2-1 5 0,1-1 1 15,-4-4-9-15,2 2 1 0,-2-3-8 0,-3 1 2 16,0 0-1-16,-2-4-2 0,-1 2-4 15,-2 1-2-15,-2-1 1 0,-1-1-1 16,-3-2-2-16,-1 2 4 0,-3-1-9 0,-2-2-1 16,-5 3-4-16,-1 0-3 0,-4-2 0 0,-2 2 1 15,-1 2 2-15,3 4-5 0,-2-3-9 0,-1 5-14 16,5-1-36-16,2 3-36 0,0 1-34 0,1 2-51 16,2 1-137-16,-1 2 222 0</inkml:trace>
  <inkml:trace contextRef="#ctx0" brushRef="#br0" timeOffset="26979.97">28577 11886 189 0,'0'0'241'0,"-1"-8"-71"0,1 8-8 0,-2-5-39 16,2 5 0-16,0 0-36 0,-5-7 3 0,5 7-35 15,0 0 6-15,-11 4-30 0,11-4 11 16,-10 9-26-16,4-1 15 0,1-1-24 16,-2 6 36-16,2-1-40 0,-2 1 13 0,3 2-23 15,2 0 2-15,-1 1 1 0,2 0 1 0,1 0-10 16,1-1-2-16,3 2-2 0,1-3-4 0,3 1-2 16,1-3-4-16,1 1 8 0,2-4-1 0,0 0 3 15,2-4 2-15,3 1 1 0,-2-4 6 0,3-1 2 16,0-1 2-16,0-2 13 0,0-3-2 0,0 0 11 15,2-2 1-15,-2-3 4 0,1 2 5 0,-2-4 23 16,-2 1-25-16,1-2 19 0,-2-1-36 0,-3-2 20 16,-1 5-24-16,-2-5 15 0,-3 1-29 15,-1-2 12-15,-3 0-30 0,-1 2 3 0,-5-1-34 0,1-1-3 16,-3 1-48-16,-6-2-28 0,-1 3-54 16,-3-1-99-16,-2 0 253 0</inkml:trace>
  <inkml:trace contextRef="#ctx0" brushRef="#br0" timeOffset="27731.44">27143 10783 63 0,'0'0'197'0,"0"0"-28"0,-1-10-26 16,1 10-5-16,0-7-5 0,0 7-17 0,0 0-19 15,1-6-26-15,-1 6-12 0,0 0-25 0,0 0 7 16,9-4 0-16,-9 4-4 0,14 6 0 0,-1 0 2 16,2 6-5-16,9 4-9 0,7 6 23 0,2 3-27 15,11 11 17-15,3 2-28 0,2 3 26 0,3 5-35 16,3-1 24-16,1 4-24 0,3-1 11 16,-3 2-11-16,3-2 39 0,1 0-32 0,2-3 33 15,-4-1-7-15,1-3 0 0,0 1-12 0,-3-3 24 16,-2-1-38-16,-2-4 27 0,-1 0-34 0,-2-4 27 15,-6-3-32-15,-6-4 26 0,-1-1-29 0,-4 0 33 16,0-2-40-16,-6-4 37 0,-1-1-41 16,-2 0 1-16,-2 1-4 0,-5-5-7 0,3 1-10 15,-3-1-8-15,-1 0 6 0,-2-1-43 0,-3-2-6 16,3 1-48-16,-7-4-24 0,3 1-41 0,0 1-155 16,-1-3 185-16</inkml:trace>
  <inkml:trace contextRef="#ctx0" brushRef="#br0" timeOffset="28392.68">28559 10535 101 0,'0'0'207'0,"-1"-9"-61"0,1 9-21 0,-4-7-36 16,4 7-7-16,-6-9-23 0,6 9-5 16,-12-3-19-16,12 3 3 0,-20 0-8 0,3 3 9 15,0 5-16-15,-7-2 9 0,-5 7-18 0,-7 3 2 16,-4 4-2-16,1 3 11 0,-10 4-11 0,-2 4-3 16,-1 3-5-16,-1 2 2 0,-2 0 14 0,0 3-21 15,-1-1 12-15,1 1-15 0,-4 1 14 0,-1-1-14 16,0 2 13-16,-4-1-17 0,3 0 5 0,-2 1 0 15,3-2 6-15,3-2-4 0,-1-1 4 0,3 0-5 16,2-1 6-16,0-1-4 0,2-1-4 16,4 1 1-16,-2 0 2 0,3-4-3 0,3 2 2 15,7-7 0-15,0 1 10 0,4-2-15 16,0 2 17-16,4 0-17 0,0-2 11 0,1-1-10 16,7 0 10-16,2-3-13 0,-1-2 17 0,5-2-19 15,-2 0 12-15,5-1-18 0,1-2-2 0,1-3-36 16,1 2-22-16,0-5-35 0,2 1-19 0,2-1-137 15,4-7 81-15</inkml:trace>
  <inkml:trace contextRef="#ctx0" brushRef="#br0" timeOffset="28845.88">27037 10766 224 0,'0'0'205'0,"0"-6"-34"0,0 6-37 0,-1-7-28 16,1 7-27-16,0 0-12 0,0 0-17 0,0 0-3 16,0 0-3-16,1 7-4 0,-2 0 0 15,1 6-5-15,-2 4-10 0,1 1-1 16,0 8 8-16,-2 2-19 0,3 4 15 0,-2 4-17 15,-1 2-6-15,1 8-3 0,-1-2 2 0,1-1-1 0,-1 3 0 16,-1-3 2-16,2-1-1 0,-1-5-1 16,-1-1-1-16,2 0 1 0,-1-1-4 0,-2-1 0 15,1-3-3-15,-1 0-6 0,1-6-26 0,0 0-29 16,2-3-38-16,-2-2-49 0,0-2-173 0,-1-3 214 16</inkml:trace>
  <inkml:trace contextRef="#ctx0" brushRef="#br0" timeOffset="29592.07">27206 10453 75 0,'0'0'230'0,"0"0"-41"0,0 0-28 16,-12-3-46-16,12 3-6 0,0 0-29 0,8-3-8 15,-8 3-30-15,19-4 3 0,-5 1-21 16,8 1 7-16,3-1-15 0,5 0 15 0,4 1-26 16,6 1 17-16,10 0-14 0,1-1 13 0,1 1-13 15,2 1 12-15,2 0-13 0,0 1 10 0,1-1-13 16,0 2 9-16,1-1-18 0,-1 0 18 15,-1 0-15-15,-1 1 11 0,0 1-17 0,-1 0 46 16,-3 0-52-16,-5-1 17 0,-4 1-12 0,-1-2 10 16,-4 1-18-16,-2-1 11 0,-6 2-17 0,1-2 1 15,-4 1-18-15,0 1-1 0,-4-1-28 0,-3-1-18 16,0 1-41-16,-5-2-42 0,1 1-73 0,-2-1 78 16</inkml:trace>
  <inkml:trace contextRef="#ctx0" brushRef="#br0" timeOffset="43258.78">14750 12657 2 0,'0'0'52'0,"0"0"-5"0,0 0-7 0,0 0-5 16,0 0-7-16,0 0-4 0,0 0-2 0,0 0-1 15,0 0 0-15,0 0-2 0,0 0 1 0,0 0 3 16,0 0 0-16,0 0-4 0,0 0 4 0,0 0-2 15,0 0 5-15,0 0 46 0,0 0-51 0,0 0 0 16,0 0 1-16,0 0 1 0,0 0-4 0,0 0-2 16,0 0-5-16,0 0-2 0,0 0 0 0,0 0-5 15,0 0 0-15,0 0 0 0,0-7 0 16,0 7-3-16,0 0-1 0,0 0 0 0,0 0-2 16,0 0 2-16,0 0 0 0,0 0 0 15,0 0 1-15,-2-8-2 0,2 8-2 0,0 0 2 16,0 0 2-16,0 0-4 0,0 0 1 0,0 0 2 15,0 0-3-15,0 0 0 0,0 0 0 0,0 0-1 16,0 0 1-16,0 0-1 0,0 0 1 0,0 0 42 16,0 0-49-16,0 0 2 0,0 0-4 0,0 0 5 15,0 0 3-15,0 0 0 0,0 0-2 0,0 0 3 16,0 0 1-16,0 0 1 0,0 0-5 0,0 0 3 16,0 0 0-16,0 0-2 0,0 0 3 0,0 0 1 15,0 0-2-15,0 0 1 0,0 0 1 16,0 0 0-16,0 0-2 0,0 0 2 0,0 0 0 0,0 0-2 15,0 0 2-15,0 0 2 0,0 0 2 16,0 0 2-16,0 0-2 0,0 0 1 0,0 0 5 16,0 0 5-16,0 0 5 0,0 0 4 0,0 0-1 15,0 0 6-15,0 0-3 0,0 0-3 0,0 0-4 16,0 0-4-16,0 0 1 0,0 0 1 0,0 0 0 16,0 0 0-16,2-5-5 0,-2 5 1 15,0 0-1-15,0 0-3 0,0 0 1 0,0 0-2 16,0 0 0-16,0 0 11 0,0 0-10 0,0 0-1 15,0 0-5-15,0 0 6 0,0 0 2 0,0 0 6 16,7-3 4-16,-7 3 2 0,0 0 1 16,0 0 1-16,6-6-2 0,-6 6 1 0,0 0-3 15,0 0-1-15,8-4 0 0,-8 4 12 0,0 0-12 16,0 0-5-16,6-5-3 0,-6 5 1 0,0 0 6 16,8-3 2-16,-8 3 3 0,0 0 0 0,0 0-1 15,6-7-1-15,-6 7-2 0,0 0 0 0,0 0-4 16,8-4 1-16,-8 4-3 0,0 0-2 0,0 0 2 15,0 0-4-15,0 0-6 0,0 0-1 0,6-4 1 16,-6 4-6-16,0 0 1 0,0 0 0 0,0 0-1 16,0 0 1-16,0 0-1 0,0 0 2 0,9-1-1 15,-9 1-3-15,0 0 4 0,0 0 1 16,9-3 5-16,-9 3 1 0,0 0-11 0,14-1 6 16,-14 1 2-16,9-2-3 0,-9 2-2 0,13-1 0 15,-13 1 2-15,15-3-5 0,-15 3 3 16,19 0 1-16,-19 0-2 0,20-1 1 0,-20 1 1 15,23 0 0-15,-23 0 0 0,24 0 8 0,-11-1-3 16,-13 1-7-16,25 0 4 0,-12 1-4 0,1-2-1 16,0 2 3-16,0-1-12 0,2 0 14 0,-1 1-18 15,-1 2 19-15,1-2-1 0,-2 1 2 0,6 0-3 16,-3 0 1-16,0-1-2 0,1 1 0 0,1 0 6 16,-3-1-7-16,2 2 1 0,-2 0 0 0,4 0 0 15,0-1-6-15,-2 0 9 0,1 1-1 0,-3-2-3 16,4 1-1-16,-3 0 4 0,0 3-2 15,3-3 0-15,-3-1 0 0,0 3 0 0,1-2-1 16,-2-1 6-16,2 0 1 0,-2 2-3 0,-2 1-5 16,2-2 3-16,1-1 0 0,-2 1-5 0,0 0 4 15,-1 0 0-15,1-1 0 0,-3 0 2 0,3 0-4 16,-1 1 2-16,1 0-2 0,-1 0-1 0,-3 0-1 16,4-1 5-16,-1 0 7 0,0 0-3 0,-2 1-10 15,2 0 8-15,1 0-2 0,-2-1-2 0,0 1-4 16,1-1 7-16,2 0-1 0,-2 3-18 15,-1-3 21-15,3 0-19 0,-3 0 21 0,0 1-17 16,1-1 24-16,-1 1-25 0,2-1 22 0,-3 0-22 16,2 1 21-16,-3 0-19 0,3-1 16 15,0 3-16-15,-2-2 21 0,1 1-19 0,-1-3 17 16,1 3-22-16,-1-2 25 0,1 2-24 0,-2-1 20 16,0 0-18-16,3 2 27 0,-2-2-28 0,0 1 19 15,-1-2-20-15,0 1 22 0,0 0-20 0,1-1 19 16,0 1-20-16,-1 2 21 0,1-2-21 0,0-1 21 15,-1 0-21-15,1 1 15 0,-11-2-12 0,20 1 26 16,-20-1-23-16,18 3 14 0,-18-3-21 0,15 0 24 16,-15 0-20-16,19 1 16 0,-19-1-16 15,20 0 22-15,-20 0-23 0,19-1 18 0,-19 1-20 16,15-1 20-16,-15 1-2 0,19-3 8 0,-19 3-29 16,19-2 28-16,-19 2-27 0,16-4 22 0,-16 4-20 15,16-4 20-15,-16 4-21 0,17-3 22 16,-7 1-18-16,-10 2 24 0,14-2-26 0,-6 1 22 15,-8 1-18-15,14-5 25 0,-8-1-27 0,1 2 25 16,-7 4-29-16,10-5 28 0,-10 5-23 0,13-9 22 16,-13 9-20-16,6-7 21 0,-1 2-19 0,-5 5 23 15,9-9-22-15,-9 9 23 0,5-7-23 0,-5 7 26 16,4-11-11-16,-4 11-7 0,4-9 5 0,-4 9-27 16,1-9 25-16,-1 9-20 0,3-6 21 0,-3 6-23 15,1-10 23-15,-1 10-24 0,0-9 27 16,0 9-25-16,0-12 24 0,0 12-26 0,0-6 25 15,0 6-21-15,0-9 27 0,0 9-30 0,0-9 24 16,0 9-25-16,0 0 26 0,0-8-25 0,0 8 25 16,0 0-23-16,0-10 19 0,0 10-11 0,0 0 12 15,0 0-25-15,0-5 25 0,0 5-23 0,0 0 21 16,0 0-23-16,0 0 29 0,0 0-25 0,0-9 15 16,0 9-30-16,0 0-1 0,0 0-26 0,0 0-26 15,0 0-11-15,0 0-9 0,0 0-25 16,0 0-36-16,0 0-189 0,-5 6 192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44:13.666"/>
    </inkml:context>
    <inkml:brush xml:id="br0">
      <inkml:brushProperty name="width" value="0.05292" units="cm"/>
      <inkml:brushProperty name="height" value="0.05292" units="cm"/>
      <inkml:brushProperty name="color" value="#FF0000"/>
    </inkml:brush>
  </inkml:definitions>
  <inkml:trace contextRef="#ctx0" brushRef="#br0">2837 16504 116 0,'-4'-10'421'16,"0"0"-110"-16,0 1-8 0,2-2-57 0,-1 1-7 16,-2-1-28-16,0-2 0 0,4 3-19 0,-3-3-13 15,0 5-18-15,0-4-2 0,3 2 13 0,-2 2 0 16,1 1-20-16,-1 1-25 0,-2 0-23 16,5 6-21-16,-2-10-18 0,2 10-15 0,-4-8-13 15,4 8-10-15,-3-6-9 0,3 6-9 0,0 0-5 16,-6-4-2-16,6 4-8 0,-7 7 3 0,7-7-2 15,-1 14-5-15,1-5-7 0,-1 2-18 0,2 0-8 16,-1 1-6-16,1 2-6 0,3-4-4 0,0 2-8 16,-3-3-15-16,3 3-9 0,0-6 13 15,1 4 13-15,0-1-10 0,0-3 11 0,-1 0-11 0,1-2 22 16,2-1-8-16,-7-3 25 0,11 5-13 16,-11-5-14-16,12 2 34 0,-12-2 21 0,11-1-14 15,-11 1 18-15,13 0-21 0,-13 0 16 0,10-1-16 16,-10 1 12-16,0 0-11 0,17 0 18 0,-17 0-5 15,10 2 10-15,-10-2-16 0,10 3-3 0,-10-3 4 16,14 4 2-16,-6-1 3 0,-3-1-13 0,4 2 20 16,1-1 0-16,-10-3-2 0,13 5 3 15,-13-5 3-15,15 2-1 0,-15-2 5 0,13 2-1 16,-13-2 2-16,17-4 11 0,-17 4-5 0,14-7 11 16,-9 0 16-16,4 0 6 0,-4-3-11 0,0-1-1 15,-2 0-5-15,-1 0 2 0,1-3-6 0,-3 1-9 16,1-2 3-16,-2 3-4 0,-2-1-13 0,2 0-18 15,-3 1-21-15,0 1-27 0,3 0-43 16,-3 2-62-16,-1 2-66 0,4 0-109 0,-3 2-179 16,4 5-27-16</inkml:trace>
  <inkml:trace contextRef="#ctx0" brushRef="#br0" timeOffset="312.96">3270 16407 459 0,'0'0'311'0,"0"0"-62"0,0 0-43 16,9 4-48-16,-9-4-40 0,0 0-27 0,4 7-13 15,-4-7-14-15,1 7-16 0,-1-7-14 0,0 15-14 16,0-8-9-16,1 3-9 0,-1 0-2 16,4-1-6-16,0 2-17 0,-3-1-10 15,6-2 4-15,-2 0 13 0,1 1-8 0,2-2 4 16,-2-2 27-16,2-1-25 0,2-1 31 0,-2-1-24 15,-8-2 34-15,14 0-7 0,-14 0 46 0,11-5 3 16,-4 1 8-16,-2-1 5 0,-1-4 1 0,-3 1 4 16,-1-2 2-16,0 0-15 0,-4-1-13 0,0-1-11 15,-1-1-10-15,-1 1-20 0,-4-2 12 0,1 4-9 16,-3-1-15-16,1 2-29 0,-1-1-36 0,-2 1-51 16,1 2-43-16,2 2-93 0,-2 4-57 15,0 0-203-15,3 2-6 0</inkml:trace>
  <inkml:trace contextRef="#ctx0" brushRef="#br0" timeOffset="1215.99">6758 16356 431 0,'-3'-6'335'0,"3"6"-37"16,-5-12-31-16,5 12-36 0,-4-9-33 0,4 9-34 15,-1-7-33-15,1 7-33 0,-4-7-25 0,4 7-32 16,0 0 2-16,0 0-8 0,0 0-7 0,-8 7-6 16,8 2-4-16,-1 0-2 0,1 3-5 0,0 2-4 15,1 1 0-15,3 1-3 0,-1-1-3 0,1 1-2 16,1-1 2-16,1-2 1 0,-2 0-11 0,6-2-4 15,-5 0-2-15,3-3-1 0,0-1-3 0,-1-1 1 16,2-1 0-16,-9-5 2 0,13 3 0 16,-13-3 1-16,17-2 19 0,-17 2-24 0,14-6 27 15,-7 0-24-15,-3-1 32 0,4 1-27 0,-3-1 20 16,-1 1-22-16,2 0 22 0,-3 1-17 0,-3 5 16 16,6-8-26-16,-6 8 22 0,5-7-27 0,-5 7 21 15,4-5-19-15,-4 5 26 0,0 0-24 16,13-3 29-16,-13 3-22 0,10 3 26 0,-10-3-30 15,9 2 34-15,-1 2-26 0,-8-4 18 0,11 4-25 16,-11-4 26-16,13 4-29 0,-13-4 32 0,14 2-20 16,-14-2 28-16,10-1-20 0,-10 1 31 15,13-3-15-15,-8-2 23 0,0-2-8 0,2 2 21 16,-5-2-12-16,2-2 8 0,-1 0-19 0,-3-1 6 16,0 0-19-16,-3-3 5 0,3 1-16 0,-4 3-12 15,-1-2-4-15,1 0-43 0,-1 1-62 0,0 3-41 16,0 0-87-16,0 2-51 0,-3 2-241 0,8 3-41 15</inkml:trace>
  <inkml:trace contextRef="#ctx0" brushRef="#br0" timeOffset="1409.66">7214 16386 484 0,'0'0'456'0,"9"-3"-83"16,-9 3-59-16,0 0-70 0,6-4-43 0,-6 4-52 15,0 0-26-15,0 0-39 16,12 5-4-16,-8-1-26 0,-2 5-2 0,2 1-18 16,2 5-1-16,1 3-13 0,-1 4-22 0,2 0-58 15,2 6-52-15,-1 0-111 0,1 2-80 0,2-1-327 16,-2 1-140-16</inkml:trace>
  <inkml:trace contextRef="#ctx0" brushRef="#br0" timeOffset="2330.67">10616 16397 287 0,'-9'-5'257'15,"9"5"-45"-15,0 0-72 0,-5-4-9 0,5 4-48 16,0 0 9-16,0 0-35 0,-4 9 6 0,4-9-33 16,4 10 16-16,-3 0-31 0,3-3 12 0,2 3-18 15,-2 0 15-15,0 0-25 0,1-1 21 0,3 0-24 16,1 0 20-16,-3-3-20 0,2 2 19 0,0-2-22 15,2-1 5-15,-1 1 1 0,1-2 19 0,0-2-29 16,-1-1 19-16,-9-1-23 0,18-2 23 0,-8 0-24 16,-1-2 23-16,0-2-21 0,1 1 22 15,-2-1-20-15,-3-1 20 0,3 2-17 0,-2-1 25 16,-6 6-19-16,9-7 27 0,-9 7-25 16,8-7 19-16,-8 7-25 0,5-6 14 0,-5 6-21 15,5-5 26-15,-5 5-29 0,0 0 24 0,10 4-19 16,-10-4 22-16,9 6-24 0,-1-2 23 0,-3 3-19 15,4-3 22-15,-3 2-25 0,3-1 26 0,0 0-24 16,-1 0 24-16,-2-1-15 0,3 0 20 0,1-3-26 16,-3 3 35-16,-7-4-19 0,14 1 23 0,-14-1-20 15,15-5 25-15,-10 3-25 0,3-4 24 16,-3 0-25-16,0-2 24 0,-1 0-29 0,-3 0 22 0,3-2-30 16,-4 1 17-16,0-2-41 0,0 2-4 0,0 2-64 15,-4-3-46-15,4 4-92 0,-2 1-164 16,2 5 144-16</inkml:trace>
  <inkml:trace contextRef="#ctx0" brushRef="#br0" timeOffset="2632.7">11148 16472 204 0,'0'0'332'0,"0"0"-90"0,10-5 5 0,-10 5-70 0,5-4-14 16,-5 4-56-16,9-5-6 0,-9 5-45 0,6-3 9 15,-6 3-39-15,9-6 21 0,-9 6-37 16,0 0 17-16,14 0-30 0,-14 0 21 0,9 6-14 16,-9-6-1-16,8 8-27 0,-3-2 23 0,-1 2-29 15,0 1 27-15,-3 2-27 0,0-2 29 0,-1 3-22 16,0 0 25-16,-1 1-22 0,1-1 24 0,-1 2-22 16,1-3 25-16,-2 3-21 0,1-2 27 0,1 0-26 15,1-1 28-15,1-2-21 0,0 2 21 0,2 0-23 16,1-4 32-16,4 0-28 0,1-2 22 0,3-1-27 15,1-2 25-15,3-2-29 0,3 0 20 0,1-2-43 16,3-3-6-16,3 0-61 0,0 0-38 0,-2-1-88 16,1 0-145-16,-2 0 170 0</inkml:trace>
  <inkml:trace contextRef="#ctx0" brushRef="#br0" timeOffset="5900.24">3160 9533 171 0,'0'0'330'0,"-1"-9"-19"0,1 9-72 0,-5-11-20 15,5 11-6-15,-3-8-31 0,3 8-25 0,-5-12-15 16,5 12-2-16,-1-5-18 0,1 5-11 0,-3-9-20 15,3 9-11-15,-2-7 1 0,2 7-24 0,0 0-10 16,-4-4-9-16,4 4-15 0,0 0-9 16,0 0-8-16,0 0-6 0,-4-5-3 0,4 5 2 15,0 0 0-15,1 9 1 0,-1 0 0 0,4 0 0 16,-1 6 0-16,-1 0 0 0,2 2 0 0,4 3 0 16,-2 1 0-16,2-1-7 0,-2-1-57 0,3 1 61 15,0-2-65-15,-1-5 51 0,-2 0-61 0,3 1 59 16,0-2-60-16,-1-4 51 0,-2 1-49 0,3-2 59 15,-3-2-44-15,2-1 59 0,-8-4-46 0,14 3 53 16,-14-3-47-16,17-6 51 0,-11 2 12 0,2-3-63 16,-2-2 53-16,-1 0 18 15,-1-2-25-15,1 3 10 0,-2-3-18 0,-2 0 7 0,3 2 8 16,-4-3 1-16,1 5-4 0,2-3 11 16,-3 10 1-16,1-11-4 0,-1 4-10 0,0 7-9 15,4-8-7-15,-4 8 4 0,0 0 0 0,6-6 4 16,-6 6-1-16,0 0 3 0,16 3 0 0,-10 1 0 15,4 2-5-15,2-1-1 0,2-1-10 0,-3 1-4 16,6 2-9-16,-4-3 7 0,-2 0 3 0,3-3 3 16,-1-1 2-16,2 0 3 0,-3 0 5 0,-2 0 1 15,3-3 5-15,-3-3 4 0,-1-3-1 0,1 3 9 16,-1-6 3-16,-5-2 12 0,1 3 9 16,-2-4 6-16,-2 0 2 0,-2-1 2 0,-2 0-4 15,-2-2-6-15,-1-2 1 0,-5 1 1 0,1 1-56 16,1-2 68-16,-2 4-58 0,-2 2 56 0,0 0-48 15,4-1 32-15,-1 4-64 0,1-1 62 0,0 3-70 16,0 0 45-16,3 3-87 0,1-2-3 0,-2 3-75 16,7 5-27-16,-10-5-18 0,10 5-4 0,0 0-29 15,-6 3-176-15,6-3 120 0</inkml:trace>
  <inkml:trace contextRef="#ctx0" brushRef="#br0" timeOffset="6296.23">3873 9466 60 0,'0'0'517'0,"0"0"-130"16,0-9-46-16,0 9-51 0,0 0-39 16,0 0-44-16,0 0-42 0,4-4-38 0,-4 4-37 15,0 0-25-15,0 0-9 0,0 0-17 0,5 7 0 16,-1 2-7-16,0 1-5 0,0 1-5 0,3 7-4 15,1 0-3-15,0 0-5 0,-2 2-56 0,4 1 70 16,-1-2-67-16,0-1 63 0,0 3-76 0,0-3 5 16,0 2-5-16,0-4-7 0,-3 0-18 0,2-1-19 15,-3-3-27-15,-1 2-17 0,1-2-32 0,0-2-29 16,0 0-75-16,-2-1-154 0,-2-1 95 16</inkml:trace>
  <inkml:trace contextRef="#ctx0" brushRef="#br0" timeOffset="21646.93">27305 16370 366 0,'-5'-5'313'0,"0"-1"-6"0,5 6-69 0,-4-8-18 16,4 8-63-16,-5-6-11 0,5 6-53 0,0 0-2 16,-5-7-42-16,5 7 15 0,0 0-28 0,-8 4 12 15,8-4-20-15,-6 12 9 0,1-4-28 0,1 2 16 16,0 1-24-16,2-1 20 15,-1 1-24-15,-1 2 20 0,4-3-22 0,0 1 22 16,0 0-18-16,0-2 10 0,3 1-20 0,-1-3 22 16,2 0-16-16,1-2 4 0,2 1-10 0,3-2 16 15,-10-4-43-15,18 1 16 0,-5-2-32 0,-2-2 17 16,2-3-28-16,2 1 11 0,-2 1 22 0,0-3 20 16,-2 0-19-16,1 3 24 0,-3-2-16 0,-3 0 26 15,3 3-20-15,-4-2 25 0,-5 5-27 0,13-5 27 16,-13 5-26-16,9-6 26 0,-9 6-31 0,8-2 25 15,-8 2-20-15,0 0 25 0,0 0 0 16,14 2-3-16,-14-2 3 0,7 8-3 0,-1-5 5 16,0 2-30-16,-1-2 27 0,1 3-21 15,2-3 24-15,-3 1-22 0,5-2 26 0,1-1-17 16,-11-1 17-16,20-1-22 0,-10-1 21 0,2-2-23 16,2-3 25-16,-1 2-8 0,-1-3 2 0,0-2-16 15,-2 0 22-15,0-2-23 0,-1 0 28 0,-1 1-30 16,-3-2 24-16,0 0-30 0,-2 4 26 0,-2-3-30 15,-1 1 20-15,-1 1-27 0,-2 2-4 0,-2 0-40 16,0 2 6-16,-3 0-36 0,3 0 5 0,-3 5-23 16,8 1-28-16,-15 0-43 15,15 0-125-15,-13 10 225 0</inkml:trace>
  <inkml:trace contextRef="#ctx0" brushRef="#br0" timeOffset="21996.16">27930 16397 230 0,'0'0'283'0,"7"-4"-63"0,-7 4-43 0,0 0-50 16,0 0 5-16,0 0-19 0,-3 11-12 0,-3-3-31 16,-1 4 19-16,-4 4-37 0,-1 1 18 0,-2 5-31 15,0 0 12-15,3 2-38 0,-3 3 37 0,2 0-37 16,1 1 26-16,-1 0-34 0,6-1 22 15,1-3-28-15,1-1 26 0,0-2-31 0,3 0 26 16,1-3-28-16,2 0 25 0,2-1-24 0,1-3 26 16,0-1-28-16,3-2 25 0,1-1-23 0,1-3 26 15,-1-3-27-15,3-2 26 0,-12-2-24 0,24 0 23 16,-11-3-25-16,-2-2 30 0,-2 0-17 16,3-2-6-16,-3-1-2 0,-3 0 29 0,-2-2-29 15,-3 1 31-15,-1-1-18 0,0 1 18 0,-6-1-24 16,-2 1 16-16,-5-1-28 0,-1 2 24 15,-4 0-29-15,0 3 21 0,-1 2-59 0,1 1-34 16,-1 2-106-16,1 1-91 0,4 2-197 0,-2 2 37 16</inkml:trace>
  <inkml:trace contextRef="#ctx0" brushRef="#br0" timeOffset="26199.51">3880 9431 126 0,'0'0'196'0,"0"0"-26"0,0 0-25 16,0 0-7-16,-7 4-28 0,7-4 3 0,0 0-33 16,0 0 10-16,0 0-19 0,0 0 12 0,0 0-18 15,0 0 23-15,0 0-23 0,0 0 32 0,-5 3-26 16,5-3 20-16,0 0-35 0,0 0 38 0,0 0-29 15,0 0 26-15,0 0-38 0,0 0 29 0,0 0-24 16,0 0 22-16,0 0-34 0,0 0 17 16,0 0-31-16,0 0 18 0,0 0-27 0,0 0 17 15,-6 4-26-15,6-4 16 0,0 0-24 0,0 0 17 16,0 0-26-16,0 0 23 0,0 0-29 0,0 0 27 16,0 0-25-16,0 0 21 0,-8-4-24 0,8 4 24 15,0 0-20-15,0 0 16 0,0 0-39 0,0 0 43 16,-5-3-22-16,5 3 27 0,0 0-18 0,0 0 13 15,0 0-27-15,-5-5 22 0,5 5-20 0,0 0 22 16,0 0-24-16,0 0 25 0,0 0-22 0,0 0 20 16,0 0-22-16,-5-6 22 0,5 6-24 0,0 0 25 15,0 0-24-15,0 0 23 0,0 0-23 16,0 0 20-16,0 0-25 0,0 0 20 0,0 0-30 16,0 0 4-16,0 0-44 0,-4-5-26 0,4 5-9 15,0 0-74-15,0 0-45 0,0 0-67 0,0 0-248 16,0 0-42-16</inkml:trace>
  <inkml:trace contextRef="#ctx0" brushRef="#br0" timeOffset="26745.36">3804 9298 200 0,'0'0'249'0,"0"0"-16"0,0 0-48 0,0 0 10 15,0 0-41-15,0 0 1 0,0 0-47 0,0 0 9 16,-10 2-48-16,10-2 13 0,0 0-38 0,0 0-9 16,0 0 18-16,0 0-34 0,0 0 26 15,0 0-37-15,0 0 24 0,0 0-39 16,0 0 31-16,0 0-28 0,10-2 2 0,-10 2 5 16,17-6-2-16,-7 2 4 0,8 1 4 0,2-4-3 15,5-3 6-15,4 2-43 0,7-3 47 0,2-1-39 16,3 2 41-16,0-2-41 0,5 4 41 0,-4-4-40 15,4 6 42-15,-2-6-37 0,0 6 46 0,0-4-49 16,-2 2 40-16,0 0-46 0,-7 1 48 0,-1 1-46 16,1 0 49-16,-3-2-43 0,-3 3 41 0,-2-2-41 15,-3 2 40-15,-1 1-40 0,-5 0 41 0,1 0-44 16,-3-1 44-16,-4 2-43 0,1 0 41 16,-4 2-40-16,4-1 41 0,-13 2-44 0,15-4 32 15,-15 4-42-15,13-4 37 0,-13 4-69 0,9-2-6 16,-9 2-14-16,0 0-18 0,8-4-6 0,-8 4-5 15,0 0-16-15,0 0-13 0,0 0-23 0,0 0-153 16,-4-4 221-16</inkml:trace>
  <inkml:trace contextRef="#ctx0" brushRef="#br0" timeOffset="27095.4">4653 9006 47 0,'0'0'240'0,"-12"-3"-53"0,12 3-9 0,0 0-39 16,-11-3 3-16,11 3-30 0,-8-2-11 0,8 2-15 16,0 0-19-16,-9-3-10 0,9 3-12 0,0 0-8 15,0 0-10-15,-5-5-11 0,5 5 0 0,0 0-3 16,0 0-7-16,0 0 5 0,8-4 9 0,-8 4-19 16,10-1-1-16,-10 1 0 0,15 1-1 0,-15-1 0 15,18 1-1-15,-4 1 2 0,-2 1-1 0,-2 0-2 16,5 2 0-16,1-1-2 0,-2 0 1 15,0 5-1-15,0-4 1 0,-1 2-7 0,-2 3 10 16,2-5-8-16,-3 6 6 0,0-5-3 0,-1 4 12 16,-1-2-16-16,0 2 12 0,-1-2-10 0,-3 0 9 15,0 2-5-15,-3-1 8 0,2 2 0 0,-3-1 5 16,-3 0-2-16,2 2-2 0,-3-3-1 0,0 4-1 16,-1 0 0-16,0-4-3 0,0 4 0 0,1-5 1 15,-1 3-4-15,0-4-4 0,1 3-32 0,-1-5-25 16,1 2-82-16,2 2-70 0,2-9-111 0,-4 8 214 15</inkml:trace>
  <inkml:trace contextRef="#ctx0" brushRef="#br0" timeOffset="29395.57">5085 8932 111 0,'0'0'341'0,"0"-10"-51"15,0 10-15-15,-3-11-14 0,3 11-36 0,0 0-32 16,-1-8-38-16,1 8-36 0,0 0-27 0,-1-9-27 16,1 9-16-16,0 0-14 0,0 0-6 0,0 0-8 15,0 0-4-15,1 9-3 0,-1-9-48 0,4 14 56 16,0-3-54-16,-2 0 41 0,7-1-65 0,-4 3 35 15,4-3-44-15,-1 3 41 0,2-3-31 0,-1-1 42 16,0 1-28-16,1-2 33 0,-1-4-36 0,3 4 31 16,-1-4-22-16,-2-2 17 0,0 0-21 0,-9-2 20 15,19-2-5-15,-10 0-2 0,0-1 0 16,0-3 2-16,-4-1 7 0,3 4 6 0,-3-5 1 16,-1 2 2-16,1 1 4 0,-4-2 11 0,-1 7 1 15,5-10 9-15,-5 10 0 0,4-9 0 0,-4 9-5 16,4-9-7-16,-4 9-4 0,1-4-4 0,-1 4-2 15,0 0-1-15,7-7 10 0,-7 7-2 0,0 0 0 16,15 6-14-16,-15-6-6 0,14 5-11 0,-4 1-16 16,2 2-11-16,-2-4 4 0,5 0 1 0,-2 1 6 15,1 0 9-15,-2-3 8 0,-1-1 5 0,2 0 7 16,-13-1 4-16,23-1 5 0,-13-1 8 16,-1-1 19-16,-1-4 9 0,-2 4 13 15,-1-5 12-15,-1-1 4 0,0 2 2 0,-4-3-3 16,0 2 4-16,-1-3-10 0,-2 1-6 0,-1-2-8 15,-1-1 1-15,-4 4-9 0,3-5-7 0,-3 5-3 16,0-2-8-16,0 2-5 0,1 1-8 0,-1 2-22 16,3-1-51-16,1 1-56 0,5 6-69 0,-9-5-28 15,9 5-180-15,0 0 133 0</inkml:trace>
  <inkml:trace contextRef="#ctx0" brushRef="#br0" timeOffset="29764.2">5830 8849 124 0,'0'0'271'0,"9"-3"-77"0,-9 3-41 15,0 0-38-15,0 0-23 0,9 3-10 0,-9-3 9 16,1 8-4-16,-1 4-15 0,0-4 1 0,-4 8-29 15,4 2-19-15,-4 2 7 0,3 3-18 0,-4 4 1 16,1-2 16-16,4 4-28 0,-1-3 10 16,1 2-14-16,1-2 8 0,2-2-15 0,-2-1-17 15,4 0 0-15,0-5 4 0,0-4-1 0,2 1 11 16,-1-1-10-16,4-5 3 0,-2 0 0 16,1-4 0-16,1-3 4 0,3-1 4 0,-13-1 3 15,24-2-1-15,-12 0 5 0,2-3-1 0,-4 0 5 16,0-2-15-16,2 2 21 0,-6-1 3 0,-1-1 1 15,2 2 0-15,-5-1 13 0,1 0-7 0,-3 6 3 16,-3-8-12-16,3 8 4 0,-5-5-12 0,5 5-8 16,-13 0-24-16,13 0-57 0,-15 5-61 0,5-2-208 15,-2 3 185-15</inkml:trace>
  <inkml:trace contextRef="#ctx0" brushRef="#br0" timeOffset="212087.96">4176 15087 2 0,'0'0'26'0,"0"0"-7"16,0 0 13-16,0 0 6 0,0 0 8 0,0 0 2 15,0 0 1-15,0 0-1 0,0 0 10 16,0 0-10-16,0 0 4 0,0 0-4 0,0 0 7 15,0 0-5-15,0 0-3 0,0 0-9 0,0 0 2 16,0 0-13-16,0 0 16 0,0 0-28 0,0 0 6 16,0 0-14-16,0 0 3 0,0 0-12 0,0 0 5 15,0 0-10-15,0 0 9 0,0 0-10 0,0 0 7 16,0 0-6-16,0 0 7 0,0 0-4 0,14 5 5 16,-5-3-5-16,4 2 7 0,-3-1-7 15,9 1 9-15,-1 0-12 0,5 0 15 0,3-1-8 16,2 3 7-16,0-2-7 0,5-2 5 0,3 2-4 15,0-3 11-15,1 2-12 0,-5-3 9 0,0 0-9 16,-3 0 6-16,3 0-8 0,-4 0 9 16,3-2-8-16,-4 2 6 0,-4 0-6 0,-3-1 6 15,1 1-9-15,-1 0 30 0,-6-1-32 0,0 1 10 16,-1 0-9-16,-13 0 11 0,24-1 4 0,-24 1 21 16,18 1-11-16,-18-1 16 0,14 0-13 0,-14 0 9 15,12 0-18-15,-12 0 4 0,0 0-14 0,15 0-7 16,-15 0-68-16,0 0-87 0,12-1-116 0,-12 1 84 15</inkml:trace>
  <inkml:trace contextRef="#ctx0" brushRef="#br0" timeOffset="213305.29">16578 10432 130 0,'0'0'263'0,"-9"4"-44"0,9-4-26 0,-5 4 6 16,5-4-36-16,0 0 36 0,0 0-90 0,-8 4 35 15,8-4-77-15,0 0 32 0,0 0-54 0,0 0 44 16,0 0-50-16,-9 4 52 0,9-4-61 0,0 0-1 16,0 0-2-16,0 0-8 0,0 0-2 15,0 0 3-15,0 0-12 0,0 0-1 0,0 0 1 16,0 0 1-16,10 3 2 0,-10-3-9 16,17 3 5-16,-2-2-3 0,6 2 4 0,6-1 18 15,3-1-24-15,11 0 1 0,8 2 7 0,2-2-3 16,4-1-3-16,-1 1-8 0,2 0-4 0,-1 0 6 15,-2 2 0-15,-1 1-3 0,-1-1 5 0,-3-1-3 16,-8 2 8-16,-3-2-10 0,-1 1 1 0,-2-1-1 16,-4 2-5-16,-5-2 4 0,3 1-10 0,-5-2-14 15,-5 0-7-15,4 0-4 0,-3 0-18 0,-2 1-17 16,-3-1-18-16,-3-1-39 0,2 3-37 0,0-1-60 16,-3 1-204-16,0 0 97 0</inkml:trace>
  <inkml:trace contextRef="#ctx0" brushRef="#br0" timeOffset="214141.45">18647 12116 218 0,'0'0'211'0,"-8"-2"-28"16,8 2-27-16,0 0-15 0,-7-6-23 0,7 6-8 15,0 0-30-15,-7-7-9 0,7 7-28 0,0 0 4 16,0 0-19-16,-1-5 5 16,1 5-14-16,0 0 4 0,9-6-13 0,-9 6 14 15,14-7-17-15,-1 4 18 0,2 1-18 0,4-2 15 16,8 1-4-16,6-3 4 0,3 2-11 0,7 2-1 16,6-1-1-16,2 1 1 0,4-2-6 0,-1 3-16 15,1-2 20-15,2 1-16 0,1 1 20 0,-2 0-25 16,-2 0 20-16,-2 0 1 0,2 1-3 0,-12 0-1 15,0-1-3-15,-5-1 7 0,0 2-7 0,-6-1-10 16,-2 0-11-16,-2 1-61 0,-3-2-39 0,-3 4-44 16,-1-2-54-16,-1 0-118 0,-6 0 204 0</inkml:trace>
  <inkml:trace contextRef="#ctx0" brushRef="#br0" timeOffset="-214374.28">16596 15101 39 0,'0'0'294'0,"0"0"-29"0,-7-4-67 15,7 4-15-15,0 0-25 0,0 0-28 16,-6-8-28-16,6 8-21 0,0 0-10 0,0 0-18 0,0 0-7 16,-1-7-35-16,1 7 11 0,6-5 2 15,-6 5-6-15,10-6-5 0,2 3 0 0,-1 0-2 16,7-1-23-16,3 0 22 0,4-1-20 0,3 1 24 16,7-1-25-16,1 0 25 0,1-1-1 0,7-1 2 15,-5 3-10-15,4-2-2 0,-7 2 24 0,5-2-28 16,-5 2-5-16,-2 0 0 0,1 0-16 0,-7 0-47 15,-1 1-43-15,-2 3-46 0,-2-3-48 0,-5 2-183 16,4 0 159-16</inkml:trace>
  <inkml:trace contextRef="#ctx0" brushRef="#br0" timeOffset="-213641.14">20757 15048 264 0,'-9'-3'234'0,"9"3"-22"16,-14-1-32-16,14 1-20 0,-12-1-16 0,12 1-22 16,-10 0-21-16,10 0-15 0,0 0-13 15,-10-3-9-15,10 3-20 0,0 0-11 0,0 0-5 16,10-4-5-16,-10 4-8 0,23-3-2 0,-5 2 7 16,5 0-10-16,3-1-1 0,3-1 3 0,3 3 2 15,5-3-3-15,-5 3-10 0,4 0 1 0,2 0-5 16,-1 0-16-16,0 0-38 0,0 0-31 15,2 0-39-15,-7 0-27 0,1 0-75 0,-1 0-151 16,-3 0 163-16</inkml:trace>
  <inkml:trace contextRef="#ctx0" brushRef="#br0" timeOffset="-212857.98">22820 13704 205 0,'0'0'191'0,"-13"-4"-46"15,5 0 2-15,8 4-27 0,-13-3 7 0,13 3-25 16,-10-4 5-16,10 4-11 0,-11-4 20 15,11 4-26-15,-8-3 8 0,8 3-37 0,-8-4-4 16,8 4-11-16,0 0-4 0,-10-3-5 0,10 3-3 16,0 0-7-16,0 0 0 0,-6-3-8 15,6 3-13-15,0 0 3 0,0 0-3 0,0 0 2 16,0 0-2-16,14-4 3 0,-3 2-5 0,8 1 1 16,6 0-1-16,7-2 8 0,7 1-9 0,11 0-1 15,6 0 1-15,2 1 0 0,2 0 1 0,0-2-3 16,0 1 3-16,0 1-4 0,-4 0 5 0,-2 0 3 15,1-1-10-15,-4 1 3 0,-2-1 0 0,-6 2-2 16,-3-1-3-16,-2-1-14 0,3 2-50 16,-9 0-35-16,0 0-43 0,-3 2-76 0,-1-2-231 15,0 1 73-15</inkml:trace>
  <inkml:trace contextRef="#ctx0" brushRef="#br0" timeOffset="-211408.93">29192 15174 98 0,'0'0'143'0,"-11"-4"-24"0,11 4 11 16,-11-2-30-16,11 2 2 0,-9-3-40 0,9 3 14 15,-8-2-26-15,8 2 32 0,-10-2-27 0,10 2 19 16,0 0-33-16,-9-4 18 0,9 4-30 0,0 0 13 16,0 0-25-16,-9-1 16 0,9 1-25 15,0 0 23-15,0 0-29 0,0 0 14 0,0 0-22 16,0 0 15-16,0 0-20 0,0 0 37 0,0 0-38 15,0 0 28-15,0 0-14 0,14 0 16 0,-1 0-23 16,4 1 22-16,4 0-17 0,6 2 16 16,3-3-22-16,7 1 23 0,1-1-23 0,2 0 29 15,2 0-3-15,0 0-7 0,1-1-28 0,0 1 24 16,-1 0-23-16,1 0 25 0,-2-3-24 0,-2 3 24 16,0 0-20-16,-2 3 17 0,-6-2-28 0,-2 0-3 15,1 0-94-15,-2 1-74 0,-4 2-169 0,2-2 184 16</inkml:trace>
  <inkml:trace contextRef="#ctx0" brushRef="#br0" timeOffset="-178959.76">7445 15209 130 0,'0'0'152'0,"0"0"-45"16,0-10-18-16,0 10-20 0,3-12 3 0,-2 1-8 15,2 3 1-15,-1-5-15 0,2-3 4 0,1 0-18 16,4-5 1-16,-1-1-12 0,1-4 4 16,2-5-12-16,3-3 7 0,3-3-8 0,-2-3 19 15,4-1-8-15,3-11 10 0,5 1-15 0,0-3 4 16,2-1 5-16,-1-2-16 0,4-1 11 0,3-3-19 15,1 1 13-15,2-3-18 0,0-2 17 0,-1 3-18 16,4-1 38-16,1 0-45 0,-1 2 5 0,0-1 5 16,4 1-1-16,-4 1 1 0,2 1-3 0,1 1-1 15,-1-1 28-15,3 1-30 0,0 0 16 0,0-1-20 16,0 3 14-16,5-2-16 0,0 3 0 0,1 0 7 16,1 0 1-16,11-9 3 0,4 4-3 0,-12 6 2 15,12-7 0-15,2-1 0 0,-1 1-1 0,5 1 13 16,4 4-16-16,0 1 14 0,4 2-16 15,0 4 2-15,-16 8 4 0,16-6 1 0,-9 10-1 16,-3 0-3-16,2 2 0 0,2 2-2 16,0 2 4-16,1 0-1 0,-2 3 1 0,0-2 0 15,0 7 0-15,-3-5-3 0,2 4 2 0,-2 2-1 16,-2-1 0-16,-2 4 2 0,-2-3 0 0,-1 4-1 16,-2-1-1-16,-1 2 2 0,-10 1 13 0,-1 3-14 15,-1-2-3-15,-2 2 1 0,0 1-2 0,-2-1 1 16,-2 3 3-16,-4-2 0 0,-5 4 1 0,-1-2 1 15,0 3-4-15,-6 0 2 0,-3 2 0 0,-3-1-3 16,1 2 1-16,-6-3 2 0,2 5 0 0,-3-2 2 16,-3 0-4-16,1 3 1 0,-3-3 15 0,-9 4-23 15,16-4-8-15,-16 4-41 0,9-2-43 16,-9 2-71-16,0 0-161 0,0 0 208 0</inkml:trace>
  <inkml:trace contextRef="#ctx0" brushRef="#br0" timeOffset="-178425.76">11043 11782 60 0,'0'0'141'0,"0"0"-13"0,0 0-42 16,0 0-21-16,0 0-13 0,-4-6-9 0,4 6-3 16,0 0-11-16,10-4-3 0,-10 4-9 0,13-4-3 15,-13 4 0-15,18-3-3 0,-18 3 1 16,25 0-3-16,-9 0 0 0,3 1-3 0,0 1 1 15,7 1 1-15,-1 0 0 0,2 1-4 0,5 1 2 16,0 3-3-16,0-2 2 0,-1 1-2 0,-1 3 0 16,1-3-1-16,-2 2 0 0,-2-1 4 0,-1 1-6 15,-6-1-1-15,3 1 2 0,-4 0 1 0,1 0 0 16,-4-3 4-16,-2 0 10 0,0 4 7 0,-2-3 8 16,-2 0 12-16,0 0 8 0,-2-2-1 0,-2 5 6 15,-2-3 0-15,1 3 2 0,-2-1-1 0,-6 1 7 16,3 1-8-16,-5 1 21 0,1 3-20 0,-2-4 27 15,-2 4-42-15,-2-2 34 0,1 2-47 16,0 0-9-16,-5 0 32 0,4 2-49 16,-2-2 37-16,0 2-42 0,0 0 31 0,2-3-36 15,-3 1 31-15,4 1-35 0,0-4 31 0,0 0-17 16,0 1 9-16,3-1-7 0,-2-3-6 0,3 1-13 16,1-1-55-16,-1-1-29 0,1 1-58 0,3-5-63 15,-3 3-219-15,4-7 91 0</inkml:trace>
  <inkml:trace contextRef="#ctx0" brushRef="#br0" timeOffset="-172061.32">5398 15587 135 0,'0'0'303'0,"0"0"-71"0,0 0-29 0,0 0-7 0,-8-4-13 16,8 4-50-16,0 0 11 0,-6-7-38 15,6 7 7-15,-8-7-52 0,8 7 17 0,-6-6-39 16,6 6 27-16,-8-8-44 0,8 8 28 0,-6-6-31 16,6 6 31-16,-8-8-38 0,8 8 34 0,-10-9-38 15,10 9 29-15,-12-6-41 0,12 6 32 0,-10-10-33 16,1 6 29-16,0-1-37 0,3 0 33 0,-7-2-34 15,3 3 34-15,-3-3-37 0,-5-1 32 0,4 4-25 16,-9-6 28-16,3 2-39 0,-8-3 2 0,-2 1 4 16,-2-1 0-16,-5-1 1 0,-4-1 6 15,-1 0-1-15,-3 2-13 0,-2 0 46 0,0 0-32 16,-4 2-3-16,1-2 3 0,-4 3 2 0,3 0-4 16,-4 0 10-16,4 3-2 0,-4 2-7 0,0 0 18 15,0 2-12-15,1 1 1 0,3 0 29 0,-1 1-34 16,2 2 32-16,0-1-30 0,4 2 28 0,8-2-33 15,-2 4 38-15,6-1-37 0,-1 0 32 0,3-2-33 16,4 3 33-16,5-1-34 0,-1-1 30 0,6-2-36 16,0 4 37-16,3-4-37 0,1 2 29 15,1-2-15-15,0 2 18 0,4 1-34 0,0-2 24 16,-1 3-28-16,4 0 29 0,-1-1-30 0,1 1 32 16,-1 2-27-16,1-1 31 0,2 1 0 0,2-1-3 15,-5 2-4-15,6-2 3 0,-3 1-3 0,0 1 4 16,2-1-4-16,-3-1-1 0,2-1 0 15,1 1 3-15,-2-1-1 0,4-6-2 0,-7 11-4 16,7-11 7-16,-2 9-1 0,2-9 2 0,-4 7-8 16,4-7-2-16,-4 8 2 0,4-8 0 0,-5 7-2 15,5-7 0-15,0 0-4 0,-4 5 0 0,4-5 0 16,0 0-22-16,0 0-35 0,-1 6-43 0,1-6-47 16,0 0-29-16,0 0-17 0,0 0-63 0,0 0-151 15,0 0 124-15</inkml:trace>
  <inkml:trace contextRef="#ctx0" brushRef="#br0" timeOffset="-171643.04">3560 15308 16 0,'-1'-4'147'0,"1"4"-13"15,0 0-20-15,-8-5-22 0,8 5-7 0,0 0-17 16,0 0-20-16,0 0-11 0,0 0-9 0,-10 1-3 16,10-1-7-16,-5 8 1 0,2 2-4 0,1-2-6 15,-1 5-1-15,-2 0-3 0,4 4 19 16,-2 0-24-16,2 2 21 0,0 1-25 0,1 0 20 16,-3-1-7-16,3 0 10 0,0-1-29 0,0-3 21 15,0 0-20-15,0-1 21 0,0-2-24 0,0 0 18 16,3-3-14-16,-3 0 16 0,1-1-19 0,-1-8 21 15,0 11-19-15,0-11 23 0,1 12-18 16,-1-12 23-16,3 7-16 0,-3-7 34 0,0 0-20 0,6 5 14 16,-6-5-23-16,5-5 20 0,-5 5-27 0,8-7 16 15,-4 0-17-15,1 1 17 0,-1-2-25 16,2 0 23-16,-1 2-25 0,2-1 20 0,-1 0-22 16,2 1 21-16,-1 0-23 0,2 3 2 0,3-1 30 0,2 1-27 15,-1 2 18-15,2 1-23 16,3 1 24-16,1 2-22 0,5 1 1 0,-2-1 3 15,5 1-35-15,-3 1-58 0,4-1-194 0,-1 1 245 16</inkml:trace>
  <inkml:trace contextRef="#ctx0" brushRef="#br0" timeOffset="-170560.79">3675 10630 87 0,'-5'-12'425'0,"1"6"-118"0,2-2-75 16,2 8-35-16,-7-8-45 0,7 8-25 0,-5-10-26 15,5 10-22-15,-5-6-17 0,5 6-14 0,0 0-10 16,-5-4-7-16,5 4-37 0,0 0 34 0,0 10-40 16,4 1 38-16,-3-3-37 0,4 6 38 0,0 2-41 15,-1 2 38-15,1 2 4 0,3-1-9 16,-3-1-12-16,1-4-1 0,1 1 0 0,-2-3-4 0,-1 0-1 16,1-3 4-16,-1 0-3 0,1-1 1 15,-3 0-3-15,2-2 0 0,-4-6 1 0,5 5-1 16,-5-5-1-16,0 0-43 0,9-7 37 0,-5-2-40 15,-4 1 33-15,4-5-26 0,-3 2 51 0,-1-1-46 16,3-1 40-16,-2 2-32 0,0-2 31 16,-1 4-30-16,0 0 32 0,3 3-27 0,-3-3 24 15,1 4-26-15,-1 5 22 0,0-10-23 0,0 10 25 16,5-6-19-16,-5 6 23 0,0 0-22 0,13 1 23 16,-7 3-18-16,2 3 20 0,1-2-20 0,1 4 24 15,2 0-25-15,-2-2 32 0,3 2-44 16,-2-2 41-16,1 3-33 0,-1-4 35 0,-2 1-28 15,0-2 31-15,1-1-26 0,-2-2 31 0,-8-2-25 16,13 4 33-16,-13-4-29 0,11-2 34 0,-11 2-41 16,9-7 31-16,-9 7-34 0,4-15 3 0,-4 8-1 15,0-5 32-15,-1 1-39 0,-2 1 29 0,1-3-39 16,-2 0 24-16,0 1-50 0,-2-3-13 0,2 2-36 16,0 3-34-16,0 0-43 0,0 3-63 0,3-3-123 15,0 3 185-15</inkml:trace>
  <inkml:trace contextRef="#ctx0" brushRef="#br0" timeOffset="-170340.28">4139 10544 9 0,'5'5'272'16,"0"3"-51"-16,-1 0-9 0,1 6-48 0,4 1-31 15,0 4-17-15,0 2-32 0,3 3-11 0,0 5-23 16,1-2-8-16,4 6-1 0,-2-1-13 0,3-1-1 16,0 2-6-16,0-1-6 0,0-3-37 0,-2-4-55 15,-3-2-38-15,4-2-38 0,-3-5-38 0,0-2-105 16,-5-7 243-16</inkml:trace>
  <inkml:trace contextRef="#ctx0" brushRef="#br0" timeOffset="-169659.61">4598 10328 170 0,'-17'3'324'0,"17"-3"-48"16,-14 3-16-16,14-3 1 0,-10 1 7 0,10-1-5 16,-9 2-15-16,9-2-23 0,-10 3-42 0,10-3-31 15,0 0-24-15,-9 2-28 0,9-2-21 0,0 0-22 16,0 0-12-16,-9 2-10 16,9-2-6-16,0 0-7 0,0 0-2 0,0 0-8 15,0 0 4-15,0 0 2 0,14-2 1 0,-4 0-8 16,4-1-1-16,4 1 4 0,5-5-1 0,7-3-49 15,0 2 56-15,11-6-41 0,0-2 56 0,1-1-57 16,7 0 55-16,4-3-57 0,4 1 52 0,-1-1-51 16,-9 5 50-16,-1-2-45 0,3 2 53 0,-6 1-60 15,2-1 57-15,-4 1-59 0,-3 3 54 0,-6 0-52 16,0 2 3-16,-4-1 4 0,-2 3 1 0,-2-2-13 16,-2 4-34-16,-7 0-49 0,3-1-62 0,-5 1-27 15,-3 3-23-15,0 0-41 0,-10 2-94 0,13-3-196 16,-13 3-69-16</inkml:trace>
  <inkml:trace contextRef="#ctx0" brushRef="#br0" timeOffset="-169052.41">4681 10211 47 0,'0'0'293'16,"0"0"-54"-16,0 0-14 0,-1-6-24 0,1 6-14 15,0 0-35-15,0 0-24 0,-3-7-24 0,3 7-20 16,0 0-7-16,0 0-14 0,0 0-10 0,0 0-10 16,0 0 0-16,0 0-6 0,0 0-8 0,0 0-45 15,0 0 44-15,0 0-4 0,0 0-49 0,-9 1 46 16,9-1 3-16,-10 7-3 0,6 0-7 0,0 3-8 16,-5 0 33-16,2 3-35 0,-1 1-7 15,-1 4 0-15,-1 0-2 0,0 1-38 0,-2 0 50 16,3 0-44-16,-1 1 48 0,0-1-38 0,-2-1 45 15,2 0-43-15,2-2 50 0,-1-2-47 0,3-1 48 16,0 0-48-16,-1-3 43 0,2 0-29 0,1-3 39 16,-1 3-54-16,0-5 44 0,5-5-41 0,-4 11 49 15,4-11-52-15,-5 7 54 0,5-7-48 0,-4 8 46 16,4-8-51-16,0 0 51 0,-1 8-49 16,1-8 48-16,0 0-54 0,0 0 56 0,0 0-55 15,0 0 52-15,0 0-50 0,5 3 49 0,-5-3-51 16,0 0 46-16,0 0-43 0,0 0 51 0,14-1-59 15,-14 1 51-15,0 0-51 0,14 0 57 16,-14 0-58-16,19 0 52 0,-7 1-43 0,3 0 45 16,2 0-49-16,2 3 53 0,-1-2-48 0,2 1 2 15,7-1 4-15,-1 1 4 0,-2-1-2 0,3 2-12 16,0-1-34-16,-2 1-36 0,1-3-18 0,-1 0-39 16,-3 1-112-16,0-4-159 0,-2 2 111 0</inkml:trace>
  <inkml:trace contextRef="#ctx0" brushRef="#br0" timeOffset="-168060.6">5835 9868 320 0,'0'-8'286'0,"0"8"-22"0,0-9-61 16,0 9 37-16,0 0-113 0,0-7 12 0,0 7-72 15,0 0 21-15,0 0-63 0,0-7 35 16,0 7-49-16,0 0 1 0,4 8 0 0,-4-8-3 15,2 15 2-15,2-6-1 0,1 7 0 0,-1 0-5 16,0 1 4-16,4 2-3 0,-1 2 38 0,1-1-49 16,0-3 45-16,-2 1-50 0,4 0 45 0,-2-3-47 15,-3-3 50-15,4 1-58 0,0-1 51 0,-4-3-45 16,0-2 55-16,2 2-58 0,0-4 59 16,-2 0-47-16,2 0 71 0,-7-5-61 0,10 1 59 15,-10-1-72-15,15-4 3 0,-11-2 2 0,4 2-2 16,-3-4-1-16,0 0 2 0,1 0 0 0,-2 0 1 15,0-1-1-15,1 0 2 0,-2 2 1 0,1-2 6 16,-2 1 1-16,2 3-4 0,0-2-6 0,-4 7-3 16,2-9 1-16,-2 9-6 0,4-8 2 0,-4 8 0 15,8-6 2-15,-8 6-1 0,5-4 4 0,-5 4-1 16,13 2 0-16,-13-2 2 0,11 4 1 0,-3 0-5 16,-8-4 7-16,15 5-3 0,-6-3 4 0,0-1 0 15,-9-1-3-15,14 4 3 0,-14-4 18 16,16 2-12-16,-16-2-1 0,15 1-2 0,-15-1 0 15,10-4 2-15,-10 4 2 0,14-5 3 0,-9 0 3 16,-1-3 3-16,0 3-6 0,-3-2 0 0,2-1-2 16,-2 1 0-16,-2-3-6 0,-2 3-5 0,1-4-2 15,-2 2-3-15,-1 1-4 0,-3-2-15 0,4 2 30 16,-2 1-68-16,1-1 6 0,-2 2-54 0,2 0-39 16,5 6-44-16,-10-7-59 0,10 7-167 15,-8-3 114-15</inkml:trace>
  <inkml:trace contextRef="#ctx0" brushRef="#br0" timeOffset="-167669.69">6410 9944 145 0,'0'0'258'0,"0"0"-67"0,8 3-44 0,-8-3-34 16,0 0-17-16,6 5-23 0,-6-5-11 0,5 6-1 16,-5-6 25-16,7 13-19 0,-5-4 2 0,5 1-29 15,-2 1 7-15,1 3-22 0,-1 0 8 0,0-1-22 16,3 2 21-16,-3-1-29 0,5 0 16 16,-3-2-15-16,-1 1 13 0,3 0-18 0,0-4 19 15,-1 3-15-15,-2-5 36 0,-1 2-16 0,5-3 60 16,-3-3-38-16,-1 2 10 0,2-1 9 0,-8-4-8 15,15 0-3-15,-15 0-15 0,14-6-3 0,-6 0-5 16,-2 1-8-16,-2-5-4 0,1 3-2 0,-2-4-4 16,-2 2-6-16,2-4-10 0,-6 3-15 0,3-2 11 15,-1-1-24-15,-3 0 9 0,-1 1-18 16,-3 0-6-16,2 3-12 0,-2-2-16 0,-1 4-28 16,0 0-34-16,-1 3-38 0,0 3-52 0,-4 1-174 15,0 4 139-15</inkml:trace>
  <inkml:trace contextRef="#ctx0" brushRef="#br0" timeOffset="-156141.45">5407 11353 132 0,'0'0'147'0,"2"8"-17"0,-2-8-38 16,0 0 16-16,3 7 1 0,-3-7 5 0,0 0 4 15,4 8-4-15,-4-8 11 0,0 0-22 0,0 0-3 16,1 8-2-16,-1-8-8 0,0 0-2 0,0 0-16 16,0 0-7-16,-4 8-13 0,4-8-9 0,-5 6-12 15,5-6-8-15,-11 6-6 0,11-6-3 16,-13 6 4-16,5-2-3 0,-2-3 4 0,1 2 8 16,-1-2 2-16,-3 0 1 0,13-1-2 0,-23-1 8 15,10-1 7-15,2-1-2 0,-6-2-3 0,4 0-10 16,-2-1-2-16,-2-3-11 0,2 0 3 0,-2-4-2 15,2 0-8-15,0-1 1 0,-2-3 49 0,4 0-64 16,1-4 51-16,0-3-61 0,3 5 61 16,-2-2-66-16,3-1 60 0,3 1-58 0,0-3 50 15,2-4-54-15,3 5 47 0,0-4-60 0,4-1 5 16,1-1 5-16,0-1 7 0,4-1 1 0,5 4 5 16,-1-6 5-16,6 2 0 0,-1 3 0 0,1-1-1 15,0 6-2-15,2 2-3 0,-1 1-3 0,3 2-1 16,-1 0-3-16,4 2 4 0,-2 1-5 0,0 6 0 15,-1 1 9-15,0 3-2 0,3 2 1 0,-3 3-4 16,2 0-6-16,2 4 8 0,0 6 11 0,1-2-8 16,0 8-3-16,-1-1 4 0,4 4-5 0,-3 3 4 15,-5-4 2-15,-4 2 44 0,0-1-51 0,0 2 45 16,-3-1-49-16,-2-1 52 0,-4-1-52 16,-2 0 49-16,-2 2-49 0,-1-2 50 0,-1 0-49 15,-3 0 56-15,-1 0-57 0,-1 0 58 0,-3 0-58 16,-2 0 48-16,2-1-49 0,-4 2 59 0,-1-3-50 15,-1 2 49-15,4-2-51 0,-3-3 27 0,1 1 7 16,-1-2 4-16,0-2 8 0,0 2-5 0,3-3-2 16,-2 0 0-16,-1-3-3 0,4 2-8 0,-1-1 0 15,-2-3 0-15,3 5-1 0,1-6-3 0,-1 2-3 16,5-5 2-16,-8 7 2 0,8-7-6 0,-10 7-1 16,10-7-4-16,-5 3 0 0,5-3-2 15,-5 4-10-15,5-4-25 0,0 0-30 0,0 0 14 16,-8 4-70-16,8-4-12 0,0 0-31 15,0 0-28-15,0 0-1 0,0 0-25 0,0 0-164 16,0 0 158-16</inkml:trace>
  <inkml:trace contextRef="#ctx0" brushRef="#br0" timeOffset="-155771.79">5606 11165 105 0,'0'0'253'0,"-5"-5"-44"15,5 5-23-15,-4-5-32 0,4 5-24 0,0 0-26 16,-5-8-22-16,5 8-21 0,0 0-20 16,0 0-10-16,0 0-4 0,0 0-5 0,0 0-1 15,-1 9-5-15,1-9-2 0,1 13-2 0,2-3-8 16,-2 1 5-16,0-2-12 0,2 6 18 0,-2-3-15 16,-1-1 8-16,3 4-13 0,-2-3 13 0,0-1-12 15,-1 1 5-15,3-2 2 0,-3 2 0 0,1-5 1 16,-1 2-3-16,0-3 1 0,3 3 3 0,-3-9-2 15,1 9-1-15,-1-9 1 0,1 12-1 0,-1-12 1 16,0 7 1-16,0-7 4 0,3 8 3 0,-3-8-4 16,0 0-5-16,0 8 5 0,0-8-2 0,0 0 2 15,0 0-6-15,7 2 1 16,-7-2 0-16,0 0 4 0,13-2-2 0,-13 2 0 16,14-4-1-16,-5 2-2 0,-9 2 0 0,22-5-1 15,-12 3-11-15,2-1-32 0,-1 2-50 0,1 0-63 16,-2 1-75-16,1-1-107 0,-11 1 204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47:09.155"/>
    </inkml:context>
    <inkml:brush xml:id="br0">
      <inkml:brushProperty name="width" value="0.05292" units="cm"/>
      <inkml:brushProperty name="height" value="0.05292" units="cm"/>
      <inkml:brushProperty name="color" value="#FF0000"/>
    </inkml:brush>
  </inkml:definitions>
  <inkml:trace contextRef="#ctx0" brushRef="#br0">28371 3648 105 0,'0'0'343'0,"0"0"-96"0,0 0-59 0,0 0-15 16,-2-6-3-16,2 6-22 0,0 0-7 0,0 0-20 16,0-8-17-16,0 8-15 0,0 0-20 0,2-9-7 15,-2 9-20-15,3-7-11 0,-3 7-5 16,4-9-5-16,-4 9-8 0,5-7-2 16,-5 7-2-16,6-6-8 0,-6 6 5 0,8-1-7 15,-8 1 1-15,11 1-2 0,-2 4 3 0,-1-1-1 16,1 2 1-16,1 3 6 0,-2 1-26 0,1 2 30 15,-3 1-36-15,3 0 34 0,-4 1-36 0,0 0 42 16,-1 4-33-16,-1-1 31 0,-1-2-30 0,0 1 38 16,-2-2-38-16,1-1 38 0,-2-1-39 0,1-1 35 15,0-3-27-15,0 1 37 0,0-1-20 0,-2 0 36 16,2-8-34-16,0 8 26 0,0-8-37 0,0 0 12 16,0 0-32-16,0 0 27 0,-2-7-35 15,3-1 34-15,-1 0-30 0,1-3 22 16,1 1-24-16,0-5 23 0,3 0 2 0,-2-1-7 0,-1 2 3 15,5-1 1-15,-5-3-3 0,5 3 3 16,-2 1 1-16,1 2 4 0,-1-1-2 0,0 2 1 16,-1 3-10-16,3-1 4 0,-2 2-2 0,1 1 1 15,-6 6 1-15,9-5 1 0,-9 5 16 0,12 2-7 16,-5 0 12-16,-2 2-18 0,3 3 1 0,-2 1-11 16,1 2 17-16,2 2-26 0,-3 1 29 0,-1-2-25 15,2 2 36-15,-1 2-41 0,0-4 13 0,-1 3-55 16,1-1-10-16,-3-1-50 0,3 0-28 15,-4 0-45-15,4-4-223 0,-2 2 114 0</inkml:trace>
  <inkml:trace contextRef="#ctx0" brushRef="#br0" timeOffset="520.1">28972 3466 234 0,'0'0'213'0,"-5"-5"-71"0,5 5 10 0,-10-4-41 15,10 4 12-15,0 0-41 0,-17 1 11 16,17-1-38-16,-15 4 19 0,6 0-42 0,0 0-4 16,-1 0 17-16,-1 2-31 0,2 1 23 15,2-1-31-15,0 1 31 0,1 2-36 0,-1-1 6 16,2 2-8-16,3-1 2 0,-2 1 4 0,4-2 1 15,1 2-2-15,3-2-3 0,1 2-5 0,2-3 7 16,-1 0 0-16,5 2-12 0,-2-1 3 0,2-1-8 16,1 0 1-16,-1 0 2 0,-2 1-1 0,1-2 1 15,-3 1 2-15,1-1 16 0,0 0-12 0,-2 2-5 16,2-2 3-16,-3 1 6 0,-1 1 1 16,-2-1 8-16,0 3-14 0,-2-4 24 15,-3 3-4-15,1 1 41 0,-4 1-27 0,0-3 46 16,-3 4-33-16,0-2 29 0,0-1-33 0,-5 1 20 15,5-1-37-15,-2-2 21 0,-1 1-25 0,2-2 16 0,1-2-31 16,0 1 17-16,0 0-79 0,9-5-30 16,-10 3-71-16,10-3-51 0,0 0-229 0,-13-5 85 15</inkml:trace>
  <inkml:trace contextRef="#ctx0" brushRef="#br0" timeOffset="1371.81">29019 3674 148 0,'0'0'377'0,"0"0"-93"16,5-6-46-16,-5 6-33 0,0 0-39 0,0 0-25 15,5-5-60-15,-5 5 14 0,0 0-27 0,0 0-5 16,0 0-17-16,0 0-10 0,3 11-33 15,-3-11 29-15,1 10-35 0,-1-3 29 0,0 0-32 16,0 0 36-16,0 2-33 0,3-2 28 0,-2 0-40 16,2 0 31-16,-2 0-34 0,0 2 30 0,3-4-32 15,-1 1 28-15,-3-6-24 0,5 9 24 0,-5-9-29 16,7 6 30-16,-7-6-29 0,12 4 25 0,-12-4-27 16,10-1 27-16,-10 1-26 0,13-5 28 0,-7 1-16 15,1 2 17-15,-2-3-28 0,-5 5 28 0,11-7-4 16,-11 7-1-16,9-6-1 0,-9 6 8 0,9-6-14 15,-9 6 7-15,8-5-10 0,-8 5 6 16,0 0-4-16,9-2 3 0,-9 2 1 16,0 0-25-16,10 1 33 0,-10-1-27 0,0 0 37 15,11 4-34-15,-11-4 34 0,8 8-34 0,-8-8 32 16,9 4-32-16,-9-4 26 0,10 4-22 0,-10-4 25 16,12 3-22-16,-12-3 33 0,11 1-45 0,-11-1 10 15,16-2-39-15,-16 2 8 0,14-6-7 0,-8 2-5 16,4-4-3-16,-2 2-5 0,-2 0 3 0,2-3-12 15,1 1 17-15,-3-5-29 0,2 5 23 0,0-4-17 16,-1 1 26-16,0 0-12 0,-1-2 29 16,1 4-10-16,-2-4 24 0,1 1-13 0,-1 0 30 15,-2 0-2-15,1 1 39 0,-1 0 3 16,1 0 49-16,-1 1 1 0,-2 0 52 0,2 2-16 16,0-1 43-16,-1 2-32 0,-1-1-2 0,-1 1-3 15,0 7-8-15,1-9-16 0,-1 9-3 0,3-10-37 16,-3 10-3-16,0-7-29 0,0 7-10 0,0 0-6 15,0 0 3-15,0 0-7 0,0 0-2 0,0 8 0 16,0 2-1-16,0 0 0 0,0 3 2 16,-3 1-4-16,3 2-1 0,0 2-22 0,0 0 7 15,0 1 22-15,0-1-25 0,0 0 28 0,0 0-34 16,0-1 34-16,0-3-25 0,0 1 27 0,0-4-30 16,0 1 29-16,0 1-6 0,0-6 11 0,0 3-22 15,0-10 41-15,0 12-9 0,0-12 27 16,4 9-31-16,-4-9 16 0,0 0-32 0,4 5 14 15,-4-5-25-15,6-4 20 0,-6 4-25 0,9-5 11 16,-2 1-27-16,-7 4 19 0,10-7-31 0,-10 7 20 16,10-6-28-16,-2 2 27 0,-8 4-23 0,11-4 21 15,-11 4-20-15,13-1 26 0,-13 1-27 0,13 3 35 16,-7 4-32-16,1-4 32 0,-2 3-27 0,1 3 31 16,-2-2-22-16,-3 2 24 0,3 0-16 15,-3 3 20-15,-1-4-32 0,-2 6 29 0,-1-5-27 16,-2 4 29-16,-4 2-39 0,-1 0-4 0,-2-2-72 15,-4 3-38-15,-6 1-69 0,0 0-65 0,-7 3-259 16,-3-3-44-16</inkml:trace>
  <inkml:trace contextRef="#ctx0" brushRef="#br0" timeOffset="1883.56">28567 4271 82 0,'0'0'597'0,"-10"2"-148"0,10-2-135 0,0 0-50 16,-11 1-75-16,11-1-5 0,-4 5-64 0,4-5 0 16,-2 11-47-16,1-2 11 0,1 1-38 0,0 4 10 15,2 0-26-15,-1 2 14 0,2 2-25 0,0 0-8 16,-2 3 5-16,0 1-8 0,3 2-2 0,-1 0 0 15,-2-5-5-15,0 0 5 0,-1-1-10 0,0-4-1 16,0 0-6-16,0 0 9 0,0-3 17 0,0-1-19 16,0-1-6-16,0-1-21 0,0-8-21 0,-2 10-7 15,2-10-3-15,0 0 19 0,0 0-5 16,-8-5 7-16,5-2 2 0,1 1 8 0,0-4-1 16,1-2 9-16,0 1 4 0,0-3 32 15,1-1-39-15,1-2 44 0,-1 0-39 0,1-1 41 16,2 0-37-16,-1 0 34 0,1-1-32 0,1 1 36 15,1 2-33-15,0-1 36 0,1 0-32 0,1 3 36 16,-2 0-38-16,3 3 37 0,-1 0-38 0,-2 4 31 16,4-1-34-16,0 1 26 0,0 4-28 0,1 2 34 15,-10 1-9-15,17 0 8 0,-7 1-34 0,-2 3 40 16,1 3-32-16,-2 0 22 0,1-3-29 0,-3 5 29 16,-1-2-31-16,0 2 32 0,-3 0-34 0,-1-3 26 15,0 4-21-15,0-4 2 0,-1 2 6 16,-2 1-2-16,-2-1-3 0,4-1-13 15,1-7-40-15,-8 8-40 0,8-8-83 0,-6 9-68 16,6-9-249-16,0 0-1 0</inkml:trace>
  <inkml:trace contextRef="#ctx0" brushRef="#br0" timeOffset="2316.96">28899 4253 245 0,'0'0'333'16,"0"0"-64"-16,8-4-84 0,-8 4-10 0,0 0-59 16,0 0 1-16,0 0-54 0,0 0 10 15,-8 4-36-15,8-4 13 0,-5 7-32 0,1-3 20 16,0 1-31-16,0 3 22 0,-1-1-24 0,-1 1 13 16,1-1-24-16,0 1 26 0,1-1-30 0,0 2 28 15,1-1-28-15,1-4 22 0,2-4-32 0,-4 11 23 16,4-11-21-16,0 10 27 0,0-10-38 0,3 7 29 15,-3-7-24-15,3 7 23 0,-3-7-22 0,8 1 24 16,-8-1-21-16,12 2 30 0,-12-2-29 0,0 0 25 16,15 1-28-16,-15-1 27 0,9 2-23 15,-9-2 25-15,10 3-21 0,-10-3 28 0,10 7-16 16,-6-4 46-16,-4-3-35 0,8 10 25 16,-4-2-25-16,-2-2 31 0,3 2-25 0,-2 0 38 15,1-1-33-15,-2 2 1 0,0-2 9 0,-1 0-9 16,0 0 4-16,-1 1-4 0,0 2-1 0,0-5-5 15,0 5 1-15,-1-4-6 0,-2 0-1 0,1 2 2 16,-1-2 3-16,-1 1-9 0,-2-1-1 0,1-1-1 16,-3 0 0-16,3 0 0 0,-1-1 2 0,-2-1 31 15,8-3-80-15,-13 2 38 0,13-2-15 0,-15 0-38 16,15 0-42-16,-13-5-30 0,13 5-25 0,-10-8-52 16,6 4-239-16,0-3 78 0</inkml:trace>
  <inkml:trace contextRef="#ctx0" brushRef="#br0" timeOffset="2967.25">29098 4357 403 0,'0'0'285'0,"0"0"-36"15,0 0-76-15,11-1-6 0,-11 1-66 16,0 0 8-16,2 6-32 0,-2-6 5 0,-1 8-48 15,1-8 22-15,-4 11-39 0,3-4 23 0,-2-1-31 16,3 3 22-16,0-2-36 0,-1 0 31 16,1-7-22-16,0 13 17 0,-1-6-29 0,1-7 30 15,1 11-31-15,-1-11 29 0,0 10-31 0,0-10 39 16,1 6-43-16,-1-6 35 0,0 0-21 0,7 5 20 16,-7-5-33-16,0 0 30 0,11-5-31 0,-11 5 32 15,5-5-29-15,-5 5 27 0,9-9-27 0,-9 9 37 16,7-5-36-16,-7 5 49 0,5-8-34 0,-5 8 31 15,5-5-35-15,-5 5 27 0,0 0-32 16,6-4 43-16,-6 4-41 0,0 0 38 0,8 3-41 16,-8-3 39-16,5 6-44 0,-5-6 31 15,5 8-32-15,-5-8 30 0,6 8-29 0,-6-8 31 0,7 10-25 16,-7-10 21-16,6 5-29 0,-6-5 18 16,8 7-20-16,-8-7 2 0,8 7 0 0,-8-7 1 15,0 0 32-15,12 2-37 0,-12-2 33 0,8 0-37 16,-8 0 31-16,9-4-39 0,-9 4 20 0,11-6-15 15,-5 1 34-15,-6 5-31 0,9-5 31 0,-9 5-24 16,10-6 22-16,-10 6-29 0,9-3 30 0,-9 3-27 16,7-5 29-16,-7 5-36 0,8-2 34 15,-8 2-28-15,0 0 31 0,15 0-22 0,-15 0 20 16,0 0-29-16,13 2 33 0,-13-2-37 0,12 3 37 16,-12-3-28-16,10 3 28 0,-10-3-16 0,10 2 15 15,-10-2-43-15,0 0 35 0,15 1-39 0,-15-1 33 16,12 0-30-16,-12 0 28 0,13-4-21 15,-13 4 28-15,11-5-28 0,-11 5 38 0,11-5-35 16,-11 5 35-16,11-3-30 0,-11 3 32 0,9-5-23 16,-9 5 44-16,9-3-18 0,-9 3 43 0,0 0-24 15,15 0 31-15,-15 0-33 0,9 3 23 0,-9-3-35 16,13 6 19-16,-7-3-38 0,2 0 0 16,0 3-1-16,-1-3-2 0,1 3-29 0,0-4-73 15,-1 1-53-15,1 2-79 0,1-3-71 0,-1 2-159 16,-8-4 58-16</inkml:trace>
  <inkml:trace contextRef="#ctx0" brushRef="#br0" timeOffset="4416.42">29578 4118 64 0,'0'0'489'0,"-3"-6"-178"0,3 6-34 0,0 0-99 16,-4-5-6-16,4 5-64 0,-5 4 7 0,5-4-45 15,-2 16 28-15,0-6-37 0,1 2 16 0,-2 3-41 16,3 3 27-16,0 0-50 0,0 1 38 0,0-1-44 16,0 0 29-16,2 1-36 0,-2-3 29 0,1 0-38 15,0-1 36-15,-1-2-35 0,2-1 16 16,-1-1-15-16,-1 1 4 0,1-5-1 0,-1 3 11 16,0-4 28-16,0-6 15 0,3 13 34 15,-3-13-21-15,1 7 12 0,-1-7-33 0,0 0 15 16,3 6-34-16,-3-6 8 0,0 0-24 0,10-6 23 15,-10 6-33-15,10-9 19 0,-5 4-25 0,2-1 20 16,1 2-4-16,-1-2-1 0,-1 2-28 0,-6 4 22 16,13-4-25-16,-13 4 32 0,15-1-27 0,-15 1 22 15,13 3-23-15,-5 1 28 0,-3 2-24 0,0 0 27 16,-1 2-24-16,-3 1 1 0,0 0 10 0,-1 1-1 16,-1-1 11-16,-1 2 7 0,-2-1 7 0,-3 0 21 15,2 2 10-15,0-6 13 0,-4 5 10 16,4-3 15-16,-1-1 4 0,-3 1 6 0,2-4-3 15,0 2-12-15,0-2-16 0,7-4-15 0,-11 3-19 16,11-3-35-16,-10-1-43 0,4-4-48 16,6 5-59-16,-6-7-77 0,2 2-65 0,2-2-94 15,-1 1-373-15,3 6-270 0</inkml:trace>
  <inkml:trace contextRef="#ctx0" brushRef="#br0" timeOffset="103362.64">13392 10889 111 0,'0'0'112'0,"0"0"-4"16,0 0-24-16,0 0-10 0,-4-7-12 16,4 7-5-16,0 0-2 0,0 0-8 0,0 0-4 15,0 0 1-15,-4-4-2 0,4 4-1 0,0 0-1 16,0 0-2-16,0 0 6 0,0 0-1 0,0 0-7 16,0 0-4-16,0 0-3 0,0 0-8 0,0 0-1 15,0 0-4-15,0 0-2 0,-5-5-4 0,5 5 0 16,0 0-2-16,0 0-4 0,0 0-1 0,0 0-3 15,0 0-1-15,0 0 2 0,0 0-1 0,0 0 1 16,0 0 0-16,0 0-1 0,0 0 0 0,17-1 2 16,-17 1 2-16,14-3-2 0,-14 3 9 0,23-4-7 15,-9 3-1-15,1-1 0 16,7 1-3-16,-3-2 3 0,8 1 2 0,1-1 0 16,5-3-2-16,3 3 1 0,5 0 2 0,5-2-1 15,1-2-1-15,3 2 1 0,0 1 1 0,2-2 0 16,1 0-1-16,-1 2 0 0,3 1-1 0,0-1-5 15,0 1 2-15,0 0 0 0,0 1 1 0,-3 0-1 16,3 1-2-16,-5 1 2 0,1 0 1 0,-7 0 0 16,-2 0-1-16,-1 0 0 0,-2 0 4 0,2 0-9 15,-4 0 4-15,-5-1 0 0,-1 1 0 0,-2 0 0 16,-1 0 4-16,0 0-1 0,-6 0 0 0,0 0-2 16,-2 0-2-16,-3 0 1 0,-2 0 0 0,-2 0-3 15,2 0 5-15,-3 0-6 0,-12 0-7 16,19 0-11-16,-19 0-13 0,14 0-14 0,-14 0-43 0,9 1-46 15,-9-1-44-15,0 0-79 0,-4 10 80 16</inkml:trace>
  <inkml:trace contextRef="#ctx0" brushRef="#br0" timeOffset="104162.93">11734 11771 28 0,'0'0'100'0,"7"-6"-13"16,-7 6-12-16,6-5-12 0,-6 5-16 0,9-4-3 15,-9 4-8-15,10-5 4 0,-10 5 1 16,12-5 0-16,-2 1-3 0,-1 3-4 0,0-2 0 0,2 1-10 16,-2-1 6-16,4 2-3 0,2-3 21 0,2 1-1 15,1 0 6-15,2 2-4 0,7-1 24 16,0 0-16-16,4 0 9 0,7 1-22 0,3 1 11 16,1 0-18-16,9 0 18 0,0-3-26 15,3 3 1-15,2-1-4 0,3 1-6 0,0-1-3 16,1-1-2-16,0 1-3 0,0 1-2 0,0-1-5 15,-4 1 1-15,2 0-1 0,-7-2 4 0,0 2-2 16,-9 0-8-16,0 0-8 0,-3 0-4 0,-10-1-18 16,3 2-13-16,-4-1-27 0,-1-1-37 0,-5 1-50 15,-2 1-43-15,-1-2-89 0,-1 0 253 0</inkml:trace>
  <inkml:trace contextRef="#ctx0" brushRef="#br0" timeOffset="104812.7">11766 10797 89 0,'23'-3'160'16,"4"-1"-25"-16,0 0-28 0,7 1-15 0,6-2-13 16,5-1-17-16,3 0-12 0,2 1-10 0,0-2-6 15,0 2-7-15,0 2-6 0,-2-2-4 0,3 0-3 16,-3 1-61-16,0 2-46 0,-7 1-155 0,0 1 79 16</inkml:trace>
  <inkml:trace contextRef="#ctx0" brushRef="#br0" timeOffset="105662.77">11826 12785 47 0,'0'0'197'0,"0"0"-21"0,0 0-28 0,0 0-23 16,0 0-25-16,-1-7-20 0,1 7-18 0,0 0-9 0,0 0-9 15,1-5-3-15,-1 5-2 0,4-5 4 16,-4 5 0-16,8-6 3 0,-3 0 1 0,1 4 17 16,2-4-16-16,1-2 30 0,2 3-53 0,2-1 19 15,4-3-26-15,2 1 22 0,4 1-25 0,6-2 20 16,2-1-22-16,9 0 19 0,3-1-36 0,2 3 31 15,2-2-24-15,-1 4-4 0,4 0 1 0,0 1 22 16,1-1-37-16,0 4-15 0,-2-2-27 0,2 3-24 16,-4-1-67-16,-2 1-55 0,-3 1-184 15,8-5 159-15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54:33.445"/>
    </inkml:context>
    <inkml:brush xml:id="br0">
      <inkml:brushProperty name="width" value="0.05292" units="cm"/>
      <inkml:brushProperty name="height" value="0.05292" units="cm"/>
      <inkml:brushProperty name="color" value="#FF0000"/>
    </inkml:brush>
  </inkml:definitions>
  <inkml:trace contextRef="#ctx0" brushRef="#br0">3876 8378 31 0,'0'0'62'16,"-8"-3"5"-16,8 3-26 0,0 0 13 0,0 0-17 15,0 0 9-15,0 0-18 0,0 0 11 0,0 0-23 16,0 0 15-16,0 0-23 0,0 0 15 0,0 0-18 16,0 0 19-16,0 0-23 0,0 0 24 15,0 0-21-15,0 0 16 0,0 0-7 0,0 0 21 16,0 0-16-16,0 0-1 0,0 0 3 0,0 0-2 15,0 0 4-15,0 0-10 0,0 0 8 16,0 0-15-16,0 0 12 0,0 0-16 0,0 0-1 0,0 0 1 16,0 0 0-16,0 0 14 0,0 0-17 15,0 0-1-15,0 0 0 0,0 0 2 0,0 0 2 16,0 0 0-16,0 0-1 0,0 0 5 0,0 0-3 16,0 0 0-16,0 0 4 0,0 0-4 0,0 0-3 15,0 0-2-15,0 0 17 0,0 0-18 0,0 0 0 16,0 0 1-16,0 0 0 0,0 0 13 0,0 0-16 15,0 0 0-15,0 0 3 0,0 0-1 0,0 0 0 16,0 0 4-16,0 0 13 0,0 0-15 0,5 4 1 16,-5-4 0-16,0 0 14 0,0 0-12 0,0 0 9 15,9 3-6-15,-9-3 22 0,0 0-6 0,0 0 12 16,0 0-16-16,0 0 11 0,9 3-16 16,-9-3 13-16,0 0-11 0,0 0 13 0,0 0 29 15,0 0-14-15,0 0-1 0,8 2-5 0,-8-2-12 16,0 0-6-16,0 0-2 0,0 0-1 0,0 0-7 15,0 0 4-15,0 0-1 0,0 0 0 0,0 0 1 16,0 0-1-16,0 0 6 0,0 0 0 0,0 0-2 16,9 3 9-16,-9-3-6 0,0 0 5 15,0 0-7-15,0 0 14 0,0 0-19 0,0 0 23 16,0 0-21-16,10 2 13 0,-10-2-20 0,0 0 17 16,0 0-19-16,0 0 11 0,14-2-14 0,-14 2 15 15,0 0-18-15,0 0 14 0,0 0-15 16,0 0 15-16,14 0-15 0,-14 0 15 0,0 0-17 15,0 0 12-15,9 3-12 0,-9-3 13 0,0 0-13 16,0 0 24-16,0 0-30 0,13 3 21 0,-13-3-16 16,0 0 15-16,9 3-19 0,-9-3 22 0,0 0-19 15,10 3 21-15,-10-3-23 0,10 2 22 0,-10-2-19 16,9 3 17-16,-9-3-17 0,9 4 14 0,-9-4-15 16,13 4 16-16,-13-4-16 0,13 5 16 0,-13-5-14 15,11 4 13-15,-11-4-14 0,14 5 17 0,-6-3-21 16,-8-2 20-16,14 6-16 0,-14-6 14 0,13 5-19 15,-13-5 21-15,16 5-16 0,-16-5 19 0,17 7-16 16,-7-5 28-16,-1 1-15 0,3-1 24 16,-1 1-29-16,2 0 26 0,-3 1-34 0,4-3 25 15,3 2-2-15,-2 0-3 0,3-2-4 0,-1 2-3 16,-2-1 8-16,4 1-4 0,0 0-2 0,2-1-10 16,-2-1 2-16,1 2-3 0,1-2 1 0,-1 1-1 15,3-1 1-15,-1 0-28 0,0 0 34 0,1 1-29 16,0 0 32-16,1 0-28 0,2 0 30 0,-1-1-29 15,-2 1 29-15,3-1-25 0,-2 0 26 0,2 1-25 16,-5-1 27-16,6 0-22 0,0 0 20 16,-4 1-27-16,0 0 30 0,5-1-27 0,-2 1 28 15,-1-1-36-15,3-1 37 0,-1 1-29 16,0 1 29-16,1-2-32 0,3 0 32 0,-3 1-33 16,0-1 32-16,3 0-32 0,-2 0 32 0,2 0-34 15,-2 1 34-15,3-1-32 0,-1 0 32 0,-2 0-32 16,2-1 31-16,-2 1-30 0,2 0 41 0,-2-1-43 15,2 1 29-15,-3 0-37 0,3-2 44 0,-2 2-40 16,2 0 40-16,-2-2-36 0,-1 2 34 0,3 0-32 16,-2 0 31-16,1-2-32 0,-1 2 60 0,2 0-66 15,-3 0 34-15,3 0-34 0,-2 2 37 0,3-2-35 16,-1 0 33-16,-2 1-30 0,2-1 36 0,-2 1-37 16,-1-1 41-16,4 2-42 0,-2-2 33 0,-1 1-36 15,-1 0 40-15,4 1-39 0,-4-2 37 16,4 1-30-16,-4-1 31 0,3 1-33 0,-2 0 31 15,2 0-32-15,-3 0 30 0,0 1-28 0,3-2 30 16,-3 1-31-16,1 1 35 0,-2-2-34 0,4 1 30 16,-3-1-31-16,0 0 33 0,0 0-34 0,3 0 42 15,0 0-43-15,-2 0 36 0,2 0-41 0,-2-1 41 16,3 1-36-16,0-2 37 0,0 1-36 0,0-1 37 16,-3 1-36-16,3 1 34 0,0-1-37 0,-1 0 37 15,1 1-35-15,-3-1 36 0,3 0-37 0,-1 1 5 16,-2 0 0-16,3-2 4 0,-4 2 3 15,4 0 1-15,-1 0 43 0,0-1-50 0,-2 1 45 16,-1 1-52-16,4-1 43 0,-1 2-41 16,-2-2 38-16,3 0-38 0,0 1 62 0,-1 0-68 15,3 1 38-15,-2-1-35 0,6 1 38 0,-6-1-38 16,4 1 38-16,1-2-38 0,-1 1 42 0,0 0-41 16,-3 1 52-16,-1-2-46 0,6 1 48 0,-2 0-54 15,1-1 9-15,-5 2 0 0,5-2 1 0,0 0 5 16,0 1 2-16,-5-1 4 0,0 0 2 0,3 0 37 15,2 0-50-15,-1 0 52 0,2 0-49 0,-1 2 52 16,0-2-53-16,-1 0 50 0,1 0-56 0,1 1 49 16,-1-1-54-16,-5 0 9 0,5 1-4 0,-5-1 9 15,0 0 1-15,3 0 2 0,-3 2-8 16,0-2 4-16,0 0-2 0,1 0 5 0,-1 0 0 0,0-2 0 16,5 2 2-16,-4-1-1 0,4 1-3 15,-1-1 5-15,1 1-5 0,-5 0 2 0,6 0-1 16,-5 0 2-16,-1 0 1 0,0 0-1 0,3 0-1 15,-6 1-1-15,3-1 2 0,0 0 5 0,-1 1 0 16,-2-1-2-16,2 0-14 0,-2 2 7 0,-1-2 5 16,2 0-3-16,-1 0 3 0,-1 0 2 0,-2 1-3 15,1-1 1-15,-2 1-2 0,-2 1 4 0,3-2-2 16,-6 1 0-16,3 1-2 0,0-2 0 0,0 1 0 16,0 0 1-16,-1-1 6 0,-2 0-3 15,2 2-3-15,0-2 0 0,-2 0-8 0,1 0 5 16,-1 1 5-16,2-2-1 0,-3 1-2 15,3 0 0-15,-2 0 1 0,1 0 2 0,-1 0-5 16,-1 1 4-16,-1-1 1 0,4 0-3 0,-3 0 3 16,-1 0-3-16,1 0 6 0,-1 0-1 0,1 0-4 15,-2 0-4-15,-2 0 0 0,2 0 4 0,-2 0 3 16,-1 0-3-16,3-1-2 0,-2 1 4 0,-1 0-1 16,-1 0-1-16,2 0-1 0,-2 0 2 0,1-2-4 15,-1 2 9-15,1 0-6 0,-1 0-2 0,-3-1 1 16,4 1 0-16,-2 0 4 0,0-1 2 0,-12 1-11 15,21 0 5-15,-21 0-3 0,19-2 8 0,-19 2-2 16,20-1-1-16,-20 1 0 0,17 0 0 16,-17 0-1-16,19 0 1 0,-10-2 0 0,-9 2-1 15,19 0 1-15,-19 0 2 0,18-1-4 0,-18 1 20 16,17-1-17-16,-17 1-6 0,15-2-3 0,-15 2 4 16,17-1 9-16,-17 1-7 0,13-1 1 0,-13 1 1 15,12-2-3-15,-12 2 3 0,0 0 0 0,16 0 7 16,-16 0 4-16,0 0 11 0,0 0 8 0,16-1-1 15,-16 1-2-15,0 0-1 0,0 0-4 16,12 0-1-16,-12 0-5 0,0 0-3 0,0 0 6 16,0 0-12-16,0 0 2 0,10-2-5 0,-10 2-1 15,0 0 1-15,0 0-5 0,0 0 5 16,0 0-1-16,0 0 0 0,0 0 1 0,0 0-5 16,13 2 3-16,-13-2-3 0,0 0 1 0,0 0 1 15,0 0-2-15,0 0 0 0,0 0 8 0,0 0 0 16,0 0-2-16,0 0-9 0,0 0 3 0,0 0 0 15,6-4-1-15,-6 4 5 0,0 0 1 0,0 0 0 16,0 0-1-16,0 0 1 0,0 0 0 0,0 0-2 16,0 0-2-16,0 0 2 0,0 0-2 0,0 0 1 15,0 0-3-15,0 0 1 0,0 0 1 0,0 0-1 16,0 0 0-16,0 0 9 0,0 0-8 0,0 0-2 16,0 0 1-16,0 0-1 0,0 0 2 15,0 0 3-15,0 0-5 0,0 0-2 0,0 0 4 16,0 0-2-16,0 0 0 0,0 0 3 0,0 0-2 15,0 0-1-15,0 0 2 0,0 0-6 0,0 0 4 16,0 0 0-16,0 0-2 0,8-3 1 0,-8 3 1 16,0 0 15-16,0 0-10 0,0 0-11 0,0 0 1 15,0 0 4-15,0 0 0 0,0 0-1 0,0 0 3 16,0 0-1-16,0 0 0 0,0 0-2 0,11-1 6 16,-11 1-5-16,0 0 2 0,0 0 1 15,12-2-2-15,-12 2 2 0,0 0-3 0,0 0 9 16,14-3-1-16,-14 3-8 0,0 0-3 0,10-1-17 15,-10 1 24-15,8-2-1 0,-8 2-1 0,0 0 0 16,14-1 2-16,-14 1 2 0,0 0-6 16,13-1 3-16,-13 1-3 0,0 0 1 0,11 0-4 15,-11 0 3-15,0 0 4 0,13-2-2 0,-13 2 1 16,0 0-2-16,10-2 21 0,-10 2-17 0,0 0-8 16,14-2 1-16,-14 2 0 0,0 0 2 0,14-2-3 15,-14 2-1-15,0 0 1 0,13 0-2 0,-13 0 2 16,10-2 0-16,-10 2 2 0,12-1-2 0,-12 1 0 15,0 0 0-15,14-3-1 0,-14 3 3 0,0 0 1 16,14-2-2-16,-14 2-1 0,0 0-3 0,13-2 10 16,-13 2-1-16,10-2-6 0,-10 2-4 0,0 0 1 15,10-2-1-15,-10 2 4 0,0 0 1 0,13-2 2 16,-13 2 5-16,0 0-5 0,10-1 4 16,-10 1-7-16,9-2 3 0,-9 2-4 0,0 0 1 15,13-2-2-15,-13 2-2 0,0 0-1 0,10-3-2 16,-10 3 1-16,0 0-1 0,9-2-2 0,-9 2-2 15,8-2-3-15,-8 2 3 0,0 0 0 0,0 0-8 16,11-2-3-16,-11 2-8 0,0 0-12 16,9-2-4-16,-9 2-22 0,0 0-24 0,0 0-17 15,15-2-19-15,-15 2-39 0,0 0-29 0,11-1-181 16,-11 1 163-16</inkml:trace>
  <inkml:trace contextRef="#ctx0" brushRef="#br0" timeOffset="3492.75">15618 8368 139 0,'0'0'173'0,"-5"-3"-20"0,5 3-32 16,0 0-3-16,0 0-13 0,0 0-12 0,-8-5-16 15,8 5-8-15,0 0-1 0,0 0-13 0,0 0-6 16,-4-4-10-16,4 4-1 0,0 0-15 0,0 0-4 16,0 0-4-16,0 0-6 0,0 0-1 0,0 0-3 15,0 0-5-15,0 0 9 0,0 0-7 0,0 0 4 16,8-4-3-16,-8 4-1 0,13-1 1 0,-13 1 1 16,18-2-3-16,-18 2 2 0,23-2 3 0,-9 2-3 15,4 0 15-15,-4-1-19 0,5 0 5 16,-1-1 0-16,2 1 8 0,2 1 7 15,0-2 9-15,2-1 0 0,4 1-1 0,0 0-4 16,4 1-4-16,3-2 0 0,1 1-5 0,2 0-1 16,-1 1-5-16,0-1 26 0,3-1-30 0,-2 1 23 15,4 0-30-15,-1 1 24 0,1 0-27 0,0 1 1 16,1-2 1-16,-1 2 3 0,1 0-1 0,7 2-3 16,-1-2 5-16,2 1 2 0,-4 0-1 0,4 1 0 15,-1 2 0-15,0-1-1 0,0-2 1 0,-2 1 0 16,2-2-1-16,-3 5-5 0,2-3 8 0,-2 1 0 15,-1 2-1-15,-4-5-2 0,-1 3 1 0,9-1 4 16,-10 1-5-16,-3-1-1 16,1-1 2-16,4 2 25 0,-3-1-34 0,-1 0 2 15,-1 1 7-15,4-2-3 0,-3 0 1 0,-1 2 0 16,2-2-2-16,-1 1 3 0,0 1 0 0,1-2 0 16,-1 2 1-16,0 0 1 0,2-2-8 0,0 2 6 15,-2-2 27-15,3 1-31 0,-3 0 27 0,2 1-29 16,-1 0 26-16,0 0-30 0,-2-1 28 0,0-1-28 15,0-1 27-15,0 2-34 0,-4 0 29 0,-1-1-22 16,1 0 27-16,3 2-30 0,-5 0 29 0,-2-2-27 16,3 1 0-16,-2 0 5 0,-1-1-3 0,0 1 5 15,-2 0-2-15,1 0 2 0,2 1 2 0,-6 1-2 16,3 0 4-16,0 1-1 0,-2-4 1 16,-2 3-1-16,-1-2 8 0,2 3-12 15,-3-2 5-15,-1-1-5 0,-1 0 4 0,-1 1 4 16,3 0-1-16,-5 1-3 0,5-3-2 0,-6 1-1 15,4-1-2-15,-5 1-1 0,3-2-6 0,-3 1-14 16,1-1-10-16,-2-1-20 0,2 1-33 0,-2-2-32 16,0 2-39-16,2-3-51 0,-2 3-106 0,2-1 223 15</inkml:trace>
  <inkml:trace contextRef="#ctx0" brushRef="#br0" timeOffset="14576.8">3877 7456 32 0,'-14'0'105'0,"14"0"0"0,0 0 14 0,0 0-21 15,-10-3-20-15,10 3 1 0,0 0-5 0,-8-5-1 16,8 5-15-16,0 0 0 0,-9-3-17 0,9 3 9 16,0 0-14-16,-10-6 20 0,10 6-20 0,-5-4 10 15,5 4-19-15,-8-5 13 0,8 5-18 0,-6-2 27 16,6 2-23-16,-9-4 9 0,9 4-24 15,-8-6 18-15,8 6-21 0,-9-4 15 0,9 4-14 16,-11-5 12-16,11 5-20 0,-12-2 13 0,12 2-18 16,-11-3 20-16,11 3-17 0,-14-4 17 0,14 4-18 15,-13-3 23-15,13 3-26 0,-15-2 24 0,15 2-26 16,-16-1 16-16,16 1-18 0,-15-3 19 0,15 3-20 16,-14 0 18-16,14 0-19 0,-18-1 20 0,18 1-19 15,-13 0 17-15,4 3-20 0,9-3 20 0,-14 0-19 16,14 0 20-16,-15 2-19 0,15-2 18 15,-17 4-20-15,17-4 18 0,-19 5-11 16,19-5 12-16,-15 4-19 0,7-1 19 0,-2 0-20 16,1 1 20-16,1 2-17 0,-1-3 14 0,2-1-12 15,-1 2 2-15,0-1-3 0,-2 4 1 0,4-3 1 16,-1 1 2-16,-2 2 0 0,3-1-1 0,-3-1 0 16,1 1 3-16,3 1-2 0,-1-1 12 0,-2 1-7 15,3-1 1-15,-3 1-8 0,3 2 1 0,-1-3 4 16,-2 2 1-16,3 0 2 0,0-2-1 0,1 4 6 15,-1-4-5-15,1 4-4 0,-1-3 1 0,0 2 2 16,1 0 0-16,3 0-3 0,-2 0 4 0,1 0-1 16,-1 1 0-16,2 0-2 0,-2-1 2 0,3 3 0 15,0-3 4-15,-1 3-3 0,0-2-2 0,1 2 1 16,1 0 15-16,0-2-17 0,-1 3 15 16,4-2-16-16,-4 1 15 0,4 1-19 0,0 1 17 15,0-1-15-15,-2 2 16 0,6-1-19 0,-3 0 18 16,0-1-16-16,0 2 16 0,3 1-16 0,1-2 24 15,-3 0-21-15,3 0 11 0,0 3-14 0,1 0 17 16,-1-1-20-16,3-3 35 0,-1 3-35 0,1-3 19 16,-2 3-17-16,4-2 15 0,-1-1-14 0,1 1-1 15,0 1 3-15,0-3 2 0,0 1-2 0,1 2 4 16,1-1 0-16,0-3 0 0,0 2 5 16,0 0 0-16,0-1-3 0,0 0-2 0,1-1 11 15,1 0-12-15,-3 3 4 0,3-5-2 16,0 3 3-16,-3-2-6 0,3 1 8 0,0 1-8 15,1-1 6-15,-2 0-2 0,2-2 1 0,-1 2-3 16,1-1 4-16,0-1-2 0,-1 0 2 0,1 0-4 16,-2-4 3-16,-2 1-7 0,4 0 2 0,-2-2 1 15,2 0 7-15,-2 0 3 0,2-1-9 0,0 0 9 16,-1-1-3-16,4-2 9 0,-2 2-13 0,2-2 9 16,0 0-10-16,-1 0 7 0,1 0-4 0,1 0 9 15,0 0-10-15,1-2 1 0,-2 2 0 0,5-1 0 16,0 1-1-16,-3-1 0 0,0 1 0 0,3-1-5 15,0 1 4-15,1-2 1 0,-1 2 3 16,1 0 2-16,0-1-7 0,0-1 3 0,3 2 2 0,-3-1 0 16,0-2 2-16,3 2-2 0,-2-2 0 15,-1 1-1-15,3 1 1 0,0-1-3 0,-2-1 0 16,2 0 1-16,3 0-1 0,2 1 1 0,-4 0-1 16,0 1 0-16,1-2 1 0,3-1-1 0,-8 0-3 15,3 0 1-15,-2 2 1 0,-2-1 3 0,1-1 1 16,0 1-8-16,0-3 23 0,-1 3-19 0,-1 0-1 15,1-1 3-15,-2-3 11 0,2 3 6 0,-3-1 0 16,2 1 0-16,-2-3-4 0,2 0 4 0,-3 3 0 16,1-4 33-16,-2 2-38 0,1 1-3 0,0-4 33 15,-3 3-41-15,1-3 36 0,-1 1-38 16,-2 2 62-16,1-3-74 0,-2 3 44 0,-3-2-53 16,1 0 57-16,-1 1-56 0,-1-2 54 15,2 1-44-15,-2 0 53 0,0-1-54 0,0 0 53 16,-2 1-44-16,1-2 63 0,-2 1-64 0,1-3 61 15,-3 4-63-15,1-4 61 0,1 1-65 0,-1-1 53 16,-4-1-57-16,3 2 62 0,-3-2-67 0,0-3 64 16,0 4-72-16,-1-3 67 0,0 0-70 0,-3 0 61 15,2-1-57-15,-2 2 63 0,-1 1-65 0,0-3 55 16,0 2-62-16,0-3 7 0,-4 2 7 0,3-1 1 16,-3-1 10-16,3 2 2 0,-3 0 4 0,0-1 2 15,-2 3 2-15,1-1 2 0,-2-2-4 16,2 0 2-16,-1 2-3 0,-2 1 4 0,-1-2 0 15,3 0 3-15,-2 2 2 0,-3-2-13 0,-1 0 7 16,3-1 0-16,-5 0-2 0,1 0-3 0,1 3 1 16,1-1 57-16,-4-2-66 0,0 1 59 0,-2 0-57 15,2 2 52-15,-2-1-58 0,-1-2 52 0,2 3-4 16,-1 0-1-16,-2 0-1 0,2-2-6 0,-2 2-5 16,-4-1-10-16,6 0 2 0,-2 1 10 0,-1 3 2 15,2-5 3-15,-1 5-4 0,-3-1-3 0,4-3-8 16,-1 3 0-16,0 1-4 0,-3-1-3 0,2 1-1 15,-1-2 5-15,-2 3-4 0,0-1-1 0,0 2-8 16,1-2 8-16,1 3-2 0,-2-2 1 16,0 1-16-16,1 2 16 0,-2-2-2 0,-2 2-1 15,3-2 11-15,0 1-9 0,-4 3-1 0,3-5-2 16,-3 6-4-16,2-2 0 0,-5 1 0 0,2-2-1 16,1 3 1-16,-6 0-1 0,1 1 1 0,3 1 2 15,-7-1-1-15,4 1 1 0,-5 1-7 0,5 0 7 16,-1 0 6-16,1 0-4 0,0 0 1 15,-3 0-1-15,3 1-1 0,-6-1 0 0,2 2 3 16,7-1-10-16,-3 0 13 0,-4 0-1 0,4 1 0 16,-1 1-5-16,2-2 2 0,-2 5-1 15,2-3-2-15,-2-1-1 0,6 2 20 0,-6-1-25 16,1 6 19-16,5-6-22 0,-1 3 21 0,-4 1-21 0,4-2 15 16,-1 3-16-16,-2 1 12 0,3-3-24 15,0 2 21-15,2-1-22 0,-1 2 17 0,-1-1-11 16,4 0 16-16,0 1-20 0,1-2 21 0,1 4-10 15,-1-4 12-15,0 4-28 0,4-4 11 0,-3 4-32 16,2-2 3-16,-1 1 2 0,2-1 3 0,-3 2-5 16,4-2 13-16,-1 2 0 0,4-3 0 0,-4 3 5 15,1-2 4-15,1 2 6 0,1-1 10 0,0-1 0 16,0 4-11-16,3-6 7 0,-4 0 0 0,6 4-8 16,-1-2 14-16,-2 0-33 0,1 0-2 0,1 1-2 15,0-2-11-15,-2 2-11 0,5-2-6 16,-1 1-12-16,-3-2-11 0,7 3-17 0,-2-5-9 15,0 1-14-15,3 3-12 0,-1-6-36 0,2 3-144 16,0 1 214-16</inkml:trace>
  <inkml:trace contextRef="#ctx0" brushRef="#br0" timeOffset="15093.07">4639 7281 13 0,'0'0'307'0,"0"0"-101"0,14-1-24 0,-14 1-36 0,15-2 27 16,-6-2-39-16,3-3-15 0,3-1-20 15,2-1-20-15,2-1-8 0,5-4-6 0,-1 1-8 16,5-1-10-16,4-4-10 0,5 0-5 0,0-2-10 15,0 2-3-15,2 0-3 0,0 0-4 0,1 0-4 16,-2-1 5-16,3 1-35 0,0 1 30 16,-3 1-28-16,2-1 32 0,-3 1-34 0,4-1 36 15,-4 2-33-15,-1 0 35 0,-3 0-31 0,-5 2 29 16,3 3-30-16,-6-3 27 0,2 3-26 0,-4-2 28 16,-2 5-27-16,-1-3 29 0,-3 4-31 0,-2-2 31 15,-1 2-27-15,0 1 47 0,-5-1-56 0,4 1 38 16,-4 0-13-16,-3 3-7 0,2-2-16 15,-3-1-22-15,-5 5-41 0,10-6-59 0,-10 6-57 16,8-5-46-16,-8 5-107 0,4-8 192 0</inkml:trace>
  <inkml:trace contextRef="#ctx0" brushRef="#br0" timeOffset="15461.84">5605 6598 45 0,'-8'-3'290'0,"8"3"-28"15,-11-5-56-15,11 5-3 0,-9-5-54 0,9 5-9 16,-8-2-35-16,8 2-12 0,-5-5-44 16,5 5 8-16,0 0-40 0,-4-8 23 0,4 8-31 15,4-5 20-15,-4 5-30 0,8-9 20 0,-8 9-28 16,10-6 13-16,-10 6-12 0,14-5 21 0,-14 5-24 15,17-1 22-15,-17 1-24 0,16 0 40 0,-4 1-36 16,-3 2 25-16,2-1-28 0,1 4 1 0,-1 0 1 16,1 0 1-16,-1 5 4 0,-1-4 4 0,2 5-1 15,-3-1 2-15,1 1 0 0,-2 2 2 16,-2 0-3-16,1 0 0 0,-1 1-15 0,-2 1 21 0,-2-3-12 16,1 4 13-16,-2-1-14 0,-1-2 16 15,0 0-16-15,-1 2 14 0,-2-4-38 0,2 1 4 16,0-1-32-16,-2-2-28 0,3 2-16 0,-1-3-47 15,-3 0-33-15,4-2-137 0,0-7 221 0</inkml:trace>
  <inkml:trace contextRef="#ctx0" brushRef="#br0" timeOffset="15909.03">5978 6491 185 0,'4'-5'305'0,"-4"5"-95"16,0 0-18-16,0 0-54 0,4-5-1 0,-4 5-46 16,0 0 7-16,0 0-41 0,6-5 15 0,-6 5-31 15,5-4 17-15,-5 4-28 0,13-5 16 0,-8 1-28 16,5 0 18-16,-2-1-27 0,1 1 23 0,-1-1-26 15,2-2 24-15,-4 2-30 0,2-4 25 0,2 2-29 16,-5 1 33-16,3-3-26 0,-3 1 13 0,0-1-29 16,-1 1 30-16,1-2-30 0,-1 1 1 15,-3 1 9-15,2 0 1 0,-3 2 7 0,0-2-2 16,0 8 6-16,-3-11 0 0,2 4 3 0,1 7-1 16,-4-8 1-16,4 8-7 0,-6-7 1 0,6 7-5 15,-8-3 21-15,8 3-19 0,-10 6 1 0,5-1-5 16,-3 2 4-16,-1 4 25 0,4 0-33 0,-3 2 25 15,2 1-26-15,1 2 27 0,1 0-31 0,0 0 3 16,2 2 2-16,-1 0 1 0,3-1 0 0,0 1 5 16,3-1-2-16,-1 0 0 0,2-1 2 15,0 0 1-15,1 0 1 0,4-3 6 0,-3 0-4 16,2 0-10-16,2-3-8 0,-1 2-26 0,3-5-34 16,-1 1-44-16,1-3-54 0,-2-1-60 15,1-2-192-15,-11-2 111 0</inkml:trace>
  <inkml:trace contextRef="#ctx0" brushRef="#br0" timeOffset="16358.54">6322 6534 285 0,'0'0'323'15,"0"0"-92"-15,0 0-4 0,0 0-53 0,0 0 9 16,0 0-56-16,0 0-25 0,0 0-22 0,0 0-19 16,0 0-17-16,0 0-16 0,0 0-5 0,0 0-4 15,0 0-5-15,-4 6-2 0,4-6 0 0,4 9 4 16,-3-2-2-16,7 2-11 0,-6 0 2 0,2 3 0 15,3 2-1-15,-1 0-4 0,-1 0-10 0,4 1-18 16,-4 0-36-16,0 0-38 0,2 0-33 0,-1-1-34 16,-1 0-34-16,0 1-204 0,-1-3 134 0</inkml:trace>
  <inkml:trace contextRef="#ctx0" brushRef="#br0" timeOffset="92136.22">9628 7490 52 0,'0'0'157'0,"0"0"-43"16,-9-5-6-16,9 5-32 0,0 0 7 0,0 0-29 16,-6-3-16-16,6 3-5 0,0 0 2 0,-8-6-14 15,8 6 13-15,0 0-19 0,-5-5 13 0,5 5 3 16,-9-4 12-16,9 4-12 0,-5-3 9 0,5 3 0 15,-8-5 2-15,8 5 4 0,-9-6-3 0,9 6 4 16,-7-6 1-16,7 6-6 0,-9-5 8 0,2-1-9 16,7 6 15-16,-9-5-26 0,9 5 21 0,-10-4-22 15,10 4 27-15,-10-9-32 0,10 9 33 0,-12-6-37 16,12 6 32-16,-10-6-38 0,10 6 29 16,-11-9-41-16,4 5 35 0,-3 1-38 0,4-1 45 15,-2 0-43-15,-1 0 39 0,0 1-42 0,-1-1 43 16,1 1-45-16,-1-2 52 0,-2 2-55 0,2 0 47 15,-3-1-56-15,2 2 59 0,-3-2-61 0,-2-1 56 16,1 2-51-16,1-1 59 0,0 1-55 0,-3-1 66 16,1 0-58-16,0 0 66 0,0 0-69 0,-1 1 66 15,-1-1-68-15,0-1 56 0,2 0-67 0,-2 3 59 16,-3-2-64-16,2-3 67 0,-1 4-74 0,-6-1 69 16,3 0-70-16,0 1 61 0,0-4-53 0,-1 3 59 15,-2 1-64-15,1-1 54 0,-1-1-61 0,2 0 63 16,-3 1-67-16,0 0 69 15,-1 0-62-15,1 0 63 0,-1 1-65 0,0-1 61 16,0 1-59-16,0 0 62 0,0-1-64 0,-3 1 63 16,4-1-64-16,-2 2 52 0,-1 0-54 0,1-1 70 15,-2-2-67-15,2 3 61 0,-2 0-60 0,-2-1 64 16,-4 1-63-16,10 0 63 0,-5-1-63 0,-2-1 61 16,-1 1-66-16,2-1 65 0,0 2-62 0,-2 0 63 15,6-1-62-15,-6-1 61 0,2 0-56 0,0 0 58 16,-2 2-61-16,2-1 60 0,4-2-62 0,-6 2 61 15,2-2-61-15,-3 3 68 0,3-2-69 16,1-2 67-16,0 1-69 0,0 1 60 0,-1 1-41 16,1-3 43-16,0 1-60 0,-1 0 55 0,5 3-57 15,-7-4 58-15,3 1-57 0,0 0 60 0,0 1-58 16,-1 1 59-16,0-2-60 0,-3 1 59 0,4 0-56 16,3 3 58-16,-6-3-59 0,7-1 60 0,-1 3-59 15,-2 0 61-15,-1-1-58 0,4 2 55 0,0-1-58 16,-3 1 13-16,-1-2 2 0,3 0 53 0,-3 2-63 15,1 1 65-15,-2-2-62 0,1 2 56 0,0-1-66 16,0 0 57-16,0 1-59 0,0-2 56 0,-1 2-53 16,1 0 63-16,0 0-59 0,-1-1 59 0,1 1-62 15,-1 0 61-15,-3-1-60 0,4 1 62 16,-1 0-61-16,1-1 59 0,0 1-61 0,-5 0 59 16,5-1-56-16,0 0 66 0,1 1-66 0,-2-2 62 15,1 1-68-15,3 1 61 0,-2-3-40 0,-1 2 43 16,3 1-58-16,-2-2 55 0,2 1-61 0,-2 0 60 15,0 0-63-15,3 1 63 0,-1-2-56 16,-2 1 58-16,4 1-62 0,-1-1 61 0,0 1-56 16,0 0 56-16,1 0-59 0,-1 0 57 0,0 0-58 15,1 0 60-15,0 0-55 0,4 1 57 0,-1-1-60 16,-3 0 64-16,0 1-68 0,-1-1 60 0,1 0-57 16,3 2 64-16,-2-1-57 0,-2 1 56 0,8 0-62 15,-6-2 57-15,7 0-61 0,-4 1 62 0,0 3-61 16,5-2 60-16,-5 0-57 0,4-1 55 15,1 0-55-15,-1 2 53 0,0-1-52 0,2 0 61 16,-1-1-63-16,4 2 64 0,-1-2-64 0,2 1 60 16,-2-1-63-16,3 0 70 0,-2 0-13 0,3 0-8 15,-2 0-3-15,0 1-2 0,3-1 1 0,-2 0 1 16,1 1-5-16,1-1 0 0,-1 1-9 0,1 0-3 16,-1 1 25-16,-1-2-24 0,2 0-2 0,10-1-4 15,-18 4 1-15,8-2-1 0,1 0-1 0,0 1 0 16,-4-1-3-16,4 1 1 0,0 0-7 0,-1-2-7 15,-3 3-5-15,3-1 5 0,-4 4 3 16,4-4 16-16,-3-1 3 0,3 2-8 0,-2-2 2 16,1 2 3-16,-1 1 5 0,3-2-2 0,-1-1-7 15,1 0 4-15,0 2-8 0,-2-3 3 0,-1 5-18 16,2-2-2-16,-4 1-4 0,0-2 3 0,-3 6 11 16,6-6 5-16,-3 2 5 0,2 1 2 0,-1-2 4 15,3-1 4-15,0 1 1 0,0 0-8 0,-3 1 3 16,3 0 1-16,-2-1-1 0,-2 1 2 0,1 3-3 15,1-3 4-15,0 0 1 0,2 2 2 16,0-4-3-16,1 2-1 0,0 0 2 0,-1 0 3 16,2-1-1-16,-1 0-1 0,0 2-1 0,0 0 7 15,0-1-2-15,0-1 1 0,0 5-8 16,0-5 4-16,3 1-5 0,-3 3 4 0,0-2-4 0,1 0 4 16,-1 1 4-16,-1-1-2 0,4 2-5 15,-2-1 1-15,-1-2-1 0,0 2 2 0,3 2-2 16,-2-3-10-16,2 4 3 0,-3-3-13 0,0 4-9 15,-3-1 0-15,2 2 9 0,-3 4 2 0,4-7 1 16,-2 5 5-16,1-5 2 0,-1 3 3 0,1 2 0 16,1-4 6-16,0 1-8 0,2 3 11 0,-2-3-1 15,0 4 2-15,0 0 0 0,-4 1 1 0,7-2-3 16,-2-1 3-16,-1 1 1 0,3 0 36 0,-2 0-47 16,0 0 3-16,2 3 28 0,-3-1-28 0,1 2 16 15,3-2-20-15,0 0 24 0,-1-2-24 16,1 3 24-16,1 0-24 0,0-1 24 0,0 2-23 15,0 0 19-15,3 0-22 0,-3 1 26 0,4 1-22 16,-1-2 19-16,-3 1-20 0,4-1 22 0,0 1-20 16,4 2 20-16,-3-2-19 0,0 0 7 0,3 4-1 15,0-1-10-15,0 0 8 0,1 1 1 0,0-3 0 16,3 4 5-16,-2-3-11 0,2 3 15 16,1-2-8-16,1 1 7 0,0 3-9 0,-1-2 10 15,5 1-13-15,-2-2 12 0,2 2-8 0,-3-1 9 16,2-3-1-16,4 3 16 0,-3-3-21 0,1 2 6 15,-1-3-3-15,4 2 2 0,-4-1-19 0,5-2 16 16,-1 2 0-16,3 1-2 0,-1-2 3 16,-1 1 1-16,3 0 3 0,2 2-4 0,3-1 0 15,0-1 34-15,0 1-40 0,-3 0 0 0,4 1 0 16,2-3 1-16,-1 0-10 0,2-1 15 0,-2 1-15 16,3-1 18-16,0-1-18 0,0-1 27 0,1 1-24 15,-1-2 3-15,5 0 2 0,-4-1-3 0,-1 1 4 16,4 2 0-16,-3-3 6 0,2-1-2 0,1-2 2 15,-2 2-1-15,3 2 2 0,0-5-2 0,3 2-2 16,-2 1-1-16,3-3 16 0,-1 1-19 0,2 2 16 16,0-5-16-16,0 4 12 0,-1-2-14 15,1-1 17-15,-1 2-21 0,0-3 26 0,1 3-24 16,2-2 17-16,-1 1-21 0,-1 1 22 0,2-3-12 16,2 2 10-16,-3-3-13 0,7 2 15 0,-4-3-18 15,4 3 16-15,0-2-17 0,0-2 16 0,1 3-13 16,1-3 14-16,-2 0-15 0,6 1 17 0,-2-2-19 15,-3-1 19-15,5 3-18 0,-2-3 16 0,1 0-19 16,-4-1 28-16,5 2-25 0,-1-1 15 0,0-1-21 16,4 0 22-16,-2-1-17 0,0 0 20 15,0 1-20-15,2 1 18 0,0-3-18 0,-2 1 18 16,1-1-19-16,-1 1 20 0,3-2-16 0,-2 1 16 16,2-1-16-16,-1 0 13 0,1 0-18 15,1-1 22-15,-1 1-23 0,3-2 27 0,-2 1-29 0,-1 0 23 16,3 0-27-16,-3-2 30 0,0 0-25 15,0 0 28-15,0 0-21 0,0 2 18 0,0-3-20 16,0 1 16-16,2-1-16 0,-2 0 16 0,-3 1-15 16,3 0 15-16,0 0-15 0,0-2 15 0,2 1-15 15,-6-1 15-15,4 2-18 0,-2-2 3 0,-1-1-1 16,-1 1 1-16,2-1 3 0,-1-2 4 0,-3 4-8 16,5-4 21-16,-3-2-18 0,3 3 3 0,6-6 0 15,-9 7 3-15,3-5 0 0,-3 4-1 0,-1-4-1 16,-1 4 2-16,-2-4 0 0,3 3-1 15,-5-4 30-15,4 2-36 0,-2-1 33 0,-2-1-39 16,4 3 35-16,-3-5-34 0,0 4 31 0,-4-2-37 0,3-2 6 16,-4 4 2-16,4-4 4 0,-5 0-1 15,-1 1-1-15,1 1 2 0,0-3-1 0,-3 1 3 16,0 2 7-16,0-2-2 0,-3-3-1 0,0 5-2 16,-3-1-1-16,1-1 0 0,-6 1 0 0,-2 1 2 15,-2 0 4-15,1-1-4 0,-2 2-1 0,-2-1-1 16,-4 0 3-16,0 3-3 0,-1-4 2 0,-4 2-1 15,3 0 3-15,-4-1 3 0,3 1-5 0,-6-1 58 16,3 1-69-16,-2 0 25 0,-2-3-17 16,3 3 0-16,-4-1 4 0,1-3-1 15,-4 5 1-15,3-3 0 0,-1-1-1 0,-3 3 1 0,5-1 1 16,-5-3-1-16,-1 1 1 0,4 0-1 0,-4 0 1 16,2-3 1-16,-1 3-5 0,0-2 0 15,-1 3 7-15,1-2 25 0,-1-2-28 0,4 2 26 16,-6 2-32-16,5-3 2 0,-5 2-2 0,5-3 4 15,-2 4-3-15,1 0 1 0,-2-2-1 0,1 1 1 16,-1 1 0-16,0 1 2 0,0-1-2 0,-2 3-5 16,2-2 31-16,1 0-30 0,-1 2 21 0,0-1-22 15,-2 2 23-15,1-3-28 0,-2 3 26 0,3 0-25 16,-1 2 25-16,-1-3-27 0,-2 4 24 0,3-2-26 16,-3 8 27-16,2-12-31 0,-2 5 21 15,0 7-20-15,0-10 26 0,0 10-25 0,0-11 27 16,0 11-20-16,0-7 17 0,0 7-24 0,0-10 19 15,0 10-17-15,0 0 18 0,0-9-18 0,0 9 17 16,0 0-18-16,-2-6 8 0,2 6-18 0,0 0 1 16,-3-7-9-16,3 7-18 0,0 0-5 0,0 0-12 15,0-7-13-15,0 7 1 0,0 0-38 16,0 0-5-16,0 0-35 0,-1-7-99 0,1 7 81 16</inkml:trace>
  <inkml:trace contextRef="#ctx0" brushRef="#br0" timeOffset="99705.84">15663 7490 13 0,'0'0'29'16,"2"-6"5"-16,-2 6 6 0,0 0-6 0,3-6 6 15,-3 6 0-15,0 0 11 0,1-8 1 0,-1 8-9 16,4-5-1-16,-4 5-2 0,0 0 7 0,1-9-2 15,-1 9 8-15,0 0 1 0,3-9 1 0,-3 9 1 16,0 0-6-16,0-6 2 0,0 6 0 0,0 0 2 16,0-9 7-16,0 9-1 0,0 0-14 0,0-5-2 15,0 5-8-15,-3-9 2 0,3 9-11 0,0 0-3 16,-1-6-3-16,1 6-2 0,-4-5-5 16,4 5-4-16,-4-4 1 0,4 4-7 15,-2-7 15-15,2 7-11 0,-8-6-6 0,8 6-1 16,-4-4 1-16,4 4 1 0,-7-5 1 0,7 5-1 15,-8-5-5-15,8 5-2 0,-10-4 3 0,10 4 1 16,-12-4-3-16,12 4 3 0,-13-3-2 0,13 3-4 16,-15-5 4-16,15 5 4 0,-13-2-4 0,13 2 0 15,-19-2 5-15,19 2-6 0,-14-3 3 0,14 3 5 16,-18-1-7-16,8 1 3 0,10 0 2 0,-18 0-1 16,18 0 1-16,-19-1 0 0,19 1-2 0,-17 0 4 15,17 0-2-15,-19 0 0 0,19 0 4 0,-18 1-3 16,18-1-2-16,-19 0-1 0,19 0 1 15,-18 2 0-15,18-2-2 0,-19 3-1 0,10-1 2 16,-2 0-2-16,11-2 6 0,-18 7-3 0,6-5-4 16,3-1 2-16,0 3-1 0,-1-2-3 15,1 2 1-15,0 1 7 0,-1-2-2 0,2 1 1 16,-1-1-4-16,0 4 8 0,-1-3-7 0,1 0 0 16,0-1-2-16,3 5 8 0,-4-3-8 0,2-1 6 15,0 1-2-15,-2 2 3 0,4-2-4 0,-2 1 11 16,0 1-15-16,1-1 8 0,-1 1-6 0,3 1 51 15,-3-4-55-15,3 4 10 0,-4 0-9 16,4-1 15-16,0 3-13 0,0-3 6 0,-2 3 2 0,1-2-3 16,1 4 6-16,0-5 11 0,1 4-17 15,0-2 15-15,-1 4-18 0,0-3 18 16,1 3-21-16,2 2 19 0,-2 0-19 0,1-2 22 16,1 1-29-16,-1 1 25 0,2 2-4 0,-2 0-2 15,3 0 0-15,0 0-4 0,0-1 1 0,0 2 1 16,4-2-1-16,-3 4-2 0,1-2 7 0,0 0-1 15,2-1-9-15,-1 2 4 0,-1-3-4 0,2 2 2 16,2-1-1-16,-2 1-20 0,1-2 24 0,4 2-17 16,-5 0 20-16,4-4-24 0,-2 2 31 0,-1-1-29 15,3 1 21-15,-3 0-21 0,4-3 26 0,0 1-25 16,-1 0 5-16,3 2 1 0,-1 0-1 0,1-2 4 16,1 2 0-16,0-2 3 0,2 3-2 0,-1-1 1 15,1-1-1-15,1 0-2 16,2 3 6-16,2 0 1 0,1 0-2 0,-2-1 2 15,4 1-3-15,1-1 2 0,-4 0 1 0,7-1-1 16,-2-1 1-16,0-1-3 0,3 0-2 0,-4 0 30 16,5-2-32-16,2 0 28 0,-1-1-26 0,-1-2 20 15,4 1-24-15,-1-2 2 0,1 1 0 0,0-1 2 16,-2-2 0-16,1 3-8 0,1-3 10 0,0 0 5 16,0 2-3-16,1-4 9 0,3 1 1 0,-2 1-4 15,3 0 0-15,-1 0 28 0,5 2-37 16,4-1 32-16,-3 0-41 0,4 1 52 0,-4-1-55 15,3 1 32-15,0-1-34 0,-2 0 45 0,3 3-48 16,-1-5 2-16,1 4 7 0,0-4 2 0,0 2 4 16,1 1-11-16,0-3 45 0,-2 1-38 0,4 2 2 15,-6-4 33-15,4 2-39 0,-2 2 43 0,0-4-45 16,-7 1 35-16,6 2-43 0,0-1 49 16,-8-1-45-16,1 2 2 0,-1-1 4 0,2 0 2 15,-2 2 3-15,1-3 0 0,-2 0 4 0,1 2 2 16,-2-1 1-16,4-1-1 0,-2 2 11 0,1-2 57 15,0-1 16-15,4 0-12 0,3 2-7 0,-1 1-20 16,6-4-9-16,-3 3-4 0,2 1-10 0,1-2-1 16,-2-2-3-16,4 3-4 0,-2 1 5 0,2-4-9 15,0 3-5-15,0 1-4 0,0-3 5 16,3 1 1-16,-3 1-5 0,4 0 6 0,1-1-2 16,0-2-2-16,2 4-2 0,1-4 2 0,-3-1-1 15,4 2 8-15,-1-2-9 0,0-1-3 0,1 2 5 16,0-1 5-16,1-4 1 0,-1 2 1 0,3-1 0 15,-2-1-4-15,-1-1 0 0,3 1-2 0,-2-2-2 16,8-3 10-16,-9 1-10 0,8-1 0 16,-12-3-1-16,2 3 1 0,6-8-3 0,-11 5-1 15,9-3 2-15,-2-3-1 0,-11 0 0 16,9-2 1-16,-2-1-4 0,-1-1 11 0,-6 3-10 0,2-5 1 16,-5 4 0-16,-4-2-2 0,3 1 2 0,-4-2-2 15,1 0 5-15,-1 0-1 0,-3-3 1 16,-1 1-4-16,0 2 6 0,-2-2-1 0,-3-1-2 15,0 0-6-15,-4 1 10 0,-5 4-6 0,1-3 2 16,-4 2 3-16,-3-1-3 0,1 0-1 0,-5-1-1 16,-3 2 0-16,0 0-2 0,-1-3 10 0,-4 3-9 15,-1-1 1-15,0-3 0 0,-4 3 51 0,0 0-64 16,-1-3 54-16,-2 3-62 0,-3-2 64 0,1 0-72 16,-3 0 66-16,-2 1-66 0,-2-1 64 0,1-2-61 15,-6 3 59-15,3 1-68 0,-4-1 9 16,-1 3 5-16,0 1 7 0,-3-2-2 0,-1 1 4 15,1 0 1-15,-6-1-1 0,0 1 29 16,-4 0-18-16,0 1-4 0,0 0-15 0,-1 0 18 16,-4-1 0-16,1 2 0 0,-2 1 0 0,-2 0-3 15,1 0-3-15,-2 1 6 0,-3 0-5 0,0-1 2 16,-1-1 11-16,-2 1-19 0,-2 1 12 0,-1 2-1 16,-7-4 0-16,7 1 1 0,-1 3-2 0,-2 1 3 15,-7-2 0-15,8 1 1 0,-1 1-3 0,1 1 4 16,-3-2 2-16,1 4 48 0,1-2-68 0,-2 2 62 15,-1-1-65-15,-2 2 60 0,4-2-64 0,-12 2 59 16,8-2-64-16,1 4 56 0,-1-3-19 0,1 2 26 16,-1 2-66-16,0-4 55 0,0 2-58 15,0 2 63-15,-2-4-62 0,0 4 61 16,0 1-65-16,-10-5 68 0,10 5-64 0,1 0 63 16,-2 1-64-16,-2-2 84 0,-8 0-88 0,7 1 12 15,1 3 57-15,-1-2-61 0,0 3 63 0,3-1-65 16,-2 1 66-16,-2 0-60 0,5 1 60 0,-4-1-64 15,4 2 72-15,-1 0-60 0,1 1 35 0,0 0-43 16,1 1 62-16,0 2-62 0,4-4 62 0,0 4-62 16,0 2 60-16,4-3-65 0,0-1 65 0,1 3-63 15,0 1 64-15,3-3-67 0,-3 3 63 16,5-2-61-16,-2-1 59 0,2 3-58 0,-2-2 61 0,5-1-64 16,4 2 65-16,-1-1-62 0,2-2 63 0,0 1-66 15,1 2 9-15,-2-4 5 0,5 3 13 16,-2-1 45-16,1 1-61 0,-1-3 58 15,5 3-61-15,-4 1 57 0,1-3-60 0,6 0 58 16,-5 2-59-16,-1 1 61 0,0-2-65 0,1 0 63 16,0 2-60-16,0-2 63 0,1 0-57 0,3 2 54 15,0-2-65-15,3-1 65 0,-2 2-64 0,1-1 9 16,1 0 4-16,0 0 3 0,1 0-4 0,0 2 12 16,0-4-6-16,2 2-4 0,-4 1-6 0,3-1-1 15,0-1-4-15,3-1-2 0,-2 2-3 0,2 1 0 16,2-4-3-16,-3 3-16 0,2 1-8 15,1-1-19-15,0-2-30 0,2 2-34 0,-1 1-58 16,2 1-259-16,-2-4 58 0</inkml:trace>
  <inkml:trace contextRef="#ctx0" brushRef="#br0" timeOffset="100824.84">19410 7615 34 0,'0'0'203'0,"0"0"-38"0,0 0-13 0,0 0-15 16,0 0-14-16,0 0 0 0,0 0 6 0,0 0-6 16,0 0-13-16,13 0 13 0,-13 0-37 0,10-6 11 15,-1 1-31-15,2-1-14 0,2 1-14 0,5-5 4 16,1 1 1-16,7-3 2 0,1 1-9 0,3-2 43 15,5-3-62-15,1 1 47 0,-2 0-60 16,4 2 59-16,-2-1-42 0,1-3 25 0,-1 4-64 16,-1 0 53-16,-5-1-58 0,0 2 58 0,-1 2-61 15,-1-4 61-15,0 3-62 0,-2 1 58 0,-3-1-57 16,-3 4 55-16,1-4-52 0,-1 4 48 16,-2-2-55-16,-3 1 55 0,2 2-57 0,-3-1 40 15,-1 1-68-15,-3 2 17 0,0-3-53 0,-1 3-3 16,0-1-28-16,0 3-24 0,-1-1-22 0,-3-2-20 15,-5 5-31-15,10-6-114 0,-10 6 204 0</inkml:trace>
  <inkml:trace contextRef="#ctx0" brushRef="#br0" timeOffset="119505.4">10244 6099 83 0,'-1'7'182'0,"1"-7"-46"15,-4 7-14-15,4-7-24 0,4 5-4 0,-4-5-24 16,2 11 3-16,-2-11-22 0,4 7 4 0,-4-7-12 15,9 9-11-15,-4-5 14 0,-5-4-9 0,13 4 5 16,-13-4 11-16,14 2 0 0,-1-3-4 16,-3 0 5-16,2-2-18 0,0-2 12 0,1-2-14 15,1 3-4-15,0-6 11 0,-2 2-24 0,2-3 20 16,-4 1-29-16,3-2 16 0,-3 2-27 0,-1-3 23 16,0 0-3-16,0 2 1 0,-3-2-6 15,-2 0-2-15,0 3-1 0,-3-2-4 0,2 3-3 16,-2-3 3-16,-2 1 1 0,-2 0 9 0,-2 2-10 15,1 0-7-15,-2 2 0 0,-3-2 1 0,0 6-3 16,0-3 0-16,-5 3 0 0,4 0 3 0,-3 2-3 16,-1 2 20-16,0 0-14 0,-4 2-8 0,5 2 1 15,-2 0 2-15,1 3-20 0,-3 1 24 0,6 2-17 16,-6 1 21-16,7 4-16 0,-2 2 3 16,1 0 3-16,3 1 25 0,-1 1-23 0,3 2 18 15,-2 1-24-15,6 1 30 0,-1 0-26 0,3-1 26 16,0-1-23-16,0 2 28 0,5 0 1 0,-1-4-3 15,2 1-4-15,1 1 0 0,-1-3-5 0,6-1-3 16,-1 0 1-16,1-3 16 0,3 1-21 0,-1-4-20 16,4 0-34-16,0-1-43 0,1-5-42 0,0 0-62 15,-1 0-271-15,1-4 54 0</inkml:trace>
  <inkml:trace contextRef="#ctx0" brushRef="#br0" timeOffset="119741.19">10750 6217 413 0,'0'0'328'0,"0"0"-111"16,3-8-16-16,-3 8-78 0,0 0-2 0,0 0-49 16,0 0 13-16,0 0-43 0,6 6 27 0,-2 1-42 15,2 2 25-15,-2 4-38 0,4 0 26 0,-3 4-32 16,4 2 32-16,-3 2-47 0,3 0 35 0,0 3-39 15,1 2 37-15,1 0-38 0,-5-3 33 0,7 0-35 16,-7-2 27-16,3 1-48 0,0-4-21 16,-1 2-24-16,-2-5-22 0,-1-1-49 15,3 0-33-15,-4-5-224 0,2 0 129 0</inkml:trace>
  <inkml:trace contextRef="#ctx0" brushRef="#br0" timeOffset="120488.79">11385 6157 197 0,'0'0'548'16,"7"4"-211"-16,-7-4-85 0,0 0-59 16,6 6-34-16,-6-6-3 0,0 0 20 0,17 0 65 15,-17 0-59-15,20-4 50 0,-2 1-65 0,0-1 38 16,10 0-83-16,4 0-16 0,6-3-18 0,6 1-19 16,4 1-13-16,2-2-12 0,5 0-8 0,4 2-8 15,1-1-4-15,13-2-4 0,0 5-3 16,-2-3-2-16,2 3-1 0,1-1-1 0,-1 0-3 0,0 3-2 15,2-3-3-15,1 0 1 0,-1 0 2 16,1 0 44-16,0 1-59 0,-3-4 50 0,4 2-58 16,-4 0 3-16,-2-3 4 0,1 0-1 0,-3 2 54 15,-12-1-59-15,2 1 44 0,-5 0-60 0,-2-1 51 16,2 0-65-16,-7 2 53 0,3-2-50 0,-8 1 55 16,-2 2-68-16,-6-2 24 0,-2 1-72 0,-4 2 52 15,-2-1-55-15,-7 3 59 0,0-1-56 0,-1-2 50 16,-4 2-49-16,-1-2 75 0,0 4-77 15,-4-3 28-15,-3 1-98 0,-6 2 4 16,13-5-15-16,-13 5 2 0,2-8 12 0,-2 8 24 0,-6-7 23 16,6 7 25-16,-5-10 9 0,0 4-2 15,-2 3-9-15,1-4-14 0,-3 0 2 0,4 3 10 16,-3-2 20-16,2-2 21 0,-2 4 29 0,-1-2 45 16,3-1 32-16,-2 3 26 0,3 0 22 0,-4-2 12 15,9 6 3-15,-9-7-1 0,9 7-2 0,-9-5-6 16,9 5 1-16,-5-6 8 0,5 6-10 0,-9-5-58 15,9 5 44-15,0 0-69 0,-5-5 49 0,5 5-65 16,0 0 52-16,0 0-61 0,0 0 63 0,0 0-6 16,0 0-10-16,0 0-2 0,5 6-61 0,-5-6 65 15,10 10-68-15,-3-5 65 16,-2 4-60-16,0-2 65 0,0 2-61 0,4 2 64 16,-4 2-64-16,0-1 64 0,-1 1-55 0,1 3 26 15,-2-2-11-15,-2 2 5 0,-1-4-2 0,0 5 5 16,-1 0 4-16,-3 1 3 0,0-2 2 0,0 1-1 15,-1-2-6-15,-5 3-2 0,4-1-3 0,-3 1-5 16,-2-3-4-16,-1 2-10 0,0 0 6 0,-3-3-114 16,1-3-57-16,-4 2-138 0,-3 0-309 0,2-5-132 15</inkml:trace>
  <inkml:trace contextRef="#ctx0" brushRef="#br0" timeOffset="121197.92">12625 5575 249 0,'0'0'271'0,"0"-5"-17"15,0 5-13-15,0 0-17 0,0 0-24 0,0 0-67 16,0 0 48-16,0 0-80 0,0 0 57 0,0 0-18 16,0 0-17-16,0 0-21 0,0 0-22 0,0 0-13 15,0 0-14-15,0 0-11 0,0 0-12 0,0 0-3 16,0 0-7-16,0 0-9 0,0 0-4 16,0 0-3-16,0 0 0 0,0 0-1 0,0 0 2 15,0 0-1-15,0 0-2 0,0 0-55 0,0 0 65 16,10 1 7-16,-10-1-9 0,0 0-5 0,0 0-1 15,14 1 5-15,-14-1-3 0,0 0-7 0,13-1-1 16,-13 1-7-16,9-4-2 0,-3-1-5 0,-6 5 2 16,11-7 1-16,-11 7-54 0,9-7 63 0,-7 1-52 15,-2 6 79-15,9-8-76 0,-9 8 70 16,4-11-57-16,-4 11 61 0,1-8-58 0,-1 8 64 16,0-11-68-16,0 11 66 0,-4-6-64 0,4 6 65 15,-10-4-64-15,10 4 62 0,0 0-61 0,-18 1 67 16,8 2-20-16,4 1 22 0,-3 2 4 15,-2 3 0-15,0 3 4 0,2-2 6 0,-1 7 9 16,-2 0-2-16,3 1-4 0,0 1 5 0,2 0 5 16,-1 2-1-16,4-1-2 0,0 1 7 0,2-2-48 15,-1 0 54-15,3-1-61 0,3 0 44 0,-1-1-50 16,2 1 54-16,0-1-63 0,5 0 52 16,4-1-55-16,-2-2 51 0,3-3-52 0,4 2 49 0,0-6-58 15,0 0 50-15,4-2-86 0,-2-4 28 0,1-1-117 16,-1 0-1-16,4-3-95 0,-1-2-46 0,-1-2-80 15,0 2-313-15,-3-5-187 0</inkml:trace>
  <inkml:trace contextRef="#ctx0" brushRef="#br0" timeOffset="122437.72">12713 5582 171 0,'0'0'284'0,"0"0"-51"16,0 0-33-16,0 0-15 0,0 0-28 15,-4 7-24-15,4-7-20 0,0 0-17 0,0 6-14 16,0-6-13-16,3 5-9 0,-3-5-14 0,1 8-7 15,-1-8-7-15,5 3 1 0,-5-3-15 0,4 6 0 16,-4-6-6-16,8 6-1 0,-8-6-5 16,9 3-12-16,-9-3-8 0,0 0 0 0,11 1-2 15,-11-1 8-15,0 0 2 0,8-2-3 0,-8 2-2 16,0 0 2-16,5-7 3 0,-5 7 1 0,0 0 5 16,0-7 7-16,0 7 11 0,0 0 4 0,-4-6 18 15,4 6-6-15,0 0 9 0,-5-7-47 16,5 7 48-16,0 0-53 0,0 0 51 0,-9-3-59 15,9 3 51-15,0 0-58 0,0 0 62 0,0 0-61 16,0 0 46-16,-8-3-54 0,8 3 56 0,0 0-53 16,0 0 52-16,0 0-8 0,0 0-5 0,0 0-3 15,0 0-49-15,0 0 51 0,0 0 5 0,0 0-9 16,4 5-12-16,-4-5-4 0,0 0-10 0,0 0 1 16,0 0-1-16,0 0-3 0,0 0-6 15,7-4-7-15,-7 4-5 0,0 0 1 0,0 0 10 16,1-5-2-16,-1 5 5 0,0 0 6 0,-4-9 5 15,4 9 7-15,0 0 2 0,-1-7 8 0,1 7 6 16,0 0 7-16,0 0 7 0,-3-5-2 16,3 5 7-16,0 0-2 0,0 0-11 0,-1-7 1 15,1 7-2-15,0 0-1 0,0 0-4 0,0 0-1 16,0 0-4-16,0-7 3 0,0 7-3 0,0 0 6 16,0 0-5-16,0-9 2 0,0 9-1 0,0 0-1 15,-1-8 1-15,1 8-2 0,0 0 2 0,-3-6 5 16,3 6 7-16,-5-6-36 0,5 6 60 0,0 0-56 15,-4-6 50-15,4 6-56 0,0 0 48 0,-9-3-49 16,9 3 43-16,0 0-42 0,-11 1 44 16,11-1-48-16,-13 4 47 0,8 1-45 0,-3 2 52 15,3-1-13-15,-4 0 2 0,4 3-4 16,-1 1-7-16,-1 2 4 0,1 3-5 0,-2 0 3 16,3 0-1-16,1 0-6 0,-1 3 7 0,4-1-51 15,-2 1 62-15,3-2-66 0,0 1 11 0,0 1-64 16,4-5-51-16,0 0-68 0,0 0-278 0,1-3 11 15</inkml:trace>
  <inkml:trace contextRef="#ctx0" brushRef="#br0" timeOffset="123091.43">12520 5361 120 0,'0'0'342'0,"0"0"-54"15,-14 0-52-15,14 0 42 0,0 0-90 0,-9-3 38 16,9 3-99-16,0 0 36 0,0 0-88 0,0 0 48 15,0 0-85-15,0 0 51 0,0 0-79 0,-11-1 53 16,11 1-70-16,0 0 69 0,0 0-73 0,0 0 80 16,0 0-86-16,19 0 60 15,-19 0-63-15,18-2 7 0,-7 2 5 0,6 0 6 16,-2-1 1-16,7-1 0 0,-3 0-3 0,4 2 8 16,3-1 53-16,-1-1-68 0,2 0 61 0,-4 1-65 15,4 0 51-15,-3-3-59 0,-1 2 58 0,0 0-59 16,-2 1 57-16,-1-1-59 0,-2 2 57 0,0-1-67 15,-3-1 25-15,-2 1-79 0,-3 0 21 0,3 1-42 16,-3-1 11-16,-10 1-43 0,13-1-27 0,-13 1-18 16,10-7 13-16,-10 7 22 0,7-5 16 0,-7 5 10 15,0 0 16-15,-2-9 14 0,2 9 17 16,-5-8 14-16,5 8 14 0,-4-6 13 0,4 6 12 16,-10-9 21-16,10 9 28 0,-6-7 21 0,2 4 15 15,4 3 10-15,-9-9 31 0,9 9 3 16,-9-7 3-16,9 7-3 0,-6-6-1 0,6 6 1 15,-7-6 1-15,7 6 6 0,-2-6-18 0,2 6-13 16,0 0-17-16,-7-5-12 0,7 5-13 0,0 0-6 16,0 0-9-16,0-7-4 0,0 7 0 0,0 0 3 15,9-2-12-15,-9 2 3 0,0 0-3 0,13 3-3 16,-13-3-8-16,17 5 9 0,-11-1 0 16,3-1-6-16,-3 2 7 0,3 1-40 0,-2-1 56 0,-1 0-53 15,2 3 53-15,-3-3-46 0,-1 3 48 0,-2 2-45 16,-2-2 38-16,0 2-65 0,0 0-23 15,-2 1-64-15,-2 3-68 0,0-4-70 0,-1 2-157 16,1-3 104-16</inkml:trace>
  <inkml:trace contextRef="#ctx0" brushRef="#br0" timeOffset="124354.82">14754 5855 249 0,'0'0'237'0,"0"0"-43"0,0 0-63 0,0 0-9 0,0 0-38 16,0 0-1-16,0 0-24 0,15 2 9 0,-7-4-32 15,1 0 14-15,5-1-31 0,0-2 12 16,5-2-22-16,1 1 16 0,0-4-23 0,2 3 16 16,-3-4-17-16,0 2 9 0,-2-1-8 0,-1 2 17 15,2-3-16-15,-5 3 4 0,-3-3-15 16,2 2 14-16,-3-2-20 0,-4 2 20 0,0 0-20 16,-4 0 22-16,3-2-8 0,-4 4 9 0,-1-2-15 15,-2 1 20-15,-2-2-14 0,0 3 19 0,-3 1-14 16,-2-2 15-16,1 3-16 0,0 2 16 0,-2 0-12 15,-2 0 11-15,1 1-18 0,-3 2 25 16,2 2-22-16,-3 1 27 0,-1 1-25 0,-1 1 18 16,-1 5-20-16,4-2 32 0,-3 7-30 0,1-1 31 15,-2 3-9-15,2 3 13 0,2 3-30 0,1-1 4 16,1 3 5-16,3 4 6 0,1-5-2 0,0 1-31 16,5 0 40-16,-1-3-41 0,5 3 49 0,-1-5-35 15,2 1 45-15,-1 0-53 0,5-1 49 16,-1 1-58-16,5-3 52 0,0 0-51 0,0-4 49 15,2 1-58-15,2-2 54 0,1-3-52 0,0-2 46 16,3-2-81-16,-2 0-19 0,4-3-76 0,-1-1-85 16,0-4-282-16,4 0-12 0</inkml:trace>
  <inkml:trace contextRef="#ctx0" brushRef="#br0" timeOffset="124888.58">15246 6032 31 0,'0'0'352'0,"0"0"-90"0,0 0-17 16,0 0-60-16,-9 1 8 0,9-1-75 0,0 0 9 16,0 0-58-16,0 0 27 0,0 0-60 0,4-9 32 15,-4 9-59-15,8-3 36 0,-8 3-42 16,10-3 30-16,-10 3-39 0,15-2 34 0,-15 2-41 16,13 1 56-16,-13-1-57 0,19 4 35 0,-11-2-44 15,1 4 45-15,-3 1-37 0,3 0 27 0,-4 4-25 16,2 0 39-16,-2 2-40 0,-3 3 38 0,-2 0-38 15,0-1 60-15,-1 2-74 0,-4 0 49 16,1 1-5-16,-1 1-2 0,-1 1 4 0,-2-2 2 16,-1 0-31-16,0-2 62 0,3 2-35 0,-2-2 64 15,-1-1-53-15,3-3 67 0,-1 0-65 0,1 1 60 16,1-4-75-16,-3 1 52 0,6-4-59 0,-2 3 53 16,0-2-63-16,0-2 62 0,4-5-64 0,-4 11 56 15,4-11-55-15,0 6 46 0,0-6-55 0,4 5 57 16,-4-5-60-16,12 1 56 0,-12-1-13 15,19-3-3-15,-8-1-13 0,6 1 1 0,-2-4-2 16,3 3-24-16,-1-3-16 0,3 3-4 0,2-4 2 16,-3 1 4-16,4-1-69 0,0 0-61 0,0 4-19 15,-4-3-27-15,4 0-63 0,-4 5-63 0,-1-3-133 16,0-1 54-16</inkml:trace>
  <inkml:trace contextRef="#ctx0" brushRef="#br0" timeOffset="144377.34">13154 10908 153 0,'0'0'178'0,"0"0"-36"0,-9 2-33 16,9-2 0-16,0 0-23 0,0 0 7 0,0 0-1 16,0 0-6-16,0 0-15 0,-11 1-14 0,11-1-11 15,0 0-10-15,0 0-7 0,0 0-3 0,0 0-3 16,0 0 1-16,0 0 7 0,0 0 4 0,0 0 31 16,0 0-28-16,0 0 21 0,11 3-32 0,-11-3-7 15,13 1 27-15,-13-1-30 0,15 0 3 0,-15 0 6 16,21 0-2-16,-21 0-4 0,27-1 0 15,-11 1-4-15,1 0-2 0,3-2-6 0,2 1 0 16,-3 0-2-16,4 1 12 0,5-2-12 0,0 2-4 16,-1-2-3-16,1 0 1 0,3 2-8 0,-2-1 5 15,2 1 7-15,1-2-4 0,0 1 1 0,4-1 1 16,-2 2 14-16,5-1 9 0,0-2 0 16,-2 1-3-16,4 1-7 0,-1-4-3 0,3 2 2 15,3 1-2-15,0 0-5 0,3-2-6 0,-1 1 1 16,0-4 3-16,3 4-3 0,0 1 0 0,-1-2-2 15,1-1 0-15,1 1-3 0,-2 0 4 0,1 2-3 16,-1-1 4-16,-1 0-3 0,-1-3 1 0,1 3 1 16,-1 0-2-16,-3 0 2 0,5 1 5 15,-3-2-1-15,-1-2 6 0,4 5-12 0,-4-2-5 0,4 1 8 16,-3 0-3-16,3-1 2 0,-4 0 0 16,5 1 2-16,-2 1-3 0,-7 0 2 0,9-2 6 15,-1 3-2-15,1-2 0 0,0 2 0 0,-2-1 6 16,2 1 4-16,1-3-14 0,-2 3-1 0,1-1-3 15,-1 0 17-15,5 0-15 0,-3-1 8 0,1 2-11 16,-2 0 2-16,1 0-1 0,3-1 2 0,-5 1-2 16,5-2 3-16,-4 1 2 0,0 0 3 0,-1-2-7 15,1 2-4-15,3 0 3 0,-3 0 14 0,1-2-15 16,1 1 12-16,-2-1-9 0,1 0 7 16,2 0-12-16,-3 1 12 0,5 1-13 15,-3-1 13-15,0-1-8 0,-1-1 6 0,0 1-12 16,0 0 9-16,-2 1-6 0,1 0 13 0,0-1-11 15,2 2 10-15,-1-1 2 0,-1 1-15 0,-1-1 12 16,1-1-13-16,3 1 12 0,-4 1-9 0,2 0 7 16,-1-1-8-16,-1 1 0 0,4-1-2 0,-2 0-4 15,-2 0 11-15,4-1 9 0,-3 1-9 0,-1 0 7 16,1 1-1-16,0-1-1 0,-2 0-1 0,0 2 0 16,1-3-3-16,-4 1-4 0,-2 1-6 0,4-2 12 15,-7 1-9-15,1 2 11 0,-1-2-16 0,0 2 14 16,1-1-10-16,-1 1 11 0,-4 0-7 15,3-2 6-15,-2 4-12 0,-1-2 7 0,-1-2-3 16,-4 2 8-16,0 2 1 0,0-1 2 16,0 1-1-16,-3-2-2 0,3 2-1 0,-1 0-3 15,-2-1 1-15,2 0 0 0,0 1-12 0,-3 0 7 16,1-1-10-16,-1 0 19 0,0 2-11 0,-1-2 11 16,1 3-16-16,-2-1 16 0,-2 0-11 0,3 0 11 15,-3 0-6-15,2 1 4 0,-2 1-10 0,-1-2 6 16,0 1-6-16,0-1 3 0,0 1-2 0,-1 2-1 15,1-1 5-15,-3-2 1 0,2 3 1 0,-3-2 5 16,5 1-7-16,-2-2 27 0,0 2-19 0,0 1-14 16,-1-2 3-16,1-1 1 0,2 1 2 15,1 2-3-15,-1-1 3 0,-2-2 1 0,2 0 7 0,0 2 2 16,3 0-18-16,-3-2 8 0,6 0 1 16,-2 0-1-16,-1 0 2 0,1 3-2 15,1-4 1-15,1 2 0 0,4-2 5 0,-2 1-5 16,4 2-3-16,-2-2 0 0,1 0 5 0,1 0 1 15,-2-2 0-15,3 2-9 0,3-2 11 0,-3 1 3 16,1 0-5-16,1 1 13 0,0-2-5 0,-2 0-3 16,4 0 5-16,-4-1-1 0,5 1-2 0,-1 1-1 15,-1-2 1-15,3 1-3 0,-2-1-1 0,3 0 7 16,7 0-12-16,-9 0-3 0,3 1 3 16,3-1 0-16,-3 1 1 0,-3-1 1 0,3 0-1 15,5 1 1-15,1-1 0 0,0 0 1 0,-1 0 9 16,1 0-1-16,0 0-5 0,-1 0 0 0,1 0-10 15,0-1 0-15,0 1 0 0,0 0 0 16,2 0 2-16,-3-1-1 0,-1 1 1 0,4-1 5 16,-11 1-3-16,9 0-12 0,-7-1 15 0,7 1-2 15,-8 0 1-15,1 0-1 0,7-2 3 0,0 2-3 16,-1 0-1-16,1-1-1 0,-3 1 13 0,4 0-15 16,-8 0-1-16,6-1 4 0,1 1 0 0,-7 0-2 15,7 0 4-15,-7 1-1 0,0-1-2 0,-2 0 2 16,4 0 0-16,-2 0 1 0,-1 0-6 15,2 0 30-15,-3 1-21 0,8-2-7 0,-6 1 6 0,0 0-1 16,3 1 0-16,-2 1 7 0,5-1-3 0,-8-1 2 16,0 0-3-16,3 1-1 0,-2-1-1 15,1 1 9-15,4 0-4 0,-4 0-10 0,-1-1-1 16,-2 2 2-16,4-1 2 0,-4 2-5 16,1-1 5-16,0-1 2 0,0-1-1 0,0 1-3 15,-1 0 0-15,0 1 8 0,3-1-3 0,-3-1-13 16,0 1 4-16,2-1 2 0,-2 0 2 0,0 1-9 15,2 0 9-15,-2 0 0 0,0-1 2 0,2 2-2 16,-2-1-2-16,3-1 9 0,-3 2-1 0,0 0-11 16,-1-2 3-16,0 2-2 0,0-1 2 0,-2 0 0 15,3 1 3-15,-3-1-4 0,2 0 3 0,1 0 0 16,-2 0 0-16,1 0 8 0,1 1-4 16,1-1-8-16,-1-1 11 0,2 1-14 0,-2 2-4 15,0-3 10-15,0 2 0 0,0-1 1 0,0-1-2 16,0 1 1-16,-2 0-4 0,0-1 15 0,-1 0-10 15,3 2 0-15,-1-2 1 0,-3 0-2 16,1 0 2-16,2 0-3 0,-2 1 4 0,0-1-2 16,1 0-1-16,0 0 0 0,-2 1 2 0,2-1 6 15,-2 0 50-15,2 0-72 0,-2 0 64 0,2 0-68 16,-2 0 3-16,0 0 2 0,0 0 6 0,-5 1-2 16,1-1 2-16,-1 0 4 0,0 0 2 15,0 1 9-15,0-1-15 0,-1 0 6 0,1 0 1 16,-2 0 5-16,2 2-1 0,0-2-1 0,0 0 61 15,0 0-66-15,0 0 60 0,1 0-66 0,-1 0 57 16,-1 0-56-16,1 0 54 0,0 0-60 0,0 0 62 16,0 0-59-16,0-2 60 0,1 2-62 0,-4 0 59 15,2 0-64-15,1-1 60 0,-4 1-63 0,3 0 59 16,-2-1-63-16,-1 1 71 0,2 0-77 16,-1 0 61-16,-1 0-59 0,0 0 61 15,0 0-64-15,0 0 64 0,-1 0-61 0,1-1 62 16,2 1-61-16,-3 0 58 0,1 1-59 0,-1-1 62 0,1 0-66 15,0 0 62-15,-1 0-61 0,1 0 60 16,0 1-59-16,-1 0 71 0,-2 1-13 0,2-1-13 16,1 0-1-16,-1 4-3 0,0-5-3 0,0 1 4 15,-2 1-9-15,3 0-5 0,-2 0 6 0,1-1 0 16,-2 0 0-16,2 2 0 0,-1-1-1 0,-1 2 1 16,2-1-2-16,-4-1-8 0,4 0 14 0,-3 1-8 15,3-1 1-15,-1 0-53 0,-2 3 65 0,2-1-58 16,-2 0 57-16,3-3 7 0,-2 3-6 0,1 0-4 15,-2 0 2-15,2-1 7 0,-1 0-10 16,2-1-6-16,0 3-2 0,0 0 1 0,-2-2 2 16,2 0-3-16,1 0 3 0,0 1-3 15,-1 1-4-15,8-2 7 0,-10 1-2 0,5-2 4 16,-4 2-6-16,1 1 1 0,3-2 0 0,-5 0 11 16,2-1-12-16,1 1-4 0,-1 0 9 0,0 1-3 15,0-1 1-15,-2 1-5 0,3-2 8 0,-3-1-4 16,2 2-1-16,-1-1 0 0,0 3 0 0,1-4 1 15,-2 3-2-15,2-2 3 0,-4-1-1 0,4 2 2 16,-3-2-4-16,3 5 7 0,-3-5-7 0,2 1-1 16,0 0 2-16,-1 0-1 0,1 0 1 0,-2 0-1 15,1-1 3-15,0 3-3 0,-5-1 4 0,4-1 15 16,-3-1-16-16,2 1 12 16,-1-1-20-16,-1 1 2 0,1-1 19 0,1 0-22 0,-4 2 18 15,2-3-15-15,-1 4 18 0,-1-3-19 16,1 1 0-16,-1 0 7 0,0-1 1 0,-4 0 0 15,4 2 4-15,-2-3 6 0,1 1 2 0,-4 0 2 16,1 1 4-16,-1-1 1 0,3 1 0 0,-4 0 2 16,1 0 8-16,-3-1-12 0,3 0-17 0,-1 0 13 15,-1 0 14-15,0 0-19 0,0 1 15 0,-2-1-18 16,-10-1 11-16,19 1-18 0,-19-1 13 16,14 2-17-16,-14-2 20 0,14 1-16 0,-14-1 30 0,12 2-8 15,-12-2 28-15,10 2-9 0,-10-2 11 0,0 0 8 16,10 2-9-16,-10-2 3 0,0 0-5 15,9 2 3-15,-9-2-7 0,0 0-4 16,0 0-8-16,0 0-8 0,12 1-2 0,-12-1 1 0,0 0-6 16,0 0-9-16,0 0 0 0,0 0-5 15,0 0-1-15,9 2-3 0,-9-2-2 0,0 0-4 16,0 0-16-16,0 0-9 0,0 0-6 0,0 0 0 16,0 0-10-16,0 0 16 0,0 0-15 0,10-1 17 15,-10 1-13-15,0 0 22 0,0 0-14 0,0 0 22 16,0 0-14-16,0 0 20 0,0 0-10 0,0 0 15 15,0 0-11-15,0 0 14 0,0 0-17 0,0 0 20 16,0 0-16-16,0 0 20 0,0 0-20 0,0 0 19 16,0 0-18-16,0 0 20 0,0 0-14 15,0 0 8-15,0 0-13 0,13 0 12 0,-13 0-10 16,0 0 9-16,0 0-13 0,0 0 14 16,0 0-11-16,0 0 14 0,0 0-10 0,0 0 10 15,0 0-17-15,0 0 19 0,0 0-15 0,0 0 16 16,0 0-18-16,0 0 19 0,0 0-18 0,0 0 18 15,0 0-17-15,0 0 21 0,0 0-19 0,0 0 17 16,0 0-17-16,0 0 20 0,0 0-14 0,0 0 15 16,0 0-14-16,0 0 11 0,0 0-10 0,0 0 17 15,0 0-13-15,0 0 11 0,0 0-14 0,0 0 15 16,0 0-14-16,0 0 12 0,0 0-20 16,0 0 22-16,0 0-17 0,0 0 14 0,0 0-18 15,0 0 16-15,0 0-22 0,0 0 6 0,0 0 13 16,0 0-14-16,0 0 9 0,0 0-13 15,0 0 15-15,0 0-18 0,0 0 16 0,0 0-16 16,0 0 16-16,0 0-19 0,0 0 13 0,0 0-14 16,0 0 17-16,6-4-12 0,-6 4 16 0,5-6-18 15,-5 6 17-15,8-4-16 0,-8 4 16 0,11-7-11 16,-3 0 10-16,-3 3-13 0,3-1 16 0,1-1-16 16,0-2 14-16,0 1-16 0,1-3 16 0,1 3-17 15,0-4 18-15,0 3-17 0,-1-1 19 0,1 2-19 16,-1 0 18-16,1-3-19 0,0 4 17 0,-1-4-12 15,0 4 11-15,-1 1-14 0,1-3 15 16,-1 3-17-16,-1 1 6 0,-2-3-1 0,3 3 9 16,-3 1-17-16,1 0 17 0,-7 3-16 0,10-8 10 15,-10 8-13-15,10-5 19 0,-10 5-24 16,7-3 16-16,-7 3-20 0,6-3 20 0,-6 3-23 16,0 0 26-16,8-7-24 0,-8 7 22 0,0 0-18 15,7-3 22-15,-7 3-19 0,0 0 16 0,0 0-19 16,7-3 20-16,-7 3-22 0,0 0 15 0,0 0-21 15,0 0 15-15,0 0-18 0,0 0 10 0,6-3-20 16,-6 3 18-16,0 0-17 0,0 0 20 0,0 0-34 16,0 0 37-16,0 0-44 0,0 0-10 15,8-2-71-15,-8 2-38 0,0 0-81 0,0 0-105 16,13-3-221-16,-13 3-103 0</inkml:trace>
  <inkml:trace contextRef="#ctx0" brushRef="#br0" timeOffset="150653.07">13249 9917 32 0,'-7'-7'114'0,"7"7"-27"0,0 0 10 15,0 0-18-15,-5-4-10 0,5 4-8 0,0 0-9 16,0 0-3-16,-4-5 1 0,4 5 0 0,0 0 1 15,0 0-7-15,-5-4-7 0,5 4 0 0,0 0 0 16,0 0 1-16,0 0-6 0,-6-5-1 0,6 5-7 16,0 0 2-16,0 0-4 0,0 0-3 0,-8-3-19 15,8 3 8-15,0 0 6 0,-9-4-5 0,9 4-7 16,0 0 4-16,0 0 0 0,-10-2-2 0,10 2-2 16,0 0 1-16,-10-2 1 0,10 2-4 0,0 0 6 15,-12-1-11-15,12 1 7 0,0 0-6 0,-16-1 1 16,16 1 0-16,-12 0 10 0,12 0-11 15,-14 0 7-15,14 0-4 0,-13 0 11 0,13 0-9 16,-16 1 8-16,16-1 6 0,-16 1 0 0,16-1-1 16,-19 1 2-16,10 0-2 0,0 1 2 15,-2-1-4-15,-1 2 1 0,2-2-6 0,-1 3 0 16,-1-1 4-16,-2 0-5 0,1 1 2 0,2-1-2 16,-6 0-2-16,4 3 1 0,-2-1-2 0,1-1 1 15,-1 2-2-15,2 0 1 0,-4-3-1 0,3 4-2 16,0 1 4-16,1-5-2 0,-2 4-4 0,2 1 3 15,0-3-1-15,1 2 1 0,-1 1-7 16,-1-4 6-16,2 4 2 0,-3 0-9 0,6-2 7 16,-4 3-1-16,2-2 5 0,-1-2-6 0,2 5 2 15,-3-2-2-15,4 2 3 0,-1-2-2 0,-1 2 2 16,0 0-3-16,1 1 5 0,-1-1 0 0,2 1 4 16,-2-1-1-16,0 1 3 0,2 1 0 0,-1-1-1 15,0 2-1-15,2-2 6 0,-1 0 4 0,0 0 1 16,0 0-1-16,4 2 1 0,-3-2 1 0,3 0 1 15,-1 3-4-15,1-3 2 0,1-1-2 0,1 2 37 16,1-1-57-16,-1 2 19 0,2-2-21 0,-2 0 37 16,3 3-30-16,0-2 27 0,0-1-39 0,3 3 37 15,-2-1-30-15,3-1 33 0,0 3-31 16,1-1 1-16,0 0 2 0,1 0 0 0,2 0 1 16,-3 0-1-16,4-3 2 0,1 6 7 15,2-2-3-15,-2 0 2 0,3 0-2 0,0-2 1 16,1 1-5-16,0 2 1 0,2-3-2 0,0-2 8 15,0 4-3-15,2-1 4 0,3-4-4 0,0 5 35 16,0-2-46-16,2-2 40 0,1 1-44 0,3 1 46 16,-4-5-43-16,5 3 42 0,0-2-49 0,2 1 48 15,0-5-52-15,1 3 56 0,0-1-53 0,1-2 51 16,1-1-59-16,0 3 47 0,3-4-50 0,-2 1 51 16,3-2-48-16,-1 0 4 0,1-1 46 0,3 3-47 15,-2-2 41-15,-1 0-41 0,4 1 45 0,0 0-46 16,4 0 47-16,2 4-46 0,-1-3 45 15,0 1-45-15,0 1 45 0,0 1-48 0,-1-2 53 16,2 3-58-16,-2 0 54 0,1-3-59 0,-3 5 56 16,2-4-46-16,2 5 48 0,2-4-50 0,-3 0 48 15,2 3-48-15,1-2 47 0,2 2-49 0,-1-2 48 16,4 1-46-16,-2 0 46 0,3-1-47 0,-4-1 44 16,4 3-42-16,1-3 57 0,-1 0-55 0,3 1 40 15,-2-3-47-15,0 1 54 0,4 0-51 0,12 0 48 16,-3-1-48-16,-8 2 48 0,11-2-48 0,-2-2 49 15,3 1-52-15,0 2 53 0,2-2-58 16,-1 1 58-16,3-3-50 0,0-1 51 16,2 5-47-16,0-2 45 0,3-1-54 0,-3 0 55 15,7 1-51-15,-2 0 51 0,2-1-52 0,-2 0 51 16,6-1-47-16,-1 1 48 0,3 0-49 0,0 0 68 16,3 1-71-16,-1-1 47 0,-2 1-53 0,4-2 59 15,2 1-59-15,-2 3 57 0,3-3-48 0,-1 2 49 16,2-3-53-16,2 3 51 0,-1 1-49 0,0 0 48 15,2-1-47-15,0 0 9 0,2 2 51 0,2-3-54 16,0 5 42-16,17-3-51 0,-15-1 46 0,-4 2-40 16,2-1 1-16,-1-3 6 0,3 3 48 0,17 2-54 15,-18-3 49-15,18 0-48 0,-20 1 54 0,-1-2-63 16,1 0 7-16,0 1 10 0,5 1 42 16,-3-3-51-16,22 2 52 0,0 2-52 15,-25-1 46-15,4-2-44 0,-2-1 8 0,2 4-8 16,20-3 56-16,-22 1-57 0,4-3 49 0,17 3-52 15,-18 0 6-15,20-2 8 0,-2 2-2 0,-18 0 3 16,-1 0 5-16,1-3-6 0,0 2 0 0,-2-2 5 16,2 3 3-16,20 0 0 0,-21-4-4 0,1 3 4 15,20-1-3-15,-22 1 4 0,-1-1-2 0,-2 1 6 16,1-1-6-16,0 0-3 0,1 0 7 0,-2 1 0 16,1 0-4-16,2 0 3 0,-2 1-3 0,-2-3 2 15,0 2 4-15,-1 2-4 0,0-2 3 0,-5 0-11 16,3 0 1-16,4 0 7 0,-3 0-5 15,-2 1 4-15,1-2 0 0,-3 2 0 16,1 0-1-16,-2 0 0 0,1-3 55 0,2 3-65 16,-3-1 48-16,-1 0-54 0,-3 0 49 0,2-2-55 15,-3 4 9-15,-2-3 48 0,2 1-56 0,0 0 53 16,0-2-38-16,0 1 40 0,-1 1-58 0,0 0 60 16,-2-1-66-16,-3 0 54 0,4-2-50 0,-1 0 52 15,-1 2-50-15,2 0 52 0,-1 0-56 0,-1-2 61 16,2 1-60-16,-3-1 58 0,0 0-58 0,-2 0 53 15,3-1-54-15,-1 0 56 0,0 0-53 16,-1-1 55-16,-1 1-57 0,2-1 61 0,-1-2-61 16,-2 2 52-16,1-2-54 0,-2 0 59 0,0 0-54 15,-1 1 54-15,1 0-54 0,0-3 52 16,0 1-5-16,0-1-3 0,-3 2-50 0,1-2 50 16,-2 0-51-16,-2-1 54 0,1 2-50 0,-4-2 57 15,1 0-55-15,-1 0 53 0,-1 0-55 0,1-3 56 16,-2 3-55-16,-1-3 55 0,0 3 1 0,-5-3-6 15,2 0-11-15,-12 2 5 0,3-2-11 0,-3 1 3 16,-1-2-3-16,-2 2 0 0,0-3-3 16,1 1 7-16,-4-2 26 0,2 3-32 0,-2-3 30 0,-1-2-36 15,-1 3 38-15,-2-3-35 0,1-1 31 16,-2 2-31-16,1-1 30 0,-4 0-28 0,-1-1 29 16,0-2-7-16,-1 2-5 0,-2 1-5 0,0-2-2 15,-1 0-13-15,-1 0-13 0,0 0 33 0,-3-2-10 16,1 6-3-16,-6-4 0 0,4-1-1 0,-4 2 2 15,-3-1-5-15,2 1-2 0,-1 1 1 0,-2-2 0 16,-1 0-1-16,0 0 4 0,0 0 0 0,-4 0 1 16,3 1-1-16,-6 1-5 0,0 0-22 0,0-2 27 15,-3 1-20-15,1 2 34 0,0-3-36 0,-2 1 25 16,-1-1-24-16,-2 0 28 0,-1 3-23 0,0-2 29 16,-2 0-20-16,-1-1 23 0,-1 1-21 0,-3-1 17 15,3 1-19-15,-3-2 20 0,-1 0-21 16,-1 0 28-16,0-2 2 0,-2 2-8 0,-1 0 2 15,-1-3-4-15,-2 1-3 0,-1 0-3 0,0-1-2 16,-2 1 2-16,-1 0-3 0,-2-1 1 0,-4-2-1 16,3 1-25-16,-4-1 27 0,0 1-24 0,-1 1 23 15,-4-1-20-15,4 1 19 0,-8-1-20 0,-1-1 22 16,0 0-17-16,-3-1 17 0,2 2-22 16,-2 2 21-16,-2-2-14 0,-2 2 13 0,-2 0-19 15,-1 0 3-15,-2 1 2 0,-1-1-1 0,-2 0 2 16,-2 1 7-16,-1 2-8 0,-9-5 1 0,9 4 2 15,-10-2 1-15,-1 1 2 0,-1-2-1 16,-2 4 2-16,0-2-2 0,-3 2 16 0,-1 1-20 16,-3-2 24-16,-1 1-25 0,-1-1 19 0,0 3-21 15,-4 0-3-15,0 0 9 0,0-1 1 0,-3 1 20 16,-1 0-24-16,-5 2 17 0,-1-2-19 0,0 3 23 16,-4 0-21-16,0-3-3 0,-1 3 1 0,0-2 2 15,-3 4 1-15,-1-1 0 0,-1-3 3 0,-2 5-1 16,-2-4 2-16,1 4 3 0,-1-3 9 0,-4 3-10 15,2-3-4-15,-2 4-1 0,-2-5 3 16,-1 6 0-16,-20-4-1 0,19 3 3 0,-1 1 0 16,0-3 0-16,-21 3 0 0,2-2-1 0,-2 1 2 15,-2 2-3-15,23-2 0 0,-2 2 0 16,-20 0-52-16,20 2 63 0,-21-5-3 0,-2 5 0 16,-1-1-3-16,23 2 1 0,-21-4-60 0,0 2 75 15,20 2-59-15,-24-1 55 0,2 1 9 0,0 0-73 16,20-1 65-16,-21 2-52 0,-1-4 60 0,2 4-63 15,-1 0 61-15,-1 1-51 0,20-1 53 0,-20 1-58 16,1-2 59-16,20 4-62 0,-23-1 63 0,-1-1-57 16,3 2 57-16,-3-1-57 0,3 1 61 0,4 1-62 15,-2-1 60-15,-1 1-8 0,2-1 7 0,-2 1-69 16,0 0 58-16,-3 4-52 0,3-3 57 16,2 0-6-16,-3 0-2 0,2 4-3 0,0-3-2 15,2-1-56-15,-2 4 63 0,-1-2-3 0,2-2 0 16,-3 4-8-16,2-1-2 0,0-1-52 15,2 3 63-15,1-3-3 0,0 3-3 0,-3-1 5 16,3-1-10-16,-4 2-1 0,7-3-52 0,-2 4 65 16,1-3-57-16,-2 2 55 0,0-2-1 0,-1 2-50 15,2 0 55-15,0-2-55 0,2 3 62 0,-1 0-61 16,3-1 59-16,-1 0-47 0,0 0 49 0,19-6-51 16,-21 8 58-16,22-5-62 0,-2-2 55 0,-18 6-56 15,20-3 56-15,-22-2-56 0,20 1 59 0,2 0-55 16,-1-2 7-16,4 1 59 0,-2 1-58 0,1-2 57 15,1 0-51-15,1 0 59 0,-3 2-64 0,7-2 59 16,0-1-57-16,0 2 53 16,1-2-55-16,1 3 54 0,3-2-42 0,0-1 39 15,3 2-52-15,-2 1 57 0,4-2-64 0,3-1 59 16,2 1-52-16,0 1 5 0,3-2 47 0,4 1-56 16,-2-1 58-16,16 0-60 0,-2 2 57 0,-1-1-63 15,4-1 60-15,-1-1-57 0,-2 2 56 0,3 0-56 16,4-1 4-16,-3 1 9 0,3-3 3 0,-2 1 2 15,6-1 1-15,1 2 1 0,-2-2 4 0,4 2 5 16,6-2-3-16,2 1-1 0,-1-1 8 0,3-1-5 16,-1 2-2-16,-1 0 1 0,4-2 0 0,0 1-1 15,1 0 0-15,-1 0 2 0,4 1 3 16,1-1-6-16,3 0 3 0,-2 1-3 0,3-2 5 0,-3 1-1 16,3 0-3-16,0 1 3 0,0-2 4 15,0 1 0-15,1 1-7 0,4-2 0 0,0 0 3 16,-3 0 1-16,3 0-3 0,0 0 1 0,-1 0 1 15,2 0-1-15,-1 1 0 0,3-1-1 0,-1-1 0 16,0 1-2-16,-2 0 1 0,3-2 3 0,-1 1-2 16,-1 1 3-16,3-2 11 0,-3 1 36 0,3 1-60 15,1-1 10-15,-2-1-6 0,-1 1 0 0,3 1 1 16,-1-1 2-16,1-1 0 0,0 2-1 16,-1 0 3-16,1 0 0 0,-1-1 1 0,-1 1 5 15,2-1-10-15,-1 0 4 0,-1 0 3 16,1 1 5-16,0-1-2 0,1-2-5 0,0 1 2 15,0 1 0-15,2 0-2 0,-1-1 5 0,-1 0 9 16,4 0 3-16,0 1-3 0,1 1-2 0,1-2-1 16,0 0-2-16,-2 1-2 0,5-1-1 0,-1 1-1 15,10 1-2-15,-19-2-1 0,19 2-1 0,-16-3-7 16,16 3-17-16,-11-1-39 0,11 1-47 0,-12-3-66 16,12 3-43-16,0 0-78 0,-10-1-340 0,10 1-147 15</inkml:trace>
  <inkml:trace contextRef="#ctx0" brushRef="#br0" timeOffset="164937.31">5504 10971 24 0,'-13'-1'126'15,"13"1"-17"-15,0 0-8 0,0 0-25 0,0 0 1 16,0 0-19-16,0 0-4 15,0 0-17-15,-9-2-3 0,9 2-13 0,0 0 14 16,0 0-28-16,0 0 9 0,0 0-13 0,0 0 5 16,0 0-8-16,0 0 3 0,0 0-8 0,0 0 6 15,0 0-8-15,0 0 6 0,0 0-5 0,0 0 6 16,7-4-5-16,-7 4 5 0,10-4-4 0,-10 4 5 16,15 0-5-16,-6-2 1 0,5 2 0 0,2 0 2 15,3 0 0-15,1-1 1 0,2 1 2 16,6-2 1-16,0 2 0 0,4-1-1 0,8 1 8 0,-1-1-7 15,5 1-3-15,4-1 2 0,5 0 2 0,-1-1 2 16,3 0 2-16,4-3 36 0,1 3 17 0,0-3-10 16,14 0-8-16,-1-2-6 0,6 0 2 15,3 1-11-15,0-3-4 0,2 4-8 0,-1-5-3 16,3 3-3-16,-3 0-2 0,1-1 1 0,-1 1 6 16,-1 0-4-16,0-1-3 0,1 3-4 0,-4-4-1 15,2 5 0-15,-3-1 0 0,-3 0-1 0,2-1 2 16,-3 2 3-16,-1 0-6 0,-12 0 5 0,2-2-4 15,-2 3-2-15,13-3 6 0,-14 4-9 0,-2-1 3 16,-1 2 7-16,-2-2-8 0,0 2 2 0,0 1 0 16,-5 0 4-16,-7 0-3 0,-2 0-2 0,-1 0 0 15,-3 2 3-15,1 0-4 0,-7 1 5 16,-2-2-6-16,2 1 4 0,-3 0-5 16,-5 0 7-16,4-1-5 0,-5 0 4 0,-2 1-5 15,1 0-2-15,-2-1-19 0,-1 3-35 0,-2-3-39 16,0 1-28-16,-1-1-176 0,-5 0 239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4:00:35.239"/>
    </inkml:context>
    <inkml:brush xml:id="br0">
      <inkml:brushProperty name="width" value="0.05292" units="cm"/>
      <inkml:brushProperty name="height" value="0.05292" units="cm"/>
      <inkml:brushProperty name="color" value="#FF0000"/>
    </inkml:brush>
  </inkml:definitions>
  <inkml:trace contextRef="#ctx0" brushRef="#br0">26633 887 161 0,'0'0'210'0,"0"0"-103"0,0 0 34 16,0 0-85-16,0 0 40 0,0 0-59 0,0 0 34 15,0 0-66-15,-1-8 45 0,1 8-56 0,0 0 49 16,0 0-59-16,0 0 54 0,0 0-52 0,0 0 46 16,0 0-56-16,0 0 51 0,0 0-51 0,0 0 49 15,0 0-47-15,0 0 50 0,0 0-48 0,0 0 50 16,0 0-55-16,0 0 56 0,0 0-53 0,0 0 49 15,0 0-50-15,-7-3 64 0,7 3-37 16,0 0 64-16,0 0-48 0,0 0 61 0,0 0-62 16,0 0 54-16,-12 1-57 0,12-1 54 0,0 0-53 15,0 0 53-15,0 0-53 0,0 0 43 0,0 0-56 16,0 0 46-16,0 0-59 0,0 0 56 16,0 0-56-16,0 0 48 0,0 0-54 0,-11 1 46 15,11-1-46-15,0 0 49 0,0 0-58 0,0 0 53 16,0 0-54-16,0 0 52 0,0 0-54 0,0 0 47 15,0 0-47-15,0 0 58 0,0 0-59 0,0 0 54 16,4 5-52-16,-4-5 54 0,0 0-57 16,8 2 55-16,-8-2-51 0,8 4 50 0,-8-4-51 15,10 3 50-15,-10-3-53 0,10 0 56 0,-10 0-54 16,14 0 57-16,-14 0-54 0,14-3 48 0,-2 1-41 16,-2-2 49-16,-1 0-57 0,1-1 55 0,0 1-50 15,-1-2 52-15,0 0-59 0,0 0 15 0,-1-1 3 16,-2 0 8-16,1-1 1 0,-5 1 8 15,3-1-1-15,-1 1 5 0,-3 0 1 0,-1-2 2 16,0 3-1-16,-2-2-12 0,-2 3 5 0,0-1-5 16,-1 1-4-16,-1-1 2 0,-1 1-6 15,-3 1 9-15,2 2-5 0,8 2 4 0,-16-1-4 16,16 1 2-16,-22 3-1 0,9 1 3 0,2 2-3 16,-1 2 3-16,-2 1 1 0,0 3 15 0,0 1-8 15,1 1 37-15,-1 2-50 0,-2 2 44 0,5-1-48 16,1 0 51-16,0-1-53 0,2 4 8 0,1-4 4 15,2-1 1-15,1 0 3 0,1 0-7 16,1-1-1-16,0 0 1 0,2-3 0 0,0 2 1 0,3-1-1 16,1-2 2-16,0 0-3 0,2-1 7 15,0 1-11-15,2-2 5 0,0-1-1 16,1-1 2-16,1 0-4 0,-1-2 3 0,2-1-6 16,2-1-35-16,-1 0 2 0,0-1-122 0,1-2-20 15,1-1-297-15,-2 0 39 0</inkml:trace>
  <inkml:trace contextRef="#ctx0" brushRef="#br0" timeOffset="334.02">26853 992 179 0,'0'0'303'16,"0"0"-96"-16,0 0 32 0,0 0-78 16,-8-4 18-16,8 4-87 0,0 0 29 0,0 0-70 15,0 0 33-15,0 0-64 0,0 0 39 16,0 0-59-16,0 0 47 0,0 0-55 0,-4 8 48 0,4-8-51 15,-2 14 40-15,2-4-40 0,-1 2 44 16,1 1-51-16,0 1 52 0,-3 1-52 0,3 0 5 16,0 0-3-16,-1 2 11 0,1-3-3 0,0-1-10 15,-1 2-36-15,1-4-46 0,-2 2-43 0,2-1-12 16,0-2-257-16,-1 0 125 0</inkml:trace>
  <inkml:trace contextRef="#ctx0" brushRef="#br0" timeOffset="983.64">26523 1489 123 0,'0'0'254'15,"0"0"-43"-15,0 0-66 0,-5 5-3 0,5-5-44 16,0 0 7-16,0 0-49 0,0 0 12 0,0 0-37 16,0 0 14-16,4 9-35 0,-4-9 22 0,0 0-26 15,8 5 22-15,-8-5-27 0,11 2 24 0,-11-2-25 16,14 0 21-16,-14 0-24 0,19-2 27 0,-8-1-30 16,0-1 24-16,-1 3-22 0,2-5 20 0,-1 3-30 15,-2-2 22-15,2 0-13 0,-1 0-25 0,-3-1-17 16,0 0-17-16,-1 0-4 0,-1 0-21 15,0-1-12-15,-2 1 2 0,-2 0 17 0,-1 6 4 16,0-10 16-16,0 10 8 0,-6-8 14 16,-2 5 16-16,8 3 13 0,-13-4 16 0,13 4 16 15,-17 1 15-15,6 0 2 0,1 2 7 0,-3 0 3 16,3 2 6-16,-3 1 11 0,-1 1-34 0,4 3 24 16,-3-2-25-16,3 3 25 0,0 1-34 0,-2 0 23 15,3 1-30-15,0-1 25 0,2 2-21 0,0-2 15 16,1 2-29-16,2-1 22 0,-1 0-21 0,2-1 19 15,1 0-4-15,-1 0-2 0,2 0-3 16,1-1 1-16,1 0-13 0,2-1 4 0,-2-1-5 0,3 0 1 16,-3-1 7-16,4 0-12 15,-1-1 0-15,3 1-1 0,-1-3-2 0,0-1-40 16,2 1-40-16,0-3-40 0,-2 2-80 0,-6-4-82 16,17 3 256-16</inkml:trace>
  <inkml:trace contextRef="#ctx0" brushRef="#br0" timeOffset="1666.7">26733 1712 198 0,'0'0'302'0,"0"0"-52"16,0 0-59-16,0 0 9 0,0 0-39 0,0 0-20 15,0 0-51-15,0 0 6 0,-3-5-45 0,3 5 17 16,0 0-43-16,5-8 27 0,-5 8-36 0,6-4 25 15,-6 4-42-15,7-4 41 0,-7 4-45 16,8-4 28-16,-3 0-35 0,-5 4 32 0,9-5-36 0,-9 5 30 16,11-2-31-16,-11 2 25 0,11-3-21 0,-11 3 11 15,0 0-21-15,16-1 28 0,-16 1-37 16,10 4 21-16,-10-4-40 0,11 4 36 0,-7 1-26 16,-4-5 35-16,5 11-27 0,-4-4 27 0,1 2-21 15,-4-1 29-15,-2 3-1 0,3-1-22 16,-3 1 30-16,0 1-27 0,-1 1 33 0,-3 1-32 15,2-1 31-15,0-2-26 0,-1 2 26 0,2-1-22 16,-1-1 28-16,-1-2-19 0,2 1 18 0,1-2-24 16,-1 1 26-16,3-1-29 0,-1-1 29 0,-1-1-31 15,4-6 27-15,-4 11-29 0,4-11 29 16,-3 9-32-16,3-9 37 0,0 8-32 0,0-8 30 16,5 6-26-16,-5-6 27 0,0 0-28 0,11 4 28 15,-11-4-21-15,17-2 15 0,-7 0-25 0,0-1 25 16,2 0-29-16,1-2 25 0,-2 0-31 15,3 0 7-15,-1 1-72 0,-2 0-25 0,0-1-68 16,-1 2-56-16,1-1-135 0,-2 2 175 0</inkml:trace>
  <inkml:trace contextRef="#ctx0" brushRef="#br0" timeOffset="2234.08">26510 2291 104 0,'0'0'188'0,"-5"7"-36"0,5-7-18 15,0 0-8-15,0 0-18 0,5 5-7 0,-5-5-16 16,0 0-7-16,7 5-1 0,-7-5-7 0,0 0-13 16,16 0-1-16,-16 0-16 0,13-1-5 0,-2-4-5 15,-1 1-4-15,0 0-9 0,0-2-6 0,3-2 1 16,-3 0-4-16,2 0-1 0,-2-1-7 0,-1 0 22 15,0-1-35-15,0-1 4 0,-2 1-33 0,-3 1 20 16,1-1-28-16,-2 2 24 0,-2-2-27 0,2 3 15 16,-3-1-21-16,-3 2 33 0,2-2-18 0,-3 3 28 15,0 0-23-15,-2 1 39 0,-1 0-25 0,7 4 26 16,-16-1-15-16,16 1 34 0,-22 0-17 16,12 1 30-16,-2 3-17 0,1 0 29 0,-1 2-25 15,0 0 26-15,-1 2-24 0,1 0 3 0,1 2 4 16,-1 0-1-16,2 2-4 0,0-1 7 0,2 2-10 15,-1-1-3-15,3 4-3 0,-2-5 0 0,4 3-3 16,-1-1-4-16,4-1-1 0,-2 0-4 0,3 0 5 16,0-2-7-16,2 0-1 0,0 1-3 0,1-2 3 15,1 1-3-15,1-3-3 0,1 0-4 16,-1 0-15-16,3-2 2 0,0-1-72 0,2-2-29 16,-1 1-92-16,-9-3-102 0,15 0 223 0</inkml:trace>
  <inkml:trace contextRef="#ctx0" brushRef="#br0" timeOffset="2683.11">26701 2321 137 0,'0'0'359'0,"0"0"-84"0,0 0-66 0,5-6-25 15,-5 6-30-15,5-5-24 0,-5 5-27 0,9-7-17 16,-9 7-46-16,10-5 13 0,-10 5-8 0,11-7-1 15,-11 7-24-15,12-3-8 0,-12 3-7 0,12-3-7 16,-12 3-18-16,9-3-16 0,-9 3-10 0,0 0-6 16,0 0 19-16,15 2 0 0,-15-2 12 15,3 7-1-15,-3-7 8 0,-3 10 1 0,3-10 3 16,-4 11 3-16,2-4 1 0,-1 0 7 0,-2-1-5 16,1 0-3-16,3 1 1 0,-2-1 3 0,1 2 28 15,-1-3-36-15,3 2 22 0,0-7-25 0,-1 12 31 16,1-12-32-16,1 15 29 0,3-10-30 0,-1 1 27 15,-1 1-30-15,3 0 32 0,0 1-27 16,2-1 29-16,-1 1-19 0,1 3 17 0,0-2-24 16,2 1 27-16,0 1-24 0,-2 0 37 0,1-2-29 15,-4 1 31-15,3 0-25 0,-2-1 2 0,-1 0 20 16,0 0 9-16,-3 0 12 0,0 0 16 16,-1 0 14-16,-1 0 7 0,0 1 5 0,-3-2 1 15,0 2-10-15,-3-2 1 0,0 2-13 0,-3-1-6 16,-1 1-12-16,-3-2-10 0,0 2-9 0,3-1-10 15,-3-3-3-15,1 2-14 0,-1-3-49 0,1 1-67 16,3-1-80-16,0-1-105 0,-1-1-328 0,11-3-136 16</inkml:trace>
  <inkml:trace contextRef="#ctx0" brushRef="#br0" timeOffset="3283.08">27257 930 211 0,'0'0'116'15,"0"0"21"-15,0 0-77 0,0 0 37 0,0 0-29 16,8 1 61-16,0 3-68 0,3 2 77 0,4 1-56 16,4 3 49-16,4 1-83 0,5 1 42 0,8 4-67 15,0 2 46-15,1 1-67 0,1 0 55 0,2 2-54 16,1 2 47-16,0-1-60 0,1 0 50 0,0 0-52 16,1-1 2-16,0 0 4 0,-2 2-2 0,1-3 16 15,-3-1-8-15,1 1-2 0,-3-4-5 16,1 1-30-16,-3-1-46 0,-7-5-46 15,0 2-37-15,-2-4-198 0,-5 0 179 0</inkml:trace>
  <inkml:trace contextRef="#ctx0" brushRef="#br0" timeOffset="3699.96">27146 2026 31 0,'0'0'222'0,"0"0"-19"0,-3 7-57 16,3-7 23-16,0 0-20 0,13 1 12 0,-4-3-48 15,2-2 6-15,5 2-50 0,3-5 11 0,3 0-15 16,6 0 19-16,4-3-41 0,0-2 23 16,7 2-43-16,1-3 30 0,-2 4-42 0,3-3 21 15,1 0-32-15,-1 0 24 0,0 0-28 0,0 0 28 16,-3 2-25-16,2-2 18 0,-7 2-28 0,0 0 22 15,-2 2-28-15,0 0 24 0,-3-2-32 0,-3 2 16 16,-2 2-51-16,-1 0-28 0,-5 1-52 0,-1-1-32 16,1 1-14-16,-3 1-197 0,-4 2 158 15</inkml:trace>
  <inkml:trace contextRef="#ctx0" brushRef="#br0" timeOffset="4134.22">27267 2639 223 0,'-4'7'296'0,"-1"0"-76"0,5-7-52 16,-6 10-27-16,6-10 20 0,-4 5 1 0,4-5-3 15,0 0-69-15,-3 7 23 0,3-7-44 0,0 0 20 16,14-3-14-16,-6-1 3 0,5-1-9 0,0 1 6 16,3-5 11-16,2 2-12 0,4-5-6 15,3-1-8-15,2-2-28 0,5 0 12 0,1-3-7 16,1-1 4-16,0 0-10 0,1 1-7 0,-1-1-4 15,2 0-6-15,0 0 1 0,-2 0 5 0,1 1-5 16,-2 0-8-16,-1-1-21 0,1 3 21 0,-1-1-2 16,1 0-3-16,-6 3 0 0,1 2-3 0,2-2 0 15,-5 1-1-15,3-1-3 0,0 1-6 0,-3 1-5 16,-5 2-28-16,3-1-35 0,-2 3 6 16,-2-2-63-16,-1 2 0 0,-3-1-70 0,-1 2-13 15,-2 0-46-15,-2 0-17 0,-1 1-131 0,0-1 125 16</inkml:trace>
  <inkml:trace contextRef="#ctx0" brushRef="#br0" timeOffset="10583.83">28465 1665 57 0,'0'0'296'16,"0"0"-93"-16,0 0-42 0,0 0-35 0,-4 6-16 0,4-6-24 16,0 0-22-16,0 0 1 0,4 6-16 0,-4-6-6 15,6 3-12-15,-6-3-8 0,13 4 0 16,-6-1-4-16,2-1 6 0,0 0-11 0,4-1 2 15,0 2-6-15,-2-2 1 0,2 1-4 0,1-2 0 16,-1 0 0-16,2 0-4 0,1 0 11 0,0 0-9 16,-2-2 7-16,3 1 4 0,0-3 0 0,-1 2 9 15,-2-3 17-15,4 1 5 0,-4-1-17 16,1 0 35-16,1-3-28 0,-1 1 42 0,-2-2-39 16,1 0 42-16,-4-1-37 0,-1 0 23 0,4-2-34 15,-4 1 15-15,-3-2-23 0,-2-1 20 16,4 0-26-16,-6-1 17 0,1 3-11 0,-3-1 7 15,0 0-22-15,-3-2 15 0,-1 0-25 0,-2 2 16 16,2 0-5-16,-2 0-4 0,-2 1-6 0,-1 0 6 16,0 1-1-16,-1 1-5 0,-1 2-3 0,0-1 1 15,0 2-2-15,-2 2-1 0,0-1 3 0,-1 2-2 16,3 2-2-16,-2 1 2 0,-1 2 7 0,0 1-2 16,-3 3-7-16,2 3 5 0,-4 2-19 15,2 4 24-15,-3 3-19 0,-1 2 27 0,3 2-19 16,-1 3 20-16,1 0-17 0,2 4 13 0,-1-1-19 15,3-2 22-15,2 1-19 0,0 0 20 16,1 1-19-16,0 0 23 0,5-4-19 0,-1 1 19 16,3-1-10-16,-1 0 11 0,4 0-16 0,0-4 14 15,1 1-13-15,1-1 19 0,0-1-6 0,4 0 18 16,2 3-1-16,2-3 12 0,2 0-10 0,1-3-1 16,2 1-12-16,1-1 6 0,3-2-14 0,0 0 7 15,1-1-8-15,3-4 0 0,-2 2-32 0,3-4 30 16,0 0 1-16,-1 1-7 0,2-3-1 15,-2-1-3-15,0 0 4 0,-2-1-9 0,1-1 5 16,0 1-19-16,-1 0-22 0,-1-2-36 0,0 0 0 16,-4 0-57-16,0 0-14 0,-2 0-65 0,0 0-13 15,0 0-53-15,-13 0-15 0,18-2-169 16,-18 2 60-16</inkml:trace>
  <inkml:trace contextRef="#ctx0" brushRef="#br0" timeOffset="13534.81">29179 1935 200 0,'0'0'272'0,"0"0"-56"0,0 0-36 15,0 0-27-15,4-7-19 0,-4 7-30 16,0 0-24-16,0 0-17 0,0 0-12 16,0 0 17-16,1 9-5 0,-1-2-27 0,0 2 26 15,-1 0-36-15,1 5 26 0,-2-1-28 0,0 3 18 16,-2 0-30-16,4 1 24 0,-2 0-32 0,0-1 4 15,0 1-6-15,-1-1 7 0,1 0 2 0,-1-2 3 16,2 0 8-16,-2-4 12 0,3 1-2 0,-2-2 10 16,2-2 2-16,-2 2 10 0,1-3 17 0,1-6 29 15,0 10 7-15,0-10-14 0,3 5-17 0,-3-5-17 16,0 0-15-16,0 0-13 0,11-5-11 0,-3-3-1 16,1 0-20-16,0-2 6 0,1 1-22 15,1-3 10-15,1 1-24 0,-2-3 22 0,5 2-12 0,-2-2 14 16,0 5-12-16,-3-2 19 0,1 1-14 15,0 2 16-15,-2-1-15 0,-1 2 17 0,-1 1-17 16,1 0 14-16,-3 2-15 0,0-1 12 0,-5 5-22 16,8-7 9-16,-8 7-37 0,4-4 26 0,-4 4-20 15,0 0 5-15,0 0 1 0,0 0 30 0,-7-3-27 16,7 3 28-16,-14 4-26 0,14-4 36 0,-15 6-30 16,7-1 40-16,-1-1-36 0,-1-1 29 0,4 1-24 15,-2-1 32-15,8-3-25 0,-14 5 27 0,14-5-24 16,-13 6 26-16,13-6-29 0,-8 4 29 0,8-4-33 15,-7 3 35-15,7-3-31 0,-8 4 27 0,8-4-32 16,-4 6 35-16,4-6-18 0,-1 6 44 16,1-6-14-16,3 9 11 0,-1-1-20 0,2-1 13 15,2 3-21-15,-1-2-2 0,2 4 0 0,1-1 1 16,-1 1-1-16,3 1-1 0,1-1-3 0,-2 1 2 16,3 1-3-16,0 1 1 0,1-2-3 0,-3-1 3 15,0-1-5-15,3-1-1 0,-2-1-2 16,1-1-7-16,1-2-16 0,-3 1-43 0,3-6-58 15,-2 1-65-15,1-2-37 0,0-1-89 0,0-1-167 16,3-3 30-16</inkml:trace>
  <inkml:trace contextRef="#ctx0" brushRef="#br0" timeOffset="16851.66">28127 2089 24 0,'-13'0'250'0,"13"0"-1"16,0 0-47-16,0 0 30 0,0 0-39 0,0 0 27 16,0 0-45-16,0 0-19 0,0 0 8 0,0 0-28 15,0 0 14-15,0 0-19 0,0 0-3 0,0 0-3 16,0 0 0-16,-10 2-4 0,10-2 2 0,0 0-10 15,0 0-1-15,0 0-9 0,0 0-4 0,0 0-11 16,0 0-11-16,0 0-10 0,0 0-16 0,0 0-6 16,0 0-5-16,0 0-12 0,0 0-4 15,0 0-7-15,0 0-3 0,0 0-6 16,0 0-5-16,0 0-9 0,0 0-5 0,0 0-7 16,0 0-6-16,0 0-20 0,0 0 20 0,0 0 3 15,0 7 2-15,0-7-18 0,8 5-28 0,-2-2-14 16,1 1-12-16,0 1 5 0,2 0 4 0,0-2 11 15,0 2 9-15,1-2 4 0,-1 1 16 0,2 0 6 16,-1-1 4-16,-1 0 2 0,0 0 5 0,1 0 10 16,-10-3 3-16,14 6-3 0,-14-6 3 0,10 2 6 15,-10-2 1-15,10 4 9 0,-10-4-2 0,9 3 0 16,-9-3-1-16,7 4 4 0,-7-4 5 0,0 0 4 16,6 5 6-16,-6-5 1 0,0 0-7 15,0 0-2-15,9 2 0 0,-9-2-6 16,0 0-4-16,1 8 2 0,-1-8 4 0,-1 11-5 15,-2-5 2-15,2 4-2 0,-4-3 1 0,5 4-1 16,-2-3 1-16,-1 5-2 0,2-4-5 0,-2 2 6 16,-1 1 2-16,2-1-4 0,-1-2-15 0,-1 1 16 15,3 2-10-15,-2-5-9 0,0 0-18 0,0 0-35 16,3-7-38-16,-4 13-71 0,4-13-61 0,-5 6-67 16,5-6-308-16,-5 4-125 0</inkml:trace>
  <inkml:trace contextRef="#ctx0" brushRef="#br0" timeOffset="17552.22">27974 1653 178 0,'-4'-5'211'0,"4"5"-28"0,0 0-23 15,0 0-20-15,0 0-33 0,-4-6 23 0,4 6-24 16,0 0 13-16,0 0-33 0,0 0 22 0,0 0-28 16,0 0 23-16,0 0-41 0,0 0 21 15,-6-3-44-15,6 3 14 0,0 0-27 0,0 0 21 16,0 0-48-16,0 0 19 0,0 0-26 0,0 0 24 16,0 0-32-16,0 0 24 0,2 9-26 0,2-3 34 15,0 0-25-15,1 1 20 0,1 2-31 0,-2-1 34 16,4 0-26-16,-2 1 22 0,2-1-34 0,-2 2 36 15,2-1-24-15,-3 1 33 0,3 0-40 0,-2-2 30 16,2 0-30-16,-2-1 33 0,-1 0-31 16,1 0 29-16,-4 0-26 0,4-3 32 0,-2 2-23 15,-4-6 23-15,5 8-41 0,-5-8 32 0,4 10-29 16,-4-10 31-16,0 8-28 0,0-8 33 16,-4 10-23-16,4-10 35 0,-6 8-42 0,0-3 25 15,1 1-30-15,-1-3 33 0,0 3-24 16,-2 3 23-16,1-6-29 0,-1 3 32 0,2 0-36 0,-2-1 37 15,-1 1-47-15,3-1-1 0,-1-1-61 0,2 0-15 16,5-4-41-16,-11 6-50 0,11-6-247 0,-8 6 82 16</inkml:trace>
  <inkml:trace contextRef="#ctx0" brushRef="#br0" timeOffset="18233.2">28227 1177 41 0,'0'0'231'0,"-5"-4"-84"0,5 4 34 16,0 0-78-16,-7-7 46 0,7 7-64 0,0 0 54 15,-6-3-63-15,6 3 56 0,0 0-54 0,-5-6 46 16,5 6-56-16,0 0 31 0,0 0-37 0,0 0 39 16,-8-5-38-16,8 5 4 0,0 0 3 15,0 0-2-15,0 0 2 0,0 0-8 0,-7-5-4 16,7 5-8-16,0 0-12 0,0 0-1 0,0 0 2 16,-6-3-4-16,6 3-9 0,0 0-3 0,0 0-7 15,0 0-2-15,-5-4 0 0,5 4-5 0,0 0-6 16,0 0 3-16,0 0-1 0,0 0 2 0,0 0 3 15,0 0-13-15,0 0 0 0,0 0-4 16,0 0 0-16,0 0-5 0,0 0-1 0,0 0 3 16,0 0 7-16,0 0-4 0,0 7 3 0,0-7 0 15,7 11 2-15,-3-4-2 0,1 2 3 0,1 0-3 16,-1 3-3-16,0 1 3 0,3-1-3 0,-2 2-15 16,2-1-1-16,-2-1 2 0,1 0 0 15,-1 1 7-15,0-2-21 0,-2 0 28 0,1-2-15 16,-1 0 23-16,0 0-15 0,0 0 17 0,-1-1-25 15,-1-1 24-15,-2-7-23 0,3 12 25 0,-3-12-20 16,0 11 35-16,0-11-34 0,-4 11 28 0,0-4-25 16,0-2 26-16,-2 1-27 0,-1-1 28 15,-3 0-29-15,0 2 23 0,-2-2-19 0,-2 1 29 16,0-2-17-16,-1 2 3 0,2-1-79 0,-2 0-54 16,2 1-103-16,-2-2-65 0,2 2-199 0,0-2 12 15</inkml:trace>
  <inkml:trace contextRef="#ctx0" brushRef="#br0" timeOffset="26249.82">26742 4623 19 0,'0'0'174'0,"0"0"-7"0,0 0-20 0,0 0-6 15,0 0-12-15,0 0-3 0,0 0-2 0,0 0-10 16,0 0 1-16,0 0-5 0,0 0 8 0,0 0-1 16,0 0 11-16,0 0-19 0,0 0 17 0,0 0-14 15,0 0-2-15,0 0-19 0,0 0-15 0,0 0-15 16,0 0-13-16,0 0-9 0,0 0-8 16,0 0-8-16,0 0-3 0,0 0-6 0,0 0-5 15,0 0-6-15,4 8 2 0,-4-8-1 0,6 5 0 16,-6-5 0-16,10 9-1 0,-2-2 0 0,1-3 0 15,0 1 2-15,0 1-3 0,5-3-5 0,-1 0 5 16,2 1-5-16,0-2 0 0,4-1 2 16,-1 0 1-16,0-2 1 0,0 1-1 0,0-2 1 15,1-1 1-15,-1-1 2 0,0 2-5 0,-3-4-62 16,2 2 73-16,-2-2-59 0,-1 0 67 0,2 0-59 16,-2-3 63-16,-3 2-62 0,1-2 65 0,-2 1-65 15,-2 2 66-15,-2-4-13 0,-1 0-8 0,-1 3-2 16,1-2-6-16,-4 0 1 0,-1 2 0 15,0 0-1-15,0 1 1 0,-2-1-5 0,-3 0 1 16,-2 3 4-16,1-2-4 0,-2 3 8 0,-2 0-2 16,1 1-6-16,-4 2 2 0,2 1 2 0,-1 2 3 15,-1 0 2-15,-3 3 3 0,2 0-57 0,-4 4 83 16,1-1-15-16,1 3 7 0,-1 0-1 16,3 3-6-16,-1 0-1 0,2 2 0 0,1 1 3 15,0 2-2-15,1-2 2 0,1 1-2 0,1 2 2 16,0 1 14-16,5-2-20 0,-1 2-5 0,4-3 3 15,0-1 17-15,1 1-21 0,1 0-3 0,0-1 1 16,3 0 2-16,1 2-2 0,4-2 3 0,1-3-3 16,1 2 4-16,0-2-8 0,3-3-1 0,-1-1-1 15,2 1 1-15,-1-3-3 0,2-2 2 16,-1-1 0-16,0-1-2 0,1-1-14 0,0 1-51 16,-3-4-45-16,2 2-50 0,-2-3-46 0,0 2-41 15,1-2-57-15,-2 0-219 0,0-2-29 0</inkml:trace>
  <inkml:trace contextRef="#ctx0" brushRef="#br0" timeOffset="27342.6">27755 4714 378 0,'0'0'346'0,"0"0"-72"0,-6 4-11 0,6-4-9 0,0 0-4 16,0 0-15-16,0 0-14 0,0 0-30 16,-7 5-28-16,7-5-24 0,0 0-25 0,0 0-13 15,0 0-2-15,0 0-7 0,0 0-18 0,0 0-12 16,6-9-15-16,-6 9-10 0,11-9-9 0,-1 0-2 15,4 0-6-15,3-4-8 0,2-1-51 0,7-4 57 16,4-1-4-16,2-2-3 0,2-1 0 0,0-1-6 16,4 0 13-16,-2-2-20 0,8-3 15 0,0-4-16 15,-3 1 13-15,0 1-17 0,-5 2 14 16,0 2-18-16,-2-5 16 0,-1 3-14 0,-1-1 12 16,-1 2-17-16,-2-1 15 0,-2 1-17 0,1 2 10 15,-3 0-21-15,-5 5 14 0,2 0-20 16,-5 2 19-16,-1 2-11 0,-3 2 15 0,1 1-19 0,-4 2 19 15,-1 1-18-15,1-1 7 0,-2 5-34 16,-2-2 8-16,1 1-34 0,0 3 10 0,-3-2-49 16,0 1 2-16,0 1-60 0,-4 4 10 0,6-6-48 15,-6 6-21-15,4-5-34 0,-4 5-249 0,0 0-22 16</inkml:trace>
  <inkml:trace contextRef="#ctx0" brushRef="#br0" timeOffset="28066.26">27795 4714 1 0,'0'0'226'15,"0"0"-38"-15,0 0-15 0,0 0-43 16,0 0-7-16,0 0-38 0,0 0 3 0,0 0-38 16,-9-3-2-16,9 3-19 0,0 0 6 0,0 0-22 15,0 0 9-15,0 0-18 0,0 0 11 16,0 0-18-16,0 0 20 0,0 0-27 0,0 0 19 15,-12 0-13-15,12 0 12 0,0 0-14 0,0 0 14 16,0 0-13-16,0 0 38 0,0 0-39 0,0 0 19 16,-5 5-10-16,5-5 19 0,0 0-9 0,0 0 35 15,0 0-13-15,0 0 29 0,0 0-11 0,3 7 44 16,-3-7-30-16,0 0 31 0,6 4-42 0,-6-4 32 16,11 4-20-16,-11-4 3 0,16 3-7 15,-4-1-9-15,0 1-5 0,5-2-7 0,2 4-10 16,0-4-6-16,7 3 1 0,2-1-14 0,7 1 5 15,0 2-9-15,2-1 28 0,9 1-33 0,0 2 28 16,-1-2-33-16,1 3 28 0,0-1-31 16,-1 1 27-16,0 1-26 0,-3 0 24 0,1 1-27 15,-1 0 23-15,-2 0-28 0,-2 2 1 0,1-1 3 16,-9-2 0-16,1 1 2 0,-2-1-1 0,-3-1 5 16,-4 1 2-16,-2 0 21 0,-1-2-27 0,-1 2-2 15,-4-3-1-15,2 2 3 0,-2-3 0 0,-3 2-2 16,-2-1 1-16,1 0-1 0,-1-1-1 0,0 1 2 15,-2-2-17-15,0-1-27 0,-2 3-28 0,-1-2-28 16,3-1-8-16,-7-4-45 0,7 6-17 16,-7-6-43-16,8 6-32 0,-8-6-172 0,5 6 113 15</inkml:trace>
  <inkml:trace contextRef="#ctx0" brushRef="#br0" timeOffset="28818.01">27725 4882 37 0,'0'0'182'16,"0"0"-8"-16,0 0-44 0,0 0 2 0,11-1-31 16,-11 1 5-16,0 0-25 0,12 0 19 0,-12 0-28 15,0 0 9-15,15 0-8 0,-15 0 18 16,13 1-31-16,-13-1 12 0,11 0-11 0,-11 0 24 16,14 3-28-16,-14-3 34 0,18 4-21 0,-8-1 8 15,1 0 6-15,-1 1 5 0,4 2-1 16,0 0-2-16,1 3-9 0,3 1-11 0,3 1-2 15,3 3 29-15,5 5-2 0,3 2 16 0,0 1-13 16,1 3-11-16,3 0-10 0,1 1-3 0,7 5-13 16,-1 3-61-16,1-3 54 0,2 0-61 0,-4 3 54 15,1 1-60-15,1-3 53 0,-3 1-6 0,1 0-4 16,-9-5-8-16,0 0 7 0,-1 3-12 0,0-5-6 16,-4 3-5-16,2-4 15 0,-4-1-19 0,1 0-3 15,-7-3-6-15,1-1-11 0,-2-1-22 0,-1-1-17 16,-4-4-14-16,2 1-24 0,-2-1-24 15,-3-1-60-15,1-2 33 0,0 1-7 0,-1-1-27 16,-2-2-29-16,1 1-19 0,-1 0-25 16,0-2-236-16,-2 0 14 0</inkml:trace>
  <inkml:trace contextRef="#ctx0" brushRef="#br0" timeOffset="29749.62">28430 3992 104 0,'0'0'287'0,"0"0"-81"0,0 0-19 15,0 0-18-15,-8-3-13 0,8 3-17 0,0 0-37 16,0 0-20-16,0 0-7 0,0 0-3 16,0 0-28-16,0 0-16 0,0 0-9 0,0 0 2 15,0 0-6-15,0 0 0 0,0 0-1 0,8-4 6 16,-8 4-10-16,14-1-23 0,-14 1 31 0,21-2-29 16,-6 1 29-16,-1 0-25 0,4-1 22 0,0 1-23 15,2-2 40-15,-1 0-37 0,1-1 22 0,0 1-31 16,0 0 29-16,0-1-25 0,1 0 23 15,-2-1-14-15,-1 1 31 0,0-1-29 0,-1 1 38 16,-1 0-34-16,-1-1 36 0,-3 2-33 16,0 0 36-16,-2-1-21 0,0 1 40 0,-2 1-21 15,0-1 16-15,-8 3 31 0,12-5-39 0,-12 5 15 16,11-2-23-16,-11 2-13 0,7-5 5 0,-7 5 20 0,0 0-41 16,10-4 20-16,-10 4-37 0,0 0 20 15,8-3-35-15,-8 3 17 0,0 0-34 0,0 0 33 16,0 0-38-16,8-2 30 0,-8 2-39 0,0 0 36 15,0 0-27-15,0 0 36 0,0 12-24 0,0-12 31 16,-3 10-33-16,1 0 41 0,-1-2-27 0,-1 3 23 16,2 1-27-16,-3 2 31 0,1 0-32 15,0 3 32-15,-1 0-39 0,1-3 37 0,-1 2-56 16,1 1 19-16,-1-1-70 0,0 1 1 0,1-2-38 16,0 0-17-16,2 0-37 0,-2-3-41 15,0 2-179-15,1-8 131 0</inkml:trace>
  <inkml:trace contextRef="#ctx0" brushRef="#br0" timeOffset="32483">27276 4990 256 0,'0'0'282'0,"0"0"-18"0,0 0-44 0,-4-4 20 16,4 4-61-16,0 0-11 0,0 0-23 0,0 0-17 15,0 0-17-15,0 0-19 0,0 0-10 0,-2-7-12 16,2 7-4-16,0 0-14 0,0 0-2 0,0 0-8 16,0 0-3-16,0 0-3 0,0 0-4 0,0 0-6 15,0 0-6-15,0 0 0 0,0 0 4 0,0 11 18 16,0-3-8-16,-3 1-2 0,3 4-9 0,0-1-7 15,0 4-1-15,0 2-2 0,0 0-55 16,0 0 60-16,3 1-57 0,-1 0 61 16,-1-1-49-16,1 0 4 0,0 0-4 0,-2-2 4 15,3 0-5-15,-1 0-8 0,0-3-19 0,-1 2-15 16,0-5 21-16,-1 1-66 0,3-2-13 0,-2 0-46 16,0-2-43-16,-1 2-50 0,2-5-217 0,-2-4 30 15</inkml:trace>
  <inkml:trace contextRef="#ctx0" brushRef="#br0" timeOffset="40202.82">29267 3727 364 0,'0'0'270'0,"0"0"-39"0,0 0-13 16,0 0-31-16,0 0 20 0,0 0-40 15,0 0 24-15,9-3-44 0,-9 3 9 0,0 0-43 16,0 0-1-16,0 0-48 0,0 0 11 0,0 0-39 16,0 0 13-16,0 0-31 0,0 0 17 15,4 7-31-15,-4-7 23 0,0 7-27 0,-3 1 31 16,3 3-30-16,0 2 23 0,0 4-26 0,-1 2 21 15,0 0-32-15,1 1 32 0,-4 3-28 0,3 1 23 16,-2 2-27-16,3-5 23 0,-1 2-53 0,0-3 9 16,-1 1-57-16,1-3-12 0,1-1-77 0,0-3-39 15,0 0-75-15,-1-3-263 0,2 0-73 0</inkml:trace>
  <inkml:trace contextRef="#ctx0" brushRef="#br0" timeOffset="40459.08">29323 3737 17 0,'-2'-5'561'0,"2"5"-194"0,-3-8-49 0,3 8-108 15,0 0-3-15,0 0-51 0,-1-8 3 16,1 8-29-16,0 0-29 0,1-7-49 0,-1 7 22 15,9-6-20-15,1 2-13 0,1 1-7 0,3-2-11 16,1 0-6-16,-1 1-6 0,5 1-4 16,0-1-6-16,-2 0-32 0,2 1-59 0,-1 1-27 15,0-1-51-15,-4 2-37 0,0 0-40 0,-1 1-55 16,-13 0-138-16,20 0 93 0</inkml:trace>
  <inkml:trace contextRef="#ctx0" brushRef="#br0" timeOffset="40675.97">29369 3872 223 0,'-10'7'247'0,"1"-2"-22"15,5-1-30-15,4-4 0 0,-10 7-39 0,10-7-1 16,-10 6-57-16,10-6 14 0,-8 2-55 0,8-2 14 16,0 0-30-16,0 0 19 0,-1 6-36 15,1-6 21-15,0 0-35 0,10 2 23 0,-10-2-34 16,17-3 22-16,-17 3-27 0,23-1 25 0,-12-1-22 15,2 0 8-15,4 1-89 0,-3 0-12 0,4 1-40 16,-4-1-37-16,2 0-46 0,0 1-187 16,0-3 139-16</inkml:trace>
  <inkml:trace contextRef="#ctx0" brushRef="#br0" timeOffset="41431.85">29813 3756 211 0,'-3'-6'292'15,"3"6"-41"-15,0-8-19 0,0 8-13 0,0 0-56 16,-2-5 16-16,2 5-61 0,0 0 12 0,0 0-69 16,-3-5 16-16,3 5-49 0,0 0 26 0,0 0-46 15,-1 6 41-15,1-6-35 0,0 14 22 0,0-3-39 16,-3 2 34-16,3 3-42 0,0 1 36 16,-1 1-35-16,0 0 29 0,-1 0-38 15,0 1 33-15,1-1-27 0,-2 0 20 0,2-1-27 16,0-2 30-16,-1 1-31 0,0-3 34 0,0-2-30 15,1-1 35-15,0 2-34 0,1-6 42 0,-1 2-26 16,-1 0 41-16,2-8-27 0,-1 10 24 0,1-10-31 16,0 8 21-16,0-8-36 0,0 0 26 0,0 0-34 15,0 0 38-15,0 0-41 0,1-7 49 0,-1 7-48 16,4-10 29-16,-4 10-32 0,8-11 29 0,-3 5-34 16,1 2 34-16,1-2-34 0,-1 1 41 0,-6 5-43 15,12-7 50-15,-12 7-48 0,14-3 25 16,-14 3-36-16,14 0 33 0,-14 0-44 15,16 3 27-15,-8 1-6 0,-3 1 15 0,5 3-8 16,-5-3 9-16,1 4-10 0,-1 1 12 0,-1-1 0 16,-2 1-2-16,1-2 9 0,-3 3 2 0,2-4 16 15,-4 2 2-15,-1-1 16 0,2 0-23 0,-3-2 38 16,-1 2-25-16,-2-1 36 0,0-1-28 0,-2 0 35 16,0-1-22-16,0-1 35 0,-1-1-36 0,-2-1 21 15,3 1-35-15,9-3 15 0,-23 1-28 0,23-1 9 16,-19-1-43-16,19 1-3 0,-14-4-63 0,14 4-11 15,-15-4-65-15,15 4-43 0,-12-4-53 0,12 4-66 16,-10-5-154-16,10 5 43 0</inkml:trace>
  <inkml:trace contextRef="#ctx0" brushRef="#br0" timeOffset="45398.05">29261 4952 12 0,'0'0'363'0,"0"0"-72"0,0 0-72 0,0 0 15 16,0-9-21-16,0 9-18 0,0 0-38 0,0 0 2 15,0-8-52-15,0 8 4 0,0 0-46 0,4-9 12 16,-4 9-48-16,5-6 27 0,-5 6-41 0,6-6 24 15,-6 6-39-15,4-6 31 0,-4 6-43 16,5-6 41-16,-5 6-44 0,6-4 20 0,-6 4-26 16,0 0 28-16,11-3-33 0,-11 3 34 15,10 3-44-15,-10-3 25 0,9 7-64 0,-5-1 7 16,1 0-37-16,1 1 25 0,-2 1-7 0,0 2 31 16,-2 1 21-16,1-2 0 0,-2 2-20 0,2 0 34 15,-1 0-20-15,-2-1 26 0,2 1-17 0,-1-3 27 16,-1 0-16-16,0-1 25 0,0-7-10 0,0 13 24 15,0-13-12-15,1 9 32 0,-1-9-32 0,0 0 27 16,-1 9-29-16,1-9 23 0,0 0-29 0,0 0 27 16,0 0-23-16,0 0 28 0,-1-7-44 0,1 7 28 15,1-11-29-15,0 4 27 0,-1-2 0 16,4 2-5-16,-3 1-25 0,3-3 35 16,0 1-37-16,-2-1 34 0,2 2-35 0,0-1 30 15,1 1-26-15,-1 2 25 0,4-3-26 0,-3 3 22 16,-1 1-20-16,-4 4 25 0,9-5-30 0,-9 5 24 15,9-3-21-15,-9 3 27 0,10 5-26 0,-10-5 30 16,9 6-24-16,-5 0 22 0,-2 2-20 0,2-3 22 16,0 2-25-16,-3 2 22 0,0-2 14 0,-1 1-15 15,3-1-23-15,-3-7 27 0,1 12-20 0,-1-12 43 16,0 10-29-16,0-10 42 0,1 10-26 0,-1-10 38 16,0 0-32-16,2 7 27 0,-2-7-43 15,0 0 18-15,0 0-36 0,0 0 34 16,0 0-44-16,1-9 34 0,-1 9-41 0,3-11 23 15,-3 11-35-15,2-15 27 0,2 7-26 0,-1-1 29 16,-1 0-25-16,2 2 36 0,1-3-31 0,-1 3 30 16,0-3-31-16,1 3 29 0,-1-1-29 0,1 2 29 15,2 1-32-15,-3-1 32 0,-4 6-22 0,9-5 24 16,-9 5-24-16,9-3 36 0,-9 3-23 0,13 3 38 16,-8 2-29 30,7 415 29-46</inkml:trace>
  <inkml:trace contextRef="#ctx0" brushRef="#br0" timeOffset="48698.75">29886 4932 185 0,'0'0'223'0,"0"0"-43"16,0 0-21-16,0 0-10 0,-9-5 1 16,9 5-50-16,0 0 6 0,-12-3-48 0,12 3 12 15,-10-3-35-15,10 3 13 0,-10-1-30 0,10 1 22 16,-12 0-29-16,12 0 37 0,-14 3-32 0,14-3 34 15,-14 8-28-15,6-4 33 0,0 3-28 0,0 1 23 16,1-1-31-16,0 4 25 0,-2-2-29 16,1 2 21-16,3-1-34 0,1 1 27 0,0-2-34 15,-1 2 25-15,4-3-32 0,0 3 2 0,0-4-2 16,2 2 0-16,-1-9 29 0,6 10-59 0,-6-10-7 16,9 8-44-16,-9-8 5 0,13 2-24 0,-13-2 7 15,15-3-3-15,-6-1 18 0,0 0 5 16,1-2 19-16,-1 0 12 0,-4-2 10 0,3 2 19 15,1-2 12-15,-4 1 19 0,0 2 17 0,0-1 22 16,-2-1 24-16,-3 7 17 0,4-7-20 0,-4 7-14 16,1-7 24-16,-1 7-24 0,0 0 26 0,0 0-26 15,-10 2 34-15,5 2-33 0,5-4 35 16,-8 8-36-16,2-1 24 0,2 1-49 0,0-1 28 16,1 2-42-16,1-2 25 0,-1 2-37 0,3-2-2 15,0 1-2-15,3 1 4 0,-2-2-11 0,2 3-5 16,1-3-14-16,1 1 4 0,1-3-55 0,-1 1 2 15,0-2-30-15,4 3 1 0,0-4-15 16,-1 1 14-16,-8-4-13 0,15 3 1 0,-15-3 3 16,21 3 3-16,-11-5 4 0,1 1 4 0,1 0 2 15,-2-2 9-15,3-1-57 0,-3 2 40 0</inkml:trace>
  <inkml:trace contextRef="#ctx0" brushRef="#br0" timeOffset="49231.39">30054 5082 145 0,'8'-9'66'0,"-3"0"38"0,4 2 7 15,-4-1-4-15,-1 0 16 0,1-1-5 0,-1 2 9 16,-1-2 15-16,-1 2 13 0,2 2-13 15,-2-3 36-15,-2 8-21 0,4-10 29 0,-4 10-30 16,0-9 3-16,0 9-29 0,3-7-5 0,-3 7-20 16,0-8 0-16,0 8-28 0,0 0 4 15,-3-6-33-15,3 6 11 0,0 0-35 0,0 0 13 16,-10 4-23-16,10-4 12 0,-5 7-23 0,5-7 15 16,-5 7-26-16,5-7 6 0,-3 10-22 0,2-4 9 15,1-6-41-15,0 12 19 0,1-7-38 0,2 2 19 16,1-3-51-16,0 3 18 0,1-1-47 0,2-2 15 15,1 0-32-15,-2 0 36 0,2 0-9 16,1-1 43-16,-9-3 14 0,14 4 15 0,-14-4 10 16,14 4 13-16,-14-4 5 0,13 5 11 0,-13-5 10 15,10 1 17-15,-10-1-15 0,9 4 52 0,-9-4-25 16,0 0 47-16,10 3-19 0,-10-3 41 0,0 0-36 16,7 4 26-16,-7-4-53 0,0 0 29 15,-2 7-32-15,2-7 17 0,0 0-35 0,-5 5 26 16,5-5-43-16,-4 5 38 0,4-5-37 0,0 0 33 15,-6 3-37-15,6-3 32 0,0 0-42 0,0 0 18 16,0 0-51-16,0 0 9 0,0 0-40 0,-9-3 27 16,9 3-18-16,3-6 33 0,-3 6-8 0,6-9 27 15,-6 9-18-15,6-7 31 0,-6 7-16 0,8-9 30 16,-3 3-18-16,-5 6 38 0,12-7-17 16,-12 7 50-16,11-9-27 0,-11 9 27 0,12-7-46 15,-12 7 30-15,12-5-37 0,-5 1 29 0,-7 4-33 16,10-6 30-16,-10 6-36 0,14-3 38 15,-14 3-42-15,12-3 42 0,-12 3-41 0,0 0 37 16,15 0-36-16,-15 0 35 0,8 3-34 0,-8-3 34 16,5 7-34-16,-3-1 38 0,-2 2-28 0,0 2 24 15,0 0-43-15,-2 2 33 0,-1 2-33 16,1-1 29-16,-2 3-59 0,-3-2-36 0,0 2-41 16,-1 2-40-16,-2 0-54 0,0 0-256 0,-2-2 42 15</inkml:trace>
  <inkml:trace contextRef="#ctx0" brushRef="#br0" timeOffset="52282.31">30897 4725 287 0,'0'-11'305'15,"1"2"-43"-15,-1 1 2 0,1 0-19 0,-1 8-17 16,0-11-9-16,0 11-18 0,0-9-29 0,0 9-29 16,0-9-34-16,0 9-19 0,0-8-26 0,0 8-14 15,0 0-10-15,0 0-5 0,0 0-7 0,0 0 1 16,0 16-10-16,0-6 2 0,-1 4-7 0,1 4 0 15,-1 3-6-15,1 0-3 0,-2 3-5 0,2 2-10 16,0-4-13-16,-1 0-14 0,1-4-12 16,0 2-3-16,-1-2 0 0,1 0 8 0,-3-6 6 15,3 1-1-15,0-2 12 0,0 1 6 0,0-5 5 16,-1 2 4-16,0-3-4 0,1-6-9 0,-6 8 6 16,6-8 0-16,-7 4 3 0,7-4 5 15,-13-3 3-15,13 3 3 0,-13-4 5 0,4 0 5 16,2 0 9-16,-2-1 9 0,0 2 5 0,-1 1 10 15,1-1 0-15,-2 1-1 0,1 0-1 0,10 2-2 16,-18 0-4-16,7 0-3 0,-1 2 1 0,3 1 3 16,-2 2-4-16,1 3-3 0,-1 0 1 0,0 1-6 15,3 0-6-15,0 4 0 0,2-1-3 0,0 1-2 16,3-1-24-16,1-1 25 0,0 0-29 16,4 1 13-16,-1-3-33 0,3 1 28 0,2-2-55 15,-1-1 6-15,3 1-61 0,1-5-23 16,2 1-47-16,1-2-25 0,-12-2-23 0,24 0-36 15,-12-2-171-15,3-3 80 0</inkml:trace>
  <inkml:trace contextRef="#ctx0" brushRef="#br0" timeOffset="54213.75">30930 5029 186 0,'9'-5'251'0,"-9"5"-31"0,6-6-67 16,-6 6 0-16,0 0-38 0,8-4 6 15,-8 4-38-15,0 0 17 0,9-5-28 0,-9 5 30 16,11-4-59-16,-3 1 23 0,1-1-37 0,1 1 19 15,2-2-35-15,-2 2 26 0,1-3-31 0,3 0 18 16,-1 1-29-16,-1-2 25 0,-1 0-30 0,-1 3 28 16,-1-4-28-16,-1 2 30 0,-3 0-32 15,4 0 28-15,-4 0-33 0,-1 0 36 0,-4 6-34 16,4-9 27-16,-4 9-27 0,-3-9 27 0,3 9-28 16,-4-7 34-16,4 7-24 0,0 0 24 0,-15-3-10 15,15 3 28-15,-11 6-20 0,4-3 34 0,-2 4-34 16,0-2 22-16,3 2-31 0,-3 3-2 15,0-2 6-15,3 3-5 0,-1 0-4 0,3-2 0 16,-1 1-2-16,3-1 0 0,-3 1-2 0,2-3 0 16,3 1-8-16,0-1 11 0,0-7-3 0,4 11 7 15,-4-11-6-15,6 7-1 0,-6-7 0 0,14 3 0 16,-14-3 0-16,17-1 0 0,-8-1 4 16,0-1-5-16,2 1 9 0,0-4-10 0,-1 2 3 15,1 0 0-15,-2-2 23 0,2 3-24 0,0-2 22 16,-2 1-21-16,0 0 13 0,0 1-17 0,-2-1-6 15,1 1 30-15,-8 3-33 0,14-3 28 0,-14 3-26 16,14 0 2-16,-14 0 1 0,13 2 10 16,-5 2-7-16,-2 2 11 0,-1-1-18 0,2 0 6 15,-3 2 0-15,1 2-3 0,-2-1 1 0,0 0-1 16,-2 2 6-16,0-3-9 0,-1 1 11 0,-1-1-6 16,0 0 3-16,-2 3 3 0,-2-5 3 0,2 1-1 15,-1 1-3-15,-3-3 6 0,2 0 6 0,5-4-10 16,-11 6 7-16,11-6-8 0,-9 7-2 15,9-7-1-15,-8 1-12 0,8-1-14 0,0 0-29 16,-5-4 3-16,5 4-41 0,4-8 16 0,-4 8-30 16,10-10 14-16,-2 3-24 0,-1 0 25 0,2-2-3 15,2 0 30-15,0 0-2 0,-2 0 38 16,1-1-8-16,0 0 41 0,-1-1-6 0,0 0 37 16,1 1-6-16,-2-1 33 0,0-1-21 0,0 0 37 15,-1 0-31-15,-2-1 27 0,0 0-38 0,-1 2 25 16,0-2-27-16,0 2 37 0,-3 0-39 0,-1 0 36 15,3 1-21-15,-2 1 2 0,-1 0 8 16,1 2-2-16,-1 7-11 0,3-12-8 0,-3 12-9 0,0-10-6 16,0 10-6-16,1-8-7 0,-1 8 4 15,0 0-1-15,0 0 2 0,0 0 11 0,0 8 5 16,-1 0 2-16,1 2-1 0,-3 1 1 0,3 2 6 16,-1-1-20-16,0 5-1 0,-2-2-3 0,3 3 2 15,-1 0-3-15,0 0-1 0,-2-1-4 0,2-2 1 16,-2 1-1-16,2 0 1 0,-2-3-2 0,2-4 7 15,0 3-2-15,-2-3-11 0,3 1 11 0,0-3 10 16,-1 0 20-16,1-7 7 0,-1 8-7 0,1-8-14 16,0 0-5-16,0 0-6 0,0 0 3 0,0 0-10 15,0 0-3-15,0-8-1 0,0 8-4 0,2-13 4 16,3 6-2-16,-2-1-2 0,1 0-1 16,0 0 14-16,-2 2-13 0,6-1 9 0,-3-1-11 15,-1 2 11-15,1 1-16 0,0 0 18 0,0 1-17 16,-5 4 13-16,10-6-13 0,-10 6 16 0,13-2-17 15,-13 2 18-15,12 2-16 0,-12-2 16 0,10 7-16 16,-6-2 12-16,2 0-31 0,-3 2 16 0,-1 0 14 16,-2 1-15-16,3-3-2 0,-2 2-1 0,-1 0 6 15,0-7 0-15,0 10 3 0,0-10 8 0,0 10 1 16,0-10-1-16,0 8 2 0,0-8-2 0,0 0-2 16,-1 8-9-16,1-8-5 0,0 0 2 0,0 0-6 15,0 0-1-15,1-8-13 0,-1 8-8 16,6-8 20-16,-6 8-24 0,5-11 29 0,-1 6-29 15,0-2 33-15,1 3-21 0,-1-3 33 0,-4 7-27 16,10-7 25-16,-10 7-22 0,8-10 32 0,-8 10-29 16,8-4 29-16,-8 4-25 0,7-6 27 0,-7 6-29 15,0 0 32-15,12 0-27 0,-12 0 29 0,0 0-34 16,9 3 34-16,-9-3-27 0,5 4 27 0,-5-4-31 16,5 7 25-16,-5-7-25 0,6 6 24 0,-6-6-32 15,5 5 24-15,-5-5-32 0,6 4 26 0,-6-4-25 16,0 0 35-16,10 3-47 0,-10-3 18 0,0 0-31 15,15-4 24-15,-15 4-22 0,10-4 33 0,-4 0-28 16,0 0 27-16,0-3-18 0,1 1 32 16,-1 2-23-16,-1-4 27 0,0 2-19 0,2 2 30 15,-4-2-19-15,1 2 32 0,-4 4-18 0,8-8 32 16,-8 8-21-16,5-7 29 0,-5 7-32 0,5-4 27 16,-5 4-33-16,0 0 39 0,8-5-7 0,-8 5 28 15,0 0-30-15,5 5 16 0,-5-5-32 0,3 5 19 16,-3-5-31-16,3 9 22 0,-3-9-29 0,3 9 21 15,0-3-27-15,-3-6 21 0,2 10-28 0,1-4 18 16,-3-6-36-16,5 9 32 0,-5-9-35 0,5 8 32 16,-5-8-25-16,6 6 31 0,-6-6-28 0,11 2 31 15,-11-2-33-15,0 0 26 0,17 0-36 0,-17 0 29 16,13-6-24-16,-4 0 33 0,-1 2-29 16,-2-3 33-16,3-3-30 0,0 1 31 0,-3-4-39 15,2 1 30-15,-3 0-30 0,0-3 26 0,2 0-27 16,-5 0 34-16,2-1-22 0,-3 2 28 0,-1 0-24 15,2 1 32-15,-2 1-6 0,-2 0 51 0,2 0-7 16,0 2 19-16,-1 2-19 0,1 1 15 0,-1 1-26 16,1-2 6-16,-3 1-31 0,3 7 15 0,0-9-29 15,0 9 21-15,0 0-16 0,0 0 18 0,0 0-15 16,-10 7 14-16,8 0-18 0,0 3 9 0,1 0-9 16,0 1 10-16,-1 0-20 0,2 1 16 0,0 2-18 15,0-1 14-15,2-1-16 0,0 1 10 0,0-1-18 16,0-1 15-16,1 0-22 0,0-2 20 15,1 2-17-15,0-5 21 0,0 0-18 0,0 0 22 16,1-2-17-16,-5-4 16 0,11 2-17 0,-11-2 14 16,11-2-19-16,-11 2 19 0,11-8-27 0,-3 2 23 15,-3-1-47-15,1-1 45 0,1 0-21 0,-1-3 23 16,3 2-15-16,-3-1 23 0,1 2-22 0,-2 1 19 16,0 0-14-16,1 0 22 0,-2 2-21 0,0 0 24 15,-4 5-31-15,5-6 42 0,-5 6 12 0,0 0 24 16,9 2-16-16,-9-2 8 0,5 12-18 0,-2-6 5 15,-2 3-17-15,-1 1 5 0,0 0-16 0,0 2 10 16,0 2-17-16,-1-3 7 0,1 3-12 0,-3 0 6 16,2-1-10-16,0 0 3 0,-2-1-16 15,3 0 1-15,-1-3-16 0,1 1 13 0,-1-2-8 16,1-1 10-16,0-7-6 0,-2 13 14 0,2-13-14 16,3 6 12-16,-3-6-15 0,0 0 2 0,0 0 2 15,11-1 17-15,-11 1-18 0,9-5 22 0,-9 5-23 16,12-10 22-16,-7 4-23 0,1 2 28 0,2-1-20 15,-3 1 23-15,0-1-19 0,-5 5 21 0,12-7-18 16,-12 7 22-16,10-4-19 0,-10 4 21 0,9-3-21 16,-9 3 16-16,11-2-19 0,-11 2 20 0,11-2-20 15,-11 2 20-15,11 2-19 0,-11-2 20 0,10 3-22 16,-10-3 21-16,12 2-22 0,-12-2 18 16,11 4-19-16,-11-4 18 0,14 3-21 0,-14-3 20 15,15 4-20-15,-15-4 19 0,16 2-22 0,-16-2 21 16,19-2-19-16,-6 1 20 0,-3 0-22 0,3-1 22 15,-3 2-24-15,2-3 25 0,0 2-10 0,0 0-1 16,-12 1 0-16,22-2-10 0,-22 2-29 0,18 0 31 16,-18 0 1-16,19 3-3 0,-10 0-7 0,0 0-18 15,-2 2-19-15,1 1-32 0,-3 1-39 0,3 2-49 16,-3 0-69-16,-3 3-213 0,2-1 58 0</inkml:trace>
  <inkml:trace contextRef="#ctx0" brushRef="#br0" timeOffset="54705.94">29823 5960 565 0,'1'8'510'0,"-1"-8"-125"16,2 6-81-16,-2-6-60 0,0 0-50 0,3 7-41 16,-3-7-36-16,0 0-35 0,0 0-71 0,17-4-123 15,-9 1-133-15,2-1-129 0,0 0-199 0,2 0-87 16</inkml:trace>
  <inkml:trace contextRef="#ctx0" brushRef="#br0" timeOffset="54847.45">30131 6120 26 0,'3'10'492'0,"0"-5"-127"0,-3-5-56 0,3 10-49 15,-3-10-40-15,1 9-38 0,-1-9-41 0,0 10-43 16,0-10-103-16,-1 8-141 0,1-8-121 0,-1 9-257 16,1-9-26-16</inkml:trace>
  <inkml:trace contextRef="#ctx0" brushRef="#br0" timeOffset="55015.27">30185 6458 678 0,'-4'8'510'0,"-1"-3"-97"0,0 1-91 16,-2-1-35-16,1 1-83 0,-2-3-19 0,8-3-59 15,-9 9-47-15,9-9-112 0,-10 8-82 0,10-8-170 16,-8 5-132-16,8-5-197 0,-7 7-125 15</inkml:trace>
  <inkml:trace contextRef="#ctx0" brushRef="#br0" timeOffset="57863.86">30361 3811 32 0,'-8'-4'428'0,"1"2"-113"16,2-3-32-16,5 5-24 0,-8-5-32 0,8 5-21 16,-8-3-28-16,8 3-24 0,0 0-41 15,-7-5-18-15,7 5-24 0,0 0-17 0,-7-5-10 16,7 5-17-16,0 0-4 0,0 0-2 0,0 0-4 16,12 2-6-16,-12-2 2 0,15 1-3 15,-3-2 0-15,3 1-7 0,0-2-2 0,3 0-14 16,0-1-12-16,0 1 0 0,1-2-9 0,-2 2-2 15,1-4-4-15,-3 1 1 0,0 0 31 0,-1 2-27 16,-2-4 26-16,-2 3-36 0,-1-1 20 0,-1-1-25 16,-2 0 36-16,-2 1-24 0,0 2 34 0,-3-5-15 15,-1 8 19-15,-1-10-28 0,1 10 27 0,-7-7-23 16,7 7 28-16,-14-4-27 0,14 4 27 16,-14 0-20-16,14 0 23 0,-19 4-23 0,10 2 20 15,-1-2-22-15,-3 4 27 0,3 3-24 16,1 3 7-16,-4-1-1 0,4 4 9 0,0 0-4 15,0 2 7-15,4 2 23 0,0 0-34 0,1-2 32 16,4 3-32-16,0-2 27 0,0-1-27 0,4 4 26 16,0-2-31-16,2 1 29 0,2-1-24 0,1-2 25 15,0-1-19-15,2-1 17 0,1-2-35 0,1-2 8 16,1 1-46-16,0-4 1 0,0-1-48 0,-1-2-19 16,3-1-61-16,0-2-25 0,-1-1-209 0,0-2 117 15</inkml:trace>
  <inkml:trace contextRef="#ctx0" brushRef="#br0" timeOffset="58763.44">30828 4016 95 0,'0'0'318'15,"0"0"-23"-15,0 0-46 0,2-4 20 0,-2 4-60 16,0 0-1-16,3-7-55 0,-3 7-6 0,0 0-51 16,4-5-6-16,-4 5-32 0,0 0 8 0,8-5-35 15,-8 5 11-15,11-6-24 0,-11 6 9 0,10-5-22 16,-10 5 14-16,14-3-19 0,-14 3 8 0,13-1-13 15,-13 1 15-15,15 1-28 0,-15-1 16 0,13 3-29 16,-5-1 19-16,-8-2-32 0,12 9 24 0,-5-6-30 16,-2 2 35-16,-1 4-29 0,0-4 27 0,-3 4-18 15,0-1 29-15,-1 3-23 0,-2 0 29 16,-2 3-15-16,-3-2 23 0,-2 1-23 16,-1 4 25-16,0-1-25 0,-2-1 30 0,0 0-26 15,0-2 25-15,-1 1-25 0,3 0 28 0,1-5-29 16,0 3 35-16,0-2-30 0,3-2 25 0,1 0-26 15,-2 1 26-15,2-3-35 0,0 0 44 0,5 1-10 16,0-7 19-16,3 11-14 0,3-6 24 0,3 0-26 16,1-2 13-16,4-1-34 0,0 0 23 0,5-2-25 15,2 0 20-15,-1-2-24 0,3 0 19 0,2 0-19 16,-1-1 7-16,0-3-19 0,-1 1-20 0,3 1-60 16,-2 0-8-16,-2-3-55 0,1 2-13 15,-4 0-33-15,-2 1-36 0,2-1-162 0,-4 0 135 16</inkml:trace>
  <inkml:trace contextRef="#ctx0" brushRef="#br0" timeOffset="59881.4">32577 5023 189 0,'0'0'314'0,"0"0"-91"15,0 0-51-15,0 0-31 0,0 0-21 0,0 0-31 16,13-2-16-16,-13 2-21 0,16-4-10 0,-4 1 35 15,1-1-72-15,2 0 29 0,2-2-67 0,-1 1 45 16,5-2-47-16,-6-1 44 0,4 1-44 0,-2-3 52 16,-2 3-46-16,-1 0 49 0,0-3-46 0,-2 2 58 15,-1-2-54-15,-2 3 64 0,-2-2-50 0,-2 0 58 16,-1 0-31-16,-3 3 45 0,0-1-60 0,-2 0 44 16,-3 1-57-16,2 0 52 0,-5 0-55 0,1 2 8 15,-2-2 5-15,8 6 0 16,-22-1 6-16,22 1 1 0,-24 1 12 0,11 2 0 15,-2 2 18-15,0 2 12 0,-2 0 4 0,0 5 9 16,1 0-3-16,0 3-1 0,2 2-5 0,0 3-8 16,0 0-11-16,4 1-23 0,1-2 18 0,3 1-23 15,2-2 18-15,3 0-20 0,1-1 14 0,2 0-26 16,3 0 26-16,3-1-28 0,1 0 21 0,1-3-33 16,4 1 10-16,0-1-61 0,3-4-13 0,0 1-73 15,0-2-18-15,0-1-63 0,1-2-247 0,0 0 28 16</inkml:trace>
  <inkml:trace contextRef="#ctx0" brushRef="#br0" timeOffset="60230.89">32982 5147 154 0,'0'0'334'0,"0"0"-95"0,0 0-53 0,0 0-33 16,0 0-28-16,4-6-25 0,-4 6-17 0,0 0-17 15,0 0-11-15,0 0-11 0,0 0-10 0,14 1-6 16,-14-1-1-16,6 4-10 0,-6-4 8 0,8 6-5 16,-4 0-12-16,-4-6-5 0,5 6-1 0,-5-6-2 15,4 13 3-15,-4-13-2 0,1 10-2 16,-2-2 5-16,-3-1-3 0,3-1 8 0,-2 4-4 16,-2-3-28-16,4 3 27 0,-3-2-25 0,1 1 27 15,1 0-25-15,-1 1 29 0,0-2-29 0,1 3 31 16,1-2-31-16,1 1 35 0,0 1-35 15,0 0 34-15,1 1-8 0,1-3-1 0,0 4-2 16,-1-4-3-16,2 1 1 0,-1 0 1 0,0 1 3 16,0-1 0-16,0 0-5 0,-1 2 3 0,0-2-4 15,-1 1 3-15,-1-2-2 0,0 2-6 0,-3 0-16 16,-1 0-33-16,-4 2-54 0,0-1-56 0,-4 2-83 16,-2 0-105-16,-3 0 192 0</inkml:trace>
  <inkml:trace contextRef="#ctx0" brushRef="#br0" timeOffset="60748.28">31307 6112 331 0,'-12'3'419'0,"12"-3"-112"0,0 0-33 0,0 0-93 16,0 0-17-16,0 0-15 0,0 0-7 0,0 0-28 15,13-3-25-15,-3-2-20 0,3-2-16 0,5 2 11 16,2-2-43-16,0 0 15 0,0-1-42 0,-1 0 18 16,0 0-54-16,-1 0 12 0,-4-1-41 0,2 2 9 15,-5-1-13-15,-2 1 8 0,0 0-2 0,-3 0 4 16,-2 3 6-16,-2-3 10 0,-2 7 8 16,-3-9 11-16,3 9 9 0,-10-5 7 0,10 5 26 15,-18-4 22-15,8 6-4 0,-3 0 47 0,0 2-25 16,-1 1 45-16,0 2-27 0,-4 1 20 15,3 5 12-15,-3-1-5 0,4 2 13 0,-1 2-35 16,2 2 18-16,0 0-35 0,3 0 6 0,1 1-28 16,2 2 11-16,0-2-28 0,4 0 16 0,1-1-29 15,2 1-14-15,1-1 2 0,0-1 8 16,4 0-51-16,3-3-4 0,0 0-53 0,1-1 6 0,3-4-54 16,0 1-11-16,1-4-31 0,3-1-23 0,-2-1-18 15,4-1 3-15,-1-3-209 0,-1-1 84 16</inkml:trace>
  <inkml:trace contextRef="#ctx0" brushRef="#br0" timeOffset="61048.21">31672 6261 245 0,'0'0'252'0,"0"0"-45"16,0 0-27-16,-5 6-7 0,5-6-4 0,-4 8-15 16,4-8-20-16,-5 11-28 0,3-5-14 0,-1 1-18 15,2 0-16-15,-2-2-11 0,3 4-15 0,0-3-12 16,3 1-12-16,-2 0-13 0,-1-7-23 0,5 13-26 15,-1-8-17-15,0-2 14 0,2 2-41 0,-6-5 19 16,14 2-29-16,-14-2 27 0,17 2-14 0,-17-2 29 16,19-2-13-16,-19 2 39 0,19-2-14 15,-10-1 32-15,2 1-16 0,-11 2 32 0,16-2-5 16,-16 2 44-16,14 0-24 0,-14 0 50 0,14 1 7 16,-14-1 55-16,9 6-32 0,-2-2 27 0,-5 3-39 15,3 1 15-15,-1 1-45 0,-3 1-9 0,2 1-10 16,-2-1-3-16,0 4-6 0,1-1-7 0,-2 1-12 15,0-1-52-15,0 3-57 0,-2 1-62 0,1-1-289 16,-3 1 63-16</inkml:trace>
  <inkml:trace contextRef="#ctx0" brushRef="#br0" timeOffset="61223.2">31378 7118 485 0,'-7'9'669'0,"-1"-5"-192"0,8-4-103 15,-8 9-113-15,8-9-70 0,-5 7-97 0,5-7-45 16,-4 4-104-16,4-4-95 0,0 0-131 0,0 0-388 16,0 0-175-16</inkml:trace>
  <inkml:trace contextRef="#ctx0" brushRef="#br0" timeOffset="61382.68">31422 7562 675 0,'-3'7'489'0,"3"-7"-165"0,-1 11-153 15,1-11-143-15,0 11-55 0,0-11-101 0,0 10-105 16,0-10-179-16,1 12 126 0</inkml:trace>
  <inkml:trace contextRef="#ctx0" brushRef="#br0" timeOffset="61538.41">31417 8036 93 0,'-5'11'829'0,"-1"-4"-195"0,1 2-140 16,0-3-109-16,0 0-103 0,1 0-98 0,4-6-108 15,-6 8-110-15,6-8-120 0,-8 12-112 0,7-7-100 16,-3 1-317-16,0 2-190 0</inkml:trace>
  <inkml:trace contextRef="#ctx0" brushRef="#br0" timeOffset="72782.33">27114 9393 115 0,'0'0'270'0,"0"0"-57"16,0 0-33-16,-3-10 17 0,3 10-60 15,0 0-15-15,0 0-21 0,0 0-18 0,-1-5-15 16,1 5-14-16,0 0-3 0,0 0-16 16,0 0-6-16,0 0-6 0,0 0-2 0,0 0-6 15,0 0-1-15,0 0 0 0,0 0-1 0,10-2-1 16,-10 2 3-16,13 0-10 0,-13 0-1 0,19 0 3 15,-9-1-7-15,7-2 1 0,-2 1-1 0,4-4-4 16,3 2-1-16,0-1-7 0,-2-5-3 0,3 4-16 16,-1-4-8-16,-2 2-8 0,0-5-6 0,-1 4-8 15,-3-4-1-15,-3 3 5 0,0-1 4 0,-2-2 5 16,-4 3 10-16,-1-3 6 0,-3 4 7 16,-2-1 5-16,-2 2 10 0,-3-4 1 0,-2 7 9 15,-5-4 43-15,0 5-20 0,-3-1 12 16,-4 3 17-16,0 2-8 0,-4 1 24 0,-2 2-19 15,0 0 24-15,-4 9-7 0,1-3-7 0,-3 8-2 16,2 0-10-16,0 3-5 0,0 5 1 0,4 6-14 16,-2-1-5-16,7 3-3 0,0 2-3 0,2 1-3 15,3-1-3-15,5 3-4 0,4-5 1 0,1-4-2 16,3-1 9-16,5-3-50 0,0 1 45 0,2-2-39 16,2-3 40-16,3-2-40 0,2-1 42 15,1-3-36-15,3-2 35 0,-1-1-41 0,5 0 45 16,-1-7-78-16,1 1-8 0,-2-1-37 0,1-3-39 0,-2-2-38 15,3-1-53-15,-1-2-133 0,-2-1 174 16</inkml:trace>
  <inkml:trace contextRef="#ctx0" brushRef="#br0" timeOffset="73515.64">27565 9790 275 0,'0'0'314'16,"2"-6"-45"-16,-2 6-14 0,2-8-34 0,-2 8-20 16,0 0-26-16,1-7-20 0,-1 7-25 0,0 0-29 15,0 0-13-15,0 0-9 0,-10 4-4 0,3 2-5 16,1 4-3-16,-2 0-62 0,1 4 60 15,-1 1-56-15,-2 4 43 0,2-1-61 0,0 2 60 16,1 2-71-16,-1-1 59 0,3 0-62 16,0 1 57-16,1-1-6 0,1-2-4 0,1-1-8 15,-1 0-4-15,3-2-6 0,0-1-1 0,4-1-5 16,-3 0-10-16,3-5-1 0,1 4-1 0,1-6-4 16,2 1-20-16,0-3-32 0,1-3-62 15,1 1 19-15,2-5-30 0,-2 0-19 0,3 0-32 0,-2-5-18 16,2-1-22-16,-3 0-222 0,3-5 69 0</inkml:trace>
  <inkml:trace contextRef="#ctx0" brushRef="#br0" timeOffset="73802.69">27617 9604 78 0,'-2'-9'279'0,"-1"1"-62"16,3 8-7-16,-4-9-41 0,4 9-2 0,-2-10-44 15,2 10 1-15,-3-7-39 0,3 7 13 0,-1-7-37 16,1 7 16-16,0 0-39 0,-3-8 22 0,3 8-37 16,0 0 19-16,0 0-39 0,-1-7 25 0,1 7-41 15,0 0 38-15,0 0-30 0,0 0 25 0,0 0-35 16,0 0 32-16,-4 6-46 0,4-6 28 16,0 0-28-16,0 0 22 0,0 0-16 0,3 5 25 15,-3-5-20-15,0 0 28 0,0 0-24 0,0 0 29 16,0 0-38-16,0 0 23 0,0 0-24 15,-3-7 25-15,3 7-22 0,0-7 22 0,0 7-24 16,0 0 10-16,-4-8-61 0,4 8-35 0,0 0-77 16,-2-6-241-16,2 6 109 0</inkml:trace>
  <inkml:trace contextRef="#ctx0" brushRef="#br0" timeOffset="74798.36">27971 8422 30 0,'0'0'70'0,"0"0"4"0,0 0 12 0,12 0 7 16,-12 0 2-16,0 0 10 0,0 0 5 0,9-3-4 15,-9 3 7-15,0 0 47 0,0 0-52 16,0 0 24-16,0 0-34 0,0 0 32 0,9-2-49 16,-9 2 42-16,0 0-55 0,0 0 45 0,0 0-72 15,0 0 54-15,0 0-70 0,0 0 58 0,0 0-76 16,0 0 66-16,0 0-81 0,0 0 47 16,0 0-61-16,0 0 60 0,-3 9-62 0,-1 1 61 15,0 1-65-15,-3 3 60 0,-2 6-5 0,-3 0-8 16,2 7-3-16,-4 5 1 0,-1 1-10 0,-1 2 4 15,2 2-3-15,-1-1-2 0,1 1-2 0,-1 0 1 16,2-2 0-16,-1-2-50 0,5-4 62 0,0 2-60 16,0-5 65-16,1 3-57 0,3-6 57 0,0-1-60 15,1-3 61-15,0 1-55 0,3-2 59 0,0-1-61 16,1-1 60-16,0-3-61 0,1 1 64 16,0-1-57-16,3 2 57 0,1-5-65 15,0 4 60-15,2-2-57 0,2-4 59 0,0 3-61 16,0-4 54-16,-2 0-57 0,3 2 56 0,-2-6-77 0,1 2 14 15,1 1-44-15,-1-2-30 0,-1-2-50 16,-8-2-59-16,15 1-258 0,-15-1 24 0</inkml:trace>
  <inkml:trace contextRef="#ctx0" brushRef="#br0" timeOffset="75110.06">27667 8854 138 0,'0'0'200'16,"0"0"-38"-16,0 0-7 0,0 0-33 0,-4-3 15 15,4 3-20-15,0 0 13 0,10-5-32 0,-10 5 9 16,13-3-27-16,-1 2 6 0,2-1-35 16,-1 1 16-16,4-1-36 0,0 1-6 0,5 0-6 15,-2-1-3-15,2 0-3 0,-3 1-3 0,5-1 1 16,-4-1 4-16,0 2-51 0,0-1-30 16,0 0-54-16,-4 1-51 0,3-1-76 0,-2 0-117 15,-2-1 179-15</inkml:trace>
  <inkml:trace contextRef="#ctx0" brushRef="#br0" timeOffset="76231.73">28131 9093 152 0,'0'0'280'0,"0"0"-42"16,0 0-27-16,0-9-18 0,0 9 0 0,0 0-56 15,0 0-34-15,0 0-19 0,0 0-47 0,0 0 23 16,0 0-33-16,0 0 61 0,0 0-44 0,-5 9 77 15,5-9-90-15,-3 9 56 0,2-1-75 0,0-3 57 16,-2 4-75-16,3-1 58 0,-1 0-69 0,0 3 62 16,1-4-61-16,0 4 51 0,0-3-58 0,0 3 52 15,1-4-62-15,0 4 40 0,-1-6-22 0,3 4-30 16,-1-3-42-16,1-1-53 0,1-1-53 0,-4-4-60 16,10 8-221-16,-10-8 42 0</inkml:trace>
  <inkml:trace contextRef="#ctx0" brushRef="#br0" timeOffset="76447.39">28150 8918 19 0,'0'0'211'0,"0"0"-52"15,-1-8-30-15,1 8-39 0,0 0-7 0,-3-6-31 0,3 6-3 16,0 0-20-16,0 0-1 0,0 0-11 16,0 0 4-16,0 0-21 0,0 0-35 0,0 0-63 15,-9 6-139-15,9-6 75 0</inkml:trace>
  <inkml:trace contextRef="#ctx0" brushRef="#br0" timeOffset="78314.39">28599 9529 13 0,'0'0'299'0,"-14"-3"-22"16,14 3-56-16,-11-5 20 0,11 5-40 0,-6-4 5 15,6 4-58-15,-9-4 6 0,9 4-52 0,0 0-17 16,-5-3-15-16,5 3-13 0,0 0-11 0,0 0-5 16,0 0-11-16,0 0-2 0,0 0-7 0,0 0-6 15,15-2 2-15,-2 4-4 0,5-2 0 0,0 3-5 16,9-3-2-16,1 2-2 0,6 1 8 0,2 0-12 16,6-2 2-16,-2 1-2 0,6 2-10 0,-4-4 11 15,-1 0-50-15,-1 1 13 0,-1 1-42 16,0-1 22-16,-2 0-28 0,-5 1 20 0,-2-1-46 0,0-1-8 15,-2 0-23-15,-1 0 8 0,-3 0-17 16,-5-1-11-16,3 1-16 0,-3-2 10 16,-2 1-83-16,-2 0 78 0</inkml:trace>
  <inkml:trace contextRef="#ctx0" brushRef="#br0" timeOffset="78630.58">29325 9374 238 0,'0'0'233'16,"-7"-4"-39"-16,7 4-31 0,0 0-46 0,-4-5-6 16,4 5-38-16,0 0 7 0,0 0-37 0,0 0-1 15,-5-5-25-15,5 5 17 0,0 0-25 0,0 0 13 16,0 0-18-16,14 3 12 0,-7 0-16 0,-7-3 22 15,14 10-25-15,-5-7 16 0,0 7-18 0,1-2 18 16,0 1-19-16,-1 2 17 0,1 1-17 0,-1-1 14 16,-2 3-19-16,0 1 28 0,0 0-26 0,-2-2 13 15,-1 1-16-15,-2 3 14 0,-2-2-19 0,0-3 11 16,-1 3-14-16,-3 1 14 16,-1-1-9-16,-3 1 5 0,1-2-28 0,-1-1 2 15,-1 3-28-15,0-4-21 0,1-2-37 0,1 3-53 16,-1-3-88-16,2-1 81 0</inkml:trace>
  <inkml:trace contextRef="#ctx0" brushRef="#br0" timeOffset="79622.89">30164 9258 331 0,'0'0'307'0,"0"0"-36"0,0 0-54 0,0 0-4 15,0 0-51-15,-7-3-17 0,7 3-35 0,0 0-19 16,0 0 2-16,0 0-38 0,0 0-9 0,0 0-4 16,12 1-10-16,-12-1-2 0,16 0-8 0,-16 0 6 15,23-1-15-15,-10-2 0 0,2 1-6 0,-1-1 2 16,2-1 3-16,0-2-12 0,-1 0 5 15,-1 0-1-15,0-3-1 0,-1 3 8 0,-3-5-57 0,2 2 60 16,-3 2 1-16,-3-4-12 0,2 1-3 16,-6 1-1-16,2-1-1 0,-3 2 30 0,-1-1-36 15,-2 0 1-15,-2 0 11 0,-2 0-8 16,-1 3 5-16,-2-3-4 0,0 3 2 0,-2 3 3 16,-1-4 6-16,0 5 0 0,-2 1 1 0,1 2 1 15,-4 1 4-15,-1 5 4 0,3-1 7 0,-3 5 2 16,1-1-11-16,0 5 4 0,0 4-9 0,0 1-1 15,3 1-2-15,2 5 25 0,0-2-34 0,3 0 29 16,0 1-33-16,5-2 21 0,2 0-24 16,0-5 16-16,2 3-28 0,2 0 22 0,2-1-38 15,2 0 24-15,0-2-49 0,3 0 7 0,3-1-42 16,-1-2-10-16,2 1-42 0,2-5 1 0,-2 0-19 16,5-2-29-16,-3-1-28 0,2-2-178 0,-2 0 143 15</inkml:trace>
  <inkml:trace contextRef="#ctx0" brushRef="#br0" timeOffset="80346.92">30587 9557 145 0,'0'0'366'0,"0"0"-118"0,0 0-40 0,0 0-65 16,0-8-7-16,0 8-55 0,0 0 12 0,0 0-15 15,0 0 43-15,-1 12-40 0,1-6 18 16,0 6-37-16,0-3 10 0,-1 7-40 0,2-1 20 16,-1 3-39-16,1 2-4 0,1-1-1 0,-1 1 21 15,0 3-27-15,2 0 0 0,-1 2-34 0,1-2 40 16,-3 0 3-16,1-1-6 0,-1 0-2 0,-1-1 1 16,1-2-1-16,-3 0-1 0,1-1 6 0,-1 0 0 15,-1-2 17-15,-1 1 3 0,1-3 27 16,-1 1 13-16,-1-1 8 0,-4-3 7 0,2 1-9 15,-1-2-5-15,-2 2-5 0,-2-6-5 0,0 4-19 16,0-3 2-16,-1 0 0 0,0-2-11 0,0-1-10 16,1-1-4-16,2 2-4 0,-2-2-7 0,3-2-40 15,-1 0-41-15,11-1-43 0,-17-1-48 0,17 1-50 16,-13-9-31-16,8 4-54 0,2-2-247 16,-1-3-59-16</inkml:trace>
  <inkml:trace contextRef="#ctx0" brushRef="#br0" timeOffset="80571.23">30452 9640 301 0,'0'0'254'16,"0"-9"-67"-16,0 9-1 0,1-9-49 0,-1 9 0 15,1-6-54-15,-1 6 6 0,4-9-33 16,-4 9 6-16,9-4-35 0,1 0 18 0,-2 2-30 15,2-3 18-15,3 2-30 0,0 1 19 0,2 0-25 16,-1-1 18-16,7 1 3 0,-5 0-15 0,3-2-3 16,-2 2-19-16,5 0-59 0,-3 0-52 0,-1-1-49 15,0 3-222-15,0-2 139 0</inkml:trace>
  <inkml:trace contextRef="#ctx0" brushRef="#br0" timeOffset="81596.98">30801 8622 150 0,'-3'-8'243'0,"3"8"-40"15,0-6-26-15,0 6-34 0,0 0-27 16,0-9-23-16,0 9-19 0,0 0-4 16,0 0-14-16,-9 5 2 0,9-5 14 0,-10 11 5 15,4 0-23-15,-2 1 25 0,0 2-36 0,-1 3 31 16,0 2-36-16,0 3 28 0,0 4-44 0,-1-2 30 15,1 5-44-15,0-4 27 0,3-2-29 0,2-2 26 16,0 1-39-16,2-4-4 0,-1 0 7 0,3 0 5 16,0-2-1-16,4-1-31 0,-1 1-31 0,2-5-31 15,2 1-28-15,0-4-37 0,0 2-69 16,1-6-194-16,2 0 115 0</inkml:trace>
  <inkml:trace contextRef="#ctx0" brushRef="#br0" timeOffset="82238.5">30658 8792 75 0,'-9'2'436'0,"9"-2"-120"0,0 0 19 15,0 0-27-15,0 0-12 0,0 0-76 0,0 0 8 16,-11 1-53-16,11-1-26 0,0 0-47 0,0 0-11 16,0 0-35-16,0 0 7 0,13-2-29 0,-13 2 8 15,21-3-21-15,-10 2-1 0,3-3-53 0,0 3-13 16,0 0-56-16,2 0 5 0,-1 0-64 0,0-1-8 16,-1 1-39-16,-1 1-35 0,1 0-30 0,-1 1-238 15,-1-1-12-15</inkml:trace>
  <inkml:trace contextRef="#ctx0" brushRef="#br0" timeOffset="83613.27">30990 9014 39 0,'0'0'173'0,"0"0"-19"15,0 0-23-15,0 0-10 0,0 0-18 0,0 0-7 16,0 0-16-16,0 0-15 0,0 0-10 16,0 0-6-16,0 0-7 0,0 0-4 0,0 0-3 15,0 0-1-15,0 0-4 0,0 0 3 0,0 0-11 16,0 0-4-16,0 0-4 0,0 0-1 0,0 0-5 15,0 0-4-15,0 0 2 0,0 0-6 16,0 0-1-16,0 0 7 0,0 0-9 0,0 0 4 16,0 11-1-16,0-11-12 0,0 12 15 0,-1-7-14 15,1 5 16-15,-2-2-15 0,2 4 25 0,-1-2-23 16,0 3 15-16,-2-2-16 0,2 1 17 0,0 1-6 16,-2-4 0-16,0 4-3 0,1-1 0 0,-1-5 1 15,-2 5 26-15,2-4-32 0,-1 2 2 16,0-2 2-16,0-1 3 0,-1 2-1 0,0-4 2 15,-3 3-1-15,4-3 0 0,-2 0 0 0,-1-2 8 16,1 3-8-16,-3-2 4 0,9-4 5 16,-13 5 4-16,13-5-1 0,-15 3-10 0,15-3 21 0,-14 2-18 15,14-2 26-15,-15 4-33 0,15-4 21 0,-12 0-22 16,12 0 14-16,-10-2-33 0,10 2-11 16,0 0-57-16,-13-2-34 0,13 2-65 0,0 0-148 15,0-8 204-15</inkml:trace>
  <inkml:trace contextRef="#ctx0" brushRef="#br0" timeOffset="83882.23">30920 9000 165 0,'0'0'230'0,"-4"-7"-36"16,4 7-17-16,0 0-37 0,-3-6-24 15,3 6-22-15,0 0-19 0,0 0-16 0,0 0-11 16,0 0-10-16,0 0-6 0,0 0-8 0,0 0 5 16,13 1-12-16,-13-1-3 0,13 4-4 0,-6-1 0 15,1 0-20-15,2-1-33 0,-10-2-50 0,21 3-56 16,-21-3-225-16,19 2 172 0</inkml:trace>
  <inkml:trace contextRef="#ctx0" brushRef="#br0" timeOffset="84080.24">30962 8893 216 0,'0'0'222'0,"0"0"-54"16,-5-3-48-16,5 3-37 0,0 0-91 0,0 0-105 15,0 0-105-15,0 0 68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00:19.411"/>
    </inkml:context>
    <inkml:brush xml:id="br0">
      <inkml:brushProperty name="width" value="0.05292" units="cm"/>
      <inkml:brushProperty name="height" value="0.05292" units="cm"/>
      <inkml:brushProperty name="color" value="#FF0000"/>
    </inkml:brush>
  </inkml:definitions>
  <inkml:trace contextRef="#ctx0" brushRef="#br0">18678 8869 180 0,'0'0'264'0,"-3"-6"-51"0,3 6-33 0,0 0-24 16,-4-5-13-16,4 5 0 0,-5-7-27 0,5 7-8 15,-4-5-15-15,4 5-7 0,0 0-8 0,-5-5-48 16,5 5 42-16,-4-8-57 0,4 8 39 16,0 0-47-16,-4-6 36 0,4 6-44 15,0 0 44-15,-6-3-47 0,6 3 40 0,0 0-50 16,0 0 54-16,0 0-60 0,0 0 46 0,-4-8-48 15,4 8 44-15,0 0-46 0,0 0 57 0,0 0-62 16,0 0 41-16,0 0-36 0,0 0 61 0,0 0-57 16,10 2 42-16,-10-2-48 0,12 6 50 0,-2-4-2 15,3-1-4-15,2 2 0 0,3-1-4 0,3-1-1 16,4 1 17-16,1 1-67 0,1-3 48 16,1 0 3-16,1 0-5 0,-1 0-3 0,0 0 2 15,0-3-4-15,-3 2-1 0,2 0-1 0,-4 0 1 0,-2-1-44 16,-1 1 53-16,0 0-51 0,-1-1 53 15,-2 2-46-15,-2-2 50 0,-1 2-45 16,-2 0 46-16,2-1-47 0,-4-1 48 0,1 1-44 16,-11 1 24-16,16-2-22 0,-16 2-20 0,15-2-27 15,-15 2-31-15,13-1-42 0,-13 1-58 0,8-3-285 16,-8 3 24-16</inkml:trace>
  <inkml:trace contextRef="#ctx0" brushRef="#br0" timeOffset="3517.15">18937 8928 387 0,'0'0'336'0,"0"0"-57"0,1-9-25 0,-1 9-38 15,0 0-69-15,2-7 64 0,-2 7-21 0,0 0-21 16,0-8-25-16,0 8-26 0,0 0-22 0,0-6-15 16,0 6-14-16,0 0-3 0,-3-9-19 15,3 9-9-15,0 0-9 0,0 0-7 0,0 0-6 16,0 0-4-16,-1-6-6 0,1 6-2 0,0 0-6 16,0 0 0-16,0 0-4 0,0 0 9 15,-8 4-4-15,3 2 2 0,4 2 0 0,-3 0-49 16,-1 5 60-16,0 3-48 0,-2-1 58 0,1 5-50 15,-2 1 8-15,-1-2 4 0,3 3 5 0,-1 1 51 16,-4 5-57-16,2-4 50 0,0 1-53 0,-2 2 52 16,2-7-57-16,-2 1 64 0,-1 1-63 0,1-2 54 15,-4 2-46-15,5-4 47 0,-4 5-52 0,-3-3 58 16,-2 0-62-16,0 0 61 0,-3 0-11 16,-5 2-1-16,-2-1-6 0,-3 3-2 0,-4-2-1 15,3-1 0-15,-7 0 0 0,1-1 1 0,-5 1 8 16,-7 1 12-16,0 1 17 0,5-5-39 0,1-2 64 15,1-1-56-15,-1 2 53 0,0-4-58 0,2-4 56 16,0 4-61-16,1-5 46 0,1 1-59 0,4-2 46 16,3-2-51-16,-2 0 58 0,2-1-45 15,-1-2 53-15,4 0-53 0,2-1 50 0,0-1-56 16,-1 0 50-16,2-1-52 0,1-1 45 0,-1 0-55 16,0 0 52-16,1-3-58 0,0 1 54 0,-1 1-56 15,4-1 53-15,-3-1-55 0,4-2 53 0,-1 2-56 16,-2-1 52-16,2-3-47 0,0 4 50 15,-1-2-58-15,2-1 56 0,-1 1-54 0,-1-2 51 16,1 2-48-16,-4-4 49 0,3 3-54 0,-1-4 54 16,-2 3-54-16,5 0 55 0,-1-1-50 0,1-1 53 15,-4 2-10-15,5-3 0 0,-6 2-56 0,6 1 56 16,-2-4-4-16,4 5-3 0,-3-4-3 0,2 3 1 16,-2-3-1-16,3 2-48 0,-1-2 57 0,1 0-51 15,-2 3 56-15,3-4-46 0,0 4 55 0,0-3-51 16,-2 0 48-16,5 2-53 0,-2-2 51 15,0 3-48-15,0-2 50 0,4 2-52 0,-4-4 50 16,4 2-52-16,0 3 51 0,0-3-50 16,1 3 53-16,-1-4-54 0,0 2 50 0,-1-2-48 0,3 4 50 15,-2-4-54-15,1 3 12 0,4-2 44 0,-3 3-50 16,1-3 49-16,0 4-58 0,-1-4 58 16,2 2-51-16,0 0 52 0,-3 1-54 0,3-3 52 15,-3 5-55-15,3-5 49 0,-2 4-47 0,1-2 50 16,1 2-51-16,-2-3 45 0,1 3-46 0,-1 1 53 15,2-4-53-15,-3 4 57 0,3-2-55 0,-3 0 50 16,3 3-54-16,-2-3 50 0,1 1-49 0,2 4 56 16,-1-5-7-16,-2 2-5 0,3 3-4 0,0-4-3 15,-1 2-3-15,1 0 2 0,3 1-3 0,-3 0-3 16,1-1 3-16,-1 1-4 16,3 2 1-16,-1-2 1 0,0 0-1 0,-1 1-3 15,8 3 2-15,-10-6 0 0,10 6 3 0,-13-5 0 16,13 5-1-16,-10-7-5 0,10 7 4 0,-12-5-1 15,12 5-2-15,-11-4-2 0,11 4 4 0,-9-4-1 16,9 4 0-16,-9-7 1 0,9 7-3 0,-10-4 7 16,10 4-4-16,-8-5-1 0,8 5-2 0,-6-1 1 15,6 1 1-15,0 0 0 0,-9-4-1 0,9 4 0 16,-8-5-1-16,8 5 1 0,0 0-1 0,0 0 4 16,-6-4 1-16,6 4-5 0,0 0-2 0,0 0 5 15,0 0 0-15,-8-2 0 0,8 2-1 0,0 0 0 16,0 0-2-16,0 0 0 0,0 0 0 0,0 0 3 15,0 0 0-15,-8-2-9 0,8 2 2 0,0 0-7 16,0 0 4-16,0 0 3 16,0 0-1-16,-6 4 3 0,6-4 3 0,-5 10 1 15,2-6 0-15,-2 5 2 0,1 1 1 0,-1 2 1 16,-5-1-50-16,5 2 56 0,-3-2-49 0,-1 3 58 16,-1 0-49-16,4 0 51 0,-3-2-50 0,1 1 52 15,-1 0-50-15,0-1 51 0,0 1-52 0,4-2 53 16,-4-2-49-16,3 2 52 0,1-4-54 0,-2 3 54 15,3-4-54-15,-2 0 57 0,2-1-50 0,2 1 51 16,2-6-50-16,-7 7 52 0,7-7-52 16,-5 5 50-16,5-5-49 0,0 0 46 0,-4 7-55 15,4-7 51-15,0 0-56 0,0 0 55 0,-2-11-58 16,2 11 57-16,2-10-54 0,2-1 54 0,0 4-53 16,0-6 53-16,1 1-8 0,0 0-1 0,4-2-2 15,-3-2-8-15,1 2-1 0,-1-5-2 0,4 4-2 16,-2-3 1-16,0 1-2 0,-2 1-2 15,0-1 0-15,1 3 1 0,-2-1 0 0,-1 3 0 16,1-4 3-16,-1 4-3 0,1 2 1 0,-3-2 0 16,2 3 0-16,-1 0 6 0,-1 3-8 0,0-3 1 15,0 2 0-15,-2 7-1 0,4-11-1 0,-4 11 0 16,3-9 2-16,-3 9-1 0,2-7-8 16,-2 7 5-16,4-5-1 0,-4 5 3 0,0 0 2 0,9-4 0 15,-9 4 1-15,10 1 2 0,-10-1 0 0,13 5 2 16,-3-2 4-16,-1 2-4 0,5-3 0 15,-1 3 1-15,1-2-1 0,4 3 3 0,1-3 0 16,0 0-2-16,4 0 1 0,0 2-2 0,3 1 1 16,-2-3-1-16,2-1 1 0,-1 2-4 0,1 0-51 15,-3-2-41-15,0 3-39 0,-3-3-40 16,-1 1-55-16,2-1-48 0,-2 2-25 0,-2 2-43 16,-1-1-311-16,1-2-164 0</inkml:trace>
  <inkml:trace contextRef="#ctx0" brushRef="#br0" timeOffset="14578.21">18735 9881 126 0,'0'0'212'15,"0"0"-56"-15,0 0-12 0,0 0-15 0,0 0-8 16,0 0-10-16,0 0-16 0,0 0-20 0,0 0 6 16,0 0-26-16,0 0 6 0,0 0-21 0,0-5 9 15,0 5-15-15,0 0 10 0,0-7-20 0,0 7 17 16,0 0-24-16,0 0 32 0,-2-7-37 0,2 7 44 15,0 0-24-15,-4-7 41 0,4 7-41 0,0 0 47 16,-3-7-52-16,3 7 48 0,0 0-55 16,0 0 56-16,-1-5-63 0,1 5 58 0,0 0-65 15,0 0 57-15,0 0-64 0,-3-6 59 16,3 6-61-16,0 0 58 0,0 0-63 0,0 0 54 16,0 0-59-16,0 0 50 0,-5-6-54 0,5 6 51 15,0 0-67-15,0 0 0 0,0 0 53 0,0 0-53 16,0 0 57-16,0 0-62 0,0 0 61 0,0 0-56 15,-4 8 13-15,-2-4 1 0,5 3 3 0,-3 3 8 16,0 2 2-16,-2 0-2 0,-1 3 5 0,0 1 0 16,-1 2 0-16,0 0 3 0,-2 0-1 0,1 1 7 15,0 0-5-15,-1 0 18 0,-3 0 38 16,4 0-58-16,-2 1 46 0,-3-3-60 0,1 6 58 16,-2-3-55-16,-1-3 61 0,1 2-51 0,1-2 62 15,-5-1-56-15,1 1 55 0,-3 0-55 0,-2-2 51 16,-1 1-52-16,1-1 50 0,-4 0-55 15,0-3 61-15,-7 4-54 0,4-3 55 0,-7 0-47 16,5-3 60-16,-6 5-53 0,1-6 55 0,4 0-53 16,-2-1 60-16,1 0-56 0,-1-2 51 0,1 0-50 15,-2 0 54-15,3-2-52 0,0-2 48 0,3 1-54 16,1-4 51-16,1 2-58 0,1-2 53 0,-3-1-55 16,5 0 56-16,-2 0-53 0,0-3 45 0,2-1-55 15,-1 1 48-15,2-2-61 0,-2-1 51 16,-3 0-55-16,1-1 45 0,1 1-51 0,-1-2 48 15,1-1-58-15,0 0 57 0,1 2-40 0,1-3 37 16,-1 1-55-16,1 0 50 0,-1-1-49 0,6 4 50 16,-6-5-49-16,3 4 47 0,3-1-52 0,-3-2 53 15,0 1-53-15,-3 0 54 0,2 0-55 0,3-1 55 16,-3 0-49-16,1 2 52 0,4-2-52 0,-3 3 51 16,3-2-53-16,-1 0 48 0,2 1-45 15,-4 1 43-15,5-1-45 0,-3-2 48 0,2 3-52 16,0-1 53-16,-1 2-49 0,2 0 49 15,2 0-52-15,0 1 57 0,-2-1-49 0,4 1-1 0,-2 1 5 16,2 0 4-16,-1 0 1 0,0 1 6 16,5 1 0-16,-2-2-1 0,-1 2 2 0,2 1 1 15,2-1 45-15,-1-2-52 0,0 3 48 0,-1 0-54 16,1 0 52-16,0-1-56 0,2-1 51 0,-1 3-54 16,-1-3 52-16,1 5-50 0,1-4 49 0,7 4-51 15,-14-5 49-15,14 5-53 0,-13-5 52 0,13 5-50 16,-13-4 54-16,13 4-53 0,-13-4 52 0,13 4-52 15,-10-4 53-15,10 4-53 0,-9-4 50 0,9 4-52 16,-9-2 56-16,9 2-57 0,0 0 54 0,-10-5-49 16,10 5 48-16,0 0-46 0,-9-2 45 0,9 2-48 15,0 0 50-15,-6-4-51 16,6 4 50-16,0 0-50 0,0 0 50 0,-7-3-50 16,7 3 50-16,0 0-49 0,0 0 49 0,0 0-44 15,0 0 49-15,-10-4-57 0,10 4 54 0,0 0-53 16,0 0 51-16,0 0-47 0,0 0 47 0,0 0-49 15,-4-6 50-15,4 6-51 0,0 0 50 0,0 0-48 16,0 0 49-16,-4-4-52 0,4 4 52 0,0 0-52 16,0 0 46-16,0 0-43 0,-5-6 48 0,5 6-51 15,0 0 51-15,0 0-49 0,0 0 48 0,0 0-50 16,-2-6 53-16,2 6-50 0,0 0 50 0,0 0-52 16,0 0 50-16,-4-5-51 0,4 5 53 0,0 0-54 15,0 0 50-15,0 0-49 0,-4-9 48 16,4 9-49-16,0 0 50 0,0 0-44 0,0 0 45 15,-4-5-51-15,4 5 51 0,0 0-50 16,0 0 49-16,0 0-49 0,0 0 50 0,-5-3-53 16,5 3 54-16,0 0-53 0,0 0 56 0,0 0-53 15,0 0 51-15,0 0-55 0,0 0 51 0,0 0-52 16,0 0 55-16,-4-6-53 0,4 6 47 0,0 0-47 16,0 0 45-16,0 0-41 0,0 0 51 0,0 0-52 15,0 0 54-15,0 0-49 0,0 0 48 0,0 0-51 16,0 0 51-16,0 0-48 0,0 0 47 0,0 0-49 15,0 0 47-15,0 0-47 0,0 0 48 0,0-9-48 16,0 9 52-16,0 0-53 0,0 0 51 16,0 0-49-16,3-4 45 0,-3 4-52 0,0 0 54 15,0 0-52-15,-3-8 47 0,3 8-44 0,0 0 47 16,0 0-49-16,0 0 50 0,0-8-51 0,0 8 51 16,0 0-51-16,0 0 54 0,0 0-50 0,0 0 44 15,0-6-50-15,0 6 52 0,0 0-51 16,0 0 45-16,0 0-50 0,0 0 49 0,0 0-55 15,0 0 51-15,0 0-54 0,0 0 55 0,0 0-52 16,0 0 53-16,0 0-48 0,-6 8 56 0,3-1-53 16,1 1 52-16,-1 4-45 0,-1 2 5 0,2 1 48 15,-3 1-50-15,1 1 51 0,0-1-54 16,0-2 51-16,0 1-52 0,3-3 51 0,-3 3-48 16,3-6 47-16,-2 3-54 0,1-3 52 0,-2 1-48 15,4-2 50-15,-1 0-53 0,-2-1 54 0,3-7-53 16,-1 12 56-16,1-12-53 0,-1 9 54 0,1-9-50 15,-2 10 50-15,2-10-50 0,0 0 53 0,-1 7-53 16,1-7 47-16,0 0-50 0,0 0 43 0,0 0-49 16,0-7 47-16,0-1-50 0,1 1 51 0,1-5-49 15,-1 2 10-15,0-2-1 0,-1 1 46 0,4-3-50 16,-4 1 49-16,5 0-52 0,-4-1 53 16,2-1-55-16,-2-1 52 0,3 2-54 15,-3 1 53-15,3-3-55 0,0 1 56 0,-1 4-43 16,-1-1 40-16,1 1-4 0,0 2-3 0,0-2-4 15,-2 3-3-15,2 1-5 0,-3 7-1 0,1-11 0 16,3 3-10-16,-4 8-1 0,4-8 1 0,-4 8-2 16,6-5 1-16,-6 5 3 0,0 0 5 0,14-1 0 15,-14 1-3-15,12 2-3 0,-12-2-41 0,16 4 59 16,-8-1-49-16,1 1 55 0,0 0-50 0,1 1 54 16,2-2-51-16,-1-1 55 0,-1 2-51 0,2-1 54 15,-1 2-57-15,2-2 49 0,-1-1-62 0,-1-1 33 16,1 1-75-16,0 1 22 0,0-2-89 0,-2-1 2 15,3 0-94-15,-13 0-49 0,19 0-98 16,-6 0-302-16,-13 0-199 0</inkml:trace>
  <inkml:trace contextRef="#ctx0" brushRef="#br0" timeOffset="17265.75">14197 9284 45 0,'0'0'79'0,"0"0"2"16,1-8-5-16,-1 8-3 0,3-7-13 0,-3 7 0 16,0 0 5-16,0-10 5 0,0 10-2 0,0 0-10 15,0-6 1-15,0 6-4 0,0 0-3 0,-3-11-2 16,3 11-7-16,0 0 0 0,0-6-2 0,0 6 0 16,0 0-4-16,-2-9-3 0,2 9-4 0,0 0-9 15,-4-6 6-15,4 6 4 0,0 0-3 0,-3-6-4 16,3 6 3-16,0 0-8 0,-4-7-7 15,4 7-4-15,0 0-5 0,0 0-3 16,0 0 2-16,0 0 0 0,-11 6 1 0,7-1-2 16,0 3-3-16,-2 4 2 0,-2 3 17 0,1 2-17 15,-1 3 14-15,-4 4-15 0,2 1 12 0,1 5-11 16,0-2 16-16,-2 2-9 0,3 2 10 0,-1-2-17 16,1 2 15-16,1-1-16 0,-1-2 4 0,4 3-2 15,-1-9 2-15,4 5-1 0,-2-4-2 0,2-2 5 16,1-1-10-16,0-2 17 0,1 0-17 0,2-1 12 15,-2-1-11-15,3 1 17 0,0-2-16 0,0 0 15 16,1-2-15-16,1-2 15 0,-1 2-15 0,2 0 14 16,-2-5-14-16,1 5 15 0,2-5-17 15,-2 0 21-15,1-1-26 0,-2 1-29 0,1-2-66 16,2-1-57-16,-3 3-246 0,0-5 134 16</inkml:trace>
  <inkml:trace contextRef="#ctx0" brushRef="#br0" timeOffset="18344.93">16680 9158 164 0,'-9'-7'200'0,"9"7"-40"16,0 0-6-16,-6-4-8 0,6 4-15 0,0 0-6 15,-5-6-28-15,5 6-4 0,-3-7-33 0,3 7-2 16,0 0-26-16,-4-6 23 0,4 6-36 0,0 0 6 16,0 0-16-16,0 0 10 0,-1-5-16 0,1 5 9 15,0 0-7-15,0 0 2 0,0 0-14 0,0 0 16 16,4-7-21-16,-4 7 18 0,0 0-18 0,10 4 18 15,-10-4-12-15,13 10 15 0,-7 1-9 0,6-1 14 16,0 8 3-16,1 9 3 0,4 5 7 0,-2 9-4 16,2 4 0-16,1 10-1 0,-2 2-3 15,2-1-4-15,-1-1-23 0,-7-10 27 16,3 2-25-16,-4-4 14 0,-3 2 9 0,-2-2 4 16,-1-8-1-16,-5-1-2 0,-3 3 40 0,-4 3-46 15,-1-3 28-15,-4 1-40 0,-4-2 39 0,-1-1-47 16,-4-3 41-16,0-3-45 0,0-1 42 0,-3-5-46 15,5-4 40-15,-2-3-54 0,5-2-24 0,-3-4-74 16,5-1-64-16,0-3-88 0,1 0-148 0,0 1 105 16</inkml:trace>
  <inkml:trace contextRef="#ctx0" brushRef="#br0" timeOffset="39321.5">13939 10743 31 0,'0'0'218'0,"-17"-2"-29"15,17 2-31-15,-15-1-16 0,15 1-10 16,-18-3-10-16,18 3-16 0,-14-5-12 0,14 5-16 16,-17-3-13-16,17 3-9 0,-11-1-1 0,11 1 0 15,-13-4-3-15,13 4-2 0,-10-2 7 0,10 2-2 16,-9-6 2-16,9 6-3 0,-10-2-6 0,10 2-5 15,0 0-2-15,-11-3-6 0,11 3-10 16,0 0-6-16,0 0-1 0,-11-1-3 0,11 1-6 16,0 0 0-16,0 0-4 0,0 0 0 0,0 0-6 15,-13 0 0-15,13 0-5 0,0 0 6 0,0 0 0 16,0 0 0-16,0 0-1 0,8 1 5 0,1 2 3 16,1-2-2-16,0 3 3 0,9-1 1 0,2-1-5 15,2 2-3-15,4-4 3 0,1 3-2 0,0 0 1 16,5 4 3-16,2-3 2 0,-2 0-10 0,0 1 6 15,-1 3 0-15,-1-4-1 0,-6 1-3 0,2 1 2 16,-1 0-2-16,-1-2 5 0,-2 3 1 0,-2-2 52 16,-2-2-68-16,-4 1 51 0,3-1-54 15,-4 2 61-15,-1-2-68 0,-3 0 54 0,3 0-58 16,-4-3 57-16,0 3-56 0,-9-3 57 16,14 2-56-16,-14-2 56 0,11 6-55 0,-11-6 56 15,11 2-60-15,-11-2 54 0,0 0-88 0,11 3-21 16,-11-3-82-16,0 0-73 0,0 0-95 0,10-2-140 15,-10 2 47-15</inkml:trace>
  <inkml:trace contextRef="#ctx0" brushRef="#br0" timeOffset="40155.33">17517 10766 52 0,'-14'-4'360'16,"5"2"-86"-16,-1-2-51 0,0 1-25 0,-2 0-20 15,12 3-25-15,-19-4-16 0,10 3 1 0,-1 1 0 16,1-3-11-16,9 3 19 0,-17-2-30 0,17 2-10 16,-15-3 0-16,15 3-13 0,-10-4-10 0,10 4-15 15,-12-2-11-15,12 2-12 0,0 0-7 0,-10-3-9 16,10 3-13-16,0 0-1 0,0 0-2 0,0 0-4 15,0 0 0-15,0 0-2 0,18-1 2 0,-5 2 0 16,6-1-1-16,4 0 1 0,5 1-3 16,4 1 11-16,6-1-18 0,6 0 6 0,6-1 6 15,3 0-6-15,0-1-8 0,-1 0 2 0,4-1-1 16,-1 1-7-16,-5 1-66 0,4-4-40 0,-6-1-46 16,-3 0-17-16,-8 2-70 0,1 0-54 0,-7 0-299 15,-5 0-115-15</inkml:trace>
  <inkml:trace contextRef="#ctx0" brushRef="#br0" timeOffset="109350.31">18745 9211 223 0,'0'0'235'0,"0"0"-96"0,0 0 7 16,0 0-53-16,0 0 21 0,0 0-48 0,0 0 27 15,0 0-47-15,0 0 22 0,0 0-45 0,0 0 27 16,0 0-31-16,0 0 26 0,0 0-20 0,0 0 32 15,0 0-32-15,0 0 29 0,0 0-34 16,0 0 30-16,0 0-36 0,0 0 10 0,0 0 1 16,0 0 24-16,0 0-31 0,0 0 25 0,0 0-13 15,0 0-19-15,0 0 20 0,0 0-5 0,0 0-4 16,0 0-3-16,0 0-4 0,0 0-2 0,0 0 0 16,0 0-3-16,0 0 16 0,0 0-8 0,0 0 2 15,0 0-2-15,0 0-2 0,0 0-1 0,0 0-7 16,0 0 7-16,0 0 3 0,-6-4-1 15,6 4 3-15,0 0 8 0,-6-4 0 0,6 4 9 16,0 0 0-16,-8-4-5 0,8 4 5 0,0 0 4 16,-9-3 1-16,9 3-4 0,-9-6 0 15,9 6-2-15,-6-3-4 0,6 3-3 0,-8-2-3 16,8 2-1-16,-9-4-2 0,9 4-8 0,-9-4-6 16,9 4 1-16,-9-4 16 0,9 4-23 0,-9-4 1 15,9 4-1-15,-8-4-2 0,8 4-2 0,-10-3 12 16,10 3 10-16,-10-3 12 0,10 3 3 0,-9-4 5 15,9 4 0-15,-11-4-3 0,11 4-3 0,-11-4-4 16,11 4 1-16,-11 0-4 0,11 0-1 0,-13-3-6 16,13 3-1-16,-9-2-1 0,9 2-2 0,-14-1-4 15,14 1-3-15,-9-1-2 0,9 1-3 0,-13 0-2 16,13 0 0-16,-11-2 0 0,11 2 1 0,-12-3-2 16,12 3 0-16,-11 3-1 0,11-3-2 15,-13 2 1-15,13-2 0 0,-13 2 1 0,13-2 0 0,-12 3-1 16,12-3 1-16,-13 2-2 15,13-2 0-15,-14 4 5 0,14-4 7 0,-13 7-17 16,13-7 5-16,-13 4 0 0,4-2 0 0,9-2 10 16,-10 6-13-16,2-3 11 0,8-3-11 0,-11 8 10 15,11-8-12-15,-12 6 12 0,7-3-9 0,0 3 10 16,0-1-15-16,5-5 16 0,-10 6-15 0,10-6 12 16,-9 9-11-16,2-6 11 0,7-3-11 0,-7 8 11 15,3-2-12-15,0-1 15 0,-1-1-16 0,1 0 17 16,-1 3-3-16,1-1-2 0,-1-3-12 0,0 4 12 15,1 0-1-15,-1-3 0 0,2 1-2 16,-2 3 1-16,5-8 0 0,-7 9 0 0,3-1-1 16,4-8 0-16,-8 9 2 0,7-1-4 0,-2-2 1 15,-2-2 3-15,5-4-3 0,-4 14 2 0,3-9-4 16,-4 1 3-16,5 2-1 0,-4-3 0 16,4 4-1-16,-1-2 4 0,-2-1-1 0,2 2 1 15,0 0-1-15,1 0 3 0,-3-1 0 0,3 0-4 16,0 3 2-16,0-3-2 0,-1 4 0 0,1-4 2 15,0 3-1-15,0-3 2 0,1 4-1 0,-1-4 0 16,0 3-2-16,0-3-4 0,3 4 8 0,-2-2-8 16,0 2 5-16,1-4-1 0,0 4 2 0,1-3-1 15,-2 3-4-15,4-3 7 0,-4 0-2 0,3 2 1 16,0-1-14-16,-3 0 20 0,3-2-4 16,1 3-3-16,-1-3-2 0,2 3-4 0,-2-3-6 15,0 2 12-15,1-1-12 0,-1-1 17 0,0 2-15 16,0-3 14-16,2 3-13 0,-2-2 11 0,1-2-9 15,-1 3 25-15,1-2-31 0,-1-1 10 0,1 3-6 16,1-2 12-16,-2-2-14 0,1 3 15 16,-1-3-17-16,-4-4 15 0,9 8-9 0,-3-2 11 15,-6-6-12-15,11 7 13 0,-5-2-16 0,-6-5 27 16,9 8-27-16,0-5 13 0,-9-3-12 0,10 5 13 16,-3-1-12-16,-7-4 5 0,15 8-5 0,-15-8 4 15,13 5-1-15,-13-5 3 0,14 4-3 16,-14-4 3-16,14 3-1 0,-14-3 1 0,13 5-1 15,-13-5-1-15,14 2 0 0,-14-2 1 0,14 3 3 16,-14-3-2-16,15 2 3 0,-15-2-1 0,14 1-1 16,-14-1 2-16,14 0-4 0,-14 0 1 0,14 0 0 15,-14 0 1-15,14 0 5 0,-14 0-6 0,13 0-1 16,-13 0 0-16,17 0 1 0,-17 0-1 0,14-1 0 16,-14 1 1-16,15-4 0 0,-15 4 11 0,13-2-16 15,-13 2 12-15,14-5-10 0,-14 5 12 0,15-4-15 16,-15 4 12-16,13-3-12 0,-13 3 14 0,17-4-17 15,-17 4 16-15,11-5-15 0,-1 2 16 16,-10 3-18-16,13-6 18 0,-13 6-17 0,13-5 14 16,-13 5-16-16,13-8 17 0,-13 8-14 0,11-7 14 15,-11 7-7-15,13-5 9 0,-13 5-16 0,10-8 14 16,-10 8-15-16,9-6 15 0,-1 3-14 0,-8 3 15 16,10-8-14-16,-10 8 14 0,9-7-2 0,-9 7-1 15,10-7-1-15,-5 1 2 0,-5 6-4 0,9-6-2 16,-5 1 1-16,3 1 1 0,-2-1-1 0,0 0-1 15,-5 5 1-15,9-7 1 0,-4 1-3 16,-1 0 0-16,-4 6-2 0,10-8 2 0,-6 2 5 16,-4 6-5-16,7-8-4 0,-7 8 6 15,8-10 0-15,-4 5 1 0,-4 5-4 0,5-7 6 0,0 1-3 16,-5 6 0-16,5-7 0 0,-5 7 0 16,5-10 2-16,-5 10-3 0,4-8 0 0,-4 8 0 15,5-9 0-15,-5 9 24 0,4-10-23 0,-4 10-2 16,3-11-4-16,-3 11 4 0,3-11 1 0,-3 11-1 15,2-13 2-15,-2 13-2 0,0-10 0 0,1 2 1 16,-1 8 2-16,0-10-1 0,0 10-4 0,0-12 7 16,0 12-2-16,-1-13 0 0,1 13-1 0,-2-10 1 15,2 10 2-15,-2-12-3 0,2 12-6 0,-1-10 6 16,-2 3 1-16,3 7 3 0,0-10-4 16,0 10-2-16,-2-12 2 0,2 12-1 15,-3-9 1-15,3 9 0 0,-4-11 6 0,4 11-3 16,-1-13-5-16,1 13 0 0,-3-10 0 0,3 10 1 15,-5-11 1-15,4 6 0 0,-2-1 1 0,3 6-1 16,-6-12-9-16,6 12 12 0,-4-10-11 0,4 10 11 16,-6-10-11-16,6 10 13 0,-5-10-12 0,5 10 14 15,-7-8-11-15,7 8 20 0,-5-12-22 0,0 7 15 16,5 5-11-16,-6-6 12 0,2-1-9 0,4 7 15 16,-7-8-15-16,7 8 14 0,-6-6-12 0,6 6 13 15,-9-8-15-15,9 8 22 0,-6-6-25 0,6 6 14 16,-7-7-13-16,7 7 10 0,-9-8-13 15,9 8 18-15,-6-4-17 0,6 4 14 0,-6-7-12 16,6 7 18-16,-7-7-14 0,7 7 14 0,-9-3-9 16,9 3 8-16,-5-5-8 0,5 5 13 15,-9-7-17-15,9 7 13 0,-9-5-16 0,9 5 1 16,-6-1-2-16,6 1 1 0,-7-5 3 0,7 5 4 16,-8-4 3-16,8 4 16 0,-8-5-17 0,8 5 0 15,-8-2 0-15,8 2 2 0,-6-4 8 0,6 4 1 16,-9-2 0-16,9 2-1 0,0 0 0 0,-10-1-3 15,10 1 0-15,0 0 0 0,-11-3 2 0,11 3-4 16,0 0-5-16,-11-4-2 0,11 4 0 0,0 0 0 16,-10-3-1-16,10 3-2 0,0 0-2 0,-11-1 2 15,11 1-2-15,0 0 1 0,-11 0-1 0,11 0 4 16,0 0-2-16,0 0-3 0,-17-2-3 16,17 2 0-16,0 0 1 0,-12-1-2 0,12 1-1 15,0 0-5-15,-16 0-9 0,16 0-6 0,0 0-9 16,-16 0-18-16,16 0-13 0,-12-1-25 15,12 1-24-15,-14 0-26 0,14 0-32 0,-13 0-33 16,13 0-29-16,-14 0-32 0,14 0-89 0,-18 4-346 16,9-3-206-16</inkml:trace>
  <inkml:trace contextRef="#ctx0" brushRef="#br0" timeOffset="118514.49">12617 9184 63 0,'0'0'204'0,"0"0"-63"0,0 0-8 0,0 0-42 15,0 0 9-15,0 0-43 0,0 0 21 0,0 0-36 16,0 0 13-16,0 0-29 0,0 0 20 0,0 0-41 16,0 0 25-16,0 0-24 0,0 0 25 0,0 0-28 15,0-7 29-15,0 7-24 0,0 0 27 0,0 0-23 16,0 0 34-16,0 0-28 0,0 0 31 16,0 0-24-16,0 0 30 0,0 0-26 0,0 0 29 15,0 0-29-15,0 0 23 0,0 0-31 0,0 0 24 16,0 0-33-16,0 0 13 0,0 0-16 0,0 0 20 15,0 0-27-15,0 0 26 0,0 0-28 0,-7-4 22 16,7 4-27-16,0 0 23 0,0 0-25 0,0 0 27 16,-12 0-24-16,12 0 30 0,0 0-19 0,-10-1 23 15,10 1-18-15,0 0 27 0,-15-2-27 0,15 2 16 16,-9-2-18-16,9 2 22 0,-12-1-27 0,12 1 20 16,-11-3-6-16,11 3-3 0,-12 0-5 0,12 0-19 15,-11-2 22-15,11 2-7 0,0 0-16 16,-17 0 16-16,17 0-14 0,-14 0 11 15,14 0-10-15,-13 1 11 0,13-1-22 0,-13 1 16 16,13-1-6-16,-15 4 17 0,6 0-19 0,0-3 17 16,0 6-15-16,-1-3 12 0,1-1-13 0,-1 1 16 15,0 3-17-15,-1-2 0 0,-1-1 4 0,0 5 3 16,-2-4-3-16,1 1-6 0,3 3 4 0,-3-3 2 16,2 1 5-16,-3 1 1 0,2-1-1 0,1 2-2 15,-2-2 1-15,0 3 4 0,2-3-5 0,-1 4 4 16,3-3-6-16,-2 3-1 0,2-2 7 0,-3 3-4 15,6-3 2-15,-4 3 2 0,2-2-5 16,0 2-2-16,1 2 3 0,0-3 0 0,2 3 2 16,0 1-4-16,1 0 4 0,0-2 0 0,-2 2 1 15,5 1-1-15,-2 2 2 0,2 1 1 0,0-3-3 16,-2 3 0-16,3-3 2 0,0 3-2 0,3-3 2 16,-2 0-1-16,0 1-5 0,2 0 3 0,2-2 0 15,-3 3 20-15,2-2-17 0,1 0 13 0,3-3-16 16,-3 1 16-16,5 1-18 0,-2 1 17 0,2-1-21 15,0-2 20-15,-1-1-4 0,2-1 1 0,0 1-22 16,-1 1 20-16,2-4-17 0,-1 1 15 16,2-2-16-16,1 2 14 0,-1-3-16 0,0 2 23 15,2-3-18-15,-2 0 18 0,2-1-17 0,-1 1 14 16,0-3-18-16,-1 0 21 0,2 1-4 16,-2-3-2-16,0 2 1 0,1-3-4 0,-1 0 0 15,-2-4-5-15,2 2 4 0,1 0-1 0,0-2 3 16,-1-1-8-16,2-3 5 0,-2 4-3 0,1-4 7 15,-1-3-20-15,0 4 21 0,1-6-16 0,0 0 18 16,-3 1-17-16,1-2 15 0,-1-2-16 0,-2-2 5 16,0 1 0-16,3-1 1 0,-6 0 2 0,2-3 3 15,-3 1-1-15,-1 0 11 0,-3-2-10 0,3 1 3 16,-4-1-4-16,-4-4-4 0,3 3 2 0,-4-2 2 16,-2-4 9-16,-2 1 8 0,-1 0-14 15,0 2 11-15,-2-1-16 0,-3 3 15 0,1 0-18 16,-4 3 17-16,3-4-16 0,-3 4 14 0,-1 3-14 15,1-1 14-15,-4 2-11 0,5 5 9 0,1-2-17 16,-1 0 9-16,-1 5-18 0,-1-2 15 0,1 4-27 16,3-1 14-16,1 2-38 0,-3 3 5 0,3 1-53 15,0 2 6-15,1 1-47 0,-3 3-25 0,2 2-34 16,-3 7-171-16,2 0 172 0</inkml:trace>
  <inkml:trace contextRef="#ctx0" brushRef="#br0" timeOffset="119634.05">12951 9856 21 0,'0'0'102'0,"0"0"5"0,0 0 1 15,0 0-4-15,0 0-3 0,0 0-6 0,0 0-8 16,0 0 2-16,0 0 2 0,0 0 0 15,0 0-3-15,0 0 4 0,-14-1-3 0,14 1 7 16,0 0 5-16,0 0-24 0,-8-4 18 0,8 4-19 16,0 0 17-16,0 0-10 0,0 0 7 0,-11-2 2 15,11 2-6-15,0 0-2 0,0 0-13 0,-8-3-10 16,8 3-12-16,0 0-8 0,0 0-11 0,0 0-1 16,0 0-18-16,-6-3-2 0,6 3-7 0,0 0 2 15,0 0-2-15,9-3-5 0,-9 3 8 0,19-5 6 16,-4 1-6-16,4-1-1 0,4 1-11 0,4-1 10 15,5-1-6-15,1 0 6 0,2 1-3 0,-1-3-20 16,2 3-34-16,1 1-47 0,1 0-13 16,-2-1-81-16,0 1-49 0,-3 2-52 15,-3 2-188-15,-2-3 28 0</inkml:trace>
  <inkml:trace contextRef="#ctx0" brushRef="#br0" timeOffset="121713.7">14309 9811 41 0,'0'0'374'0,"-11"1"-76"15,11-1-87-15,-13 5-6 0,13-5-47 16,-11 0-2-16,11 0-13 0,-12 0-1 0,12 0-6 15,0 0-5-15,-13 1-7 0,13-1-12 0,0 0-1 16,0 0-22-16,-15 0 13 0,15 0-15 0,0 0 21 16,0 0-16-16,0 0 16 0,-13 0-16 0,13 0 12 15,0 0-18-15,0 0 27 0,0 0-43 0,-14 0 7 16,14 0-20-16,0 0 11 0,0 0-25 0,0 0 12 16,0 0-25-16,0 0 13 0,0 0-31 0,0 0 14 15,0 0-24-15,0 0 35 0,0 0-45 16,0 0 15-16,-9-1-18 0,9 1 19 0,0 0-16 15,0 0 11-15,17 0-10 0,-17 0 16 0,20-5-17 16,-2 5 17-16,3-1-15 0,4-1 17 0,5 1-19 16,0 1 18-16,10-2-1 0,-2 1 3 0,3 1-1 15,4 0-8-15,-2-1-1 0,8 1 0 0,-1 0 2 16,4-1 0-16,-2-1-19 0,6 1 23 0,-2-1-17 16,3 1 17-16,2-2-19 0,1 1 19 0,0 0 0 15,1-1-5-15,-2 2 0 0,2-2-1 0,-2 3 1 16,2-3 2-16,-2 1-5 0,-1-2 0 0,-1 3-17 15,-3 0 24-15,2-1-23 0,-5 1 4 16,-3 0-25-16,1 1 18 0,-7 0-15 0,-2 0 3 16,-4 1-3-16,1 0 0 0,-2-1-1 0,-8 2 9 15,2-1 4-15,-3 0 4 0,-1 0 4 0,-2 2 3 16,-2-1 1-16,-2 0 3 0,-1-1 3 0,2-1-1 16,-4 1 5-16,0 1-1 0,1-2-3 15,-5 1 2-15,0 2-1 0,1-2 1 0,-2 0-7 16,2 1-45-16,-3-2-9 0,2 1-27 0,-4 1-16 15,3 1-38-15,-13-3-32 0,23 0-17 0,-23 0-68 16,19 0-55-16,-19 0-348 0,14 0-172 0</inkml:trace>
  <inkml:trace contextRef="#ctx0" brushRef="#br0" timeOffset="124196.88">17235 9885 419 0,'0'0'408'0,"0"0"-73"15,-17-2-59-15,17 2-30 0,0 0-22 0,-10-2 2 16,10 2-19-16,-10-1-10 0,10 1-23 0,-8-2-4 16,8 2-32-16,0 0-5 0,-9-4-36 0,9 4 0 15,0 0-30-15,-9-2 4 0,9 2-26 0,0 0 9 16,-9-3-21-16,9 3 14 0,0 0-23 0,0 0 15 15,0 0-24-15,-5-6 16 0,5 6-24 16,0 0 18-16,0 0-8 0,0 0 27 16,5-3-8-16,-5 3 36 0,14-1-29 0,-1-1 20 15,2 2-35-15,3 2 14 0,3-1-23 0,4 1 15 16,3-1-32-16,0 3 0 0,2-2-2 0,4 5 6 16,2-5 2-16,1 3-8 0,2-2-3 0,1 2-8 15,-1-1-39-15,-1-1-45 0,-2-1-50 0,1 1-52 16,-3 0-54-16,-3-2-40 0,-4 1-45 0,0-2-91 15,-4 3-339-15,-3-3-282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03:40.953"/>
    </inkml:context>
    <inkml:brush xml:id="br0">
      <inkml:brushProperty name="width" value="0.05292" units="cm"/>
      <inkml:brushProperty name="height" value="0.05292" units="cm"/>
      <inkml:brushProperty name="color" value="#FF0000"/>
    </inkml:brush>
  </inkml:definitions>
  <inkml:trace contextRef="#ctx0" brushRef="#br0">5762 6040 13 0,'0'0'98'0,"0"0"-5"0,-9-1-11 0,9 1 7 15,0 0-16-15,-6-4 2 0,6 4-8 0,0 0-2 16,0 0-11-16,-9-4-6 0,9 4-4 0,0 0-2 15,0 0-4-15,0 0-2 0,0 0-4 0,0 0 3 16,-8-2 4-16,8 2 2 0,0 0-5 0,0 0-4 16,0 0 1-16,0 0-2 0,0 0-5 15,0 0 0-15,0 0 5 0,0 0-6 0,0 0 4 16,0 0-5-16,-9-3-5 0,9 3-2 0,0 0 0 16,0 0-1-16,0 0-1 0,0 0-2 15,0 0 4-15,0 0 7 0,-6-3-1 0,6 3-6 16,0 0-2-16,0 0 7 0,0 0-2 0,0 0 1 15,-9-3-3-15,9 3 0 0,0 0 5 0,0 0 5 16,-8-2 0-16,8 2-1 0,0 0 4 0,0 0 1 16,0 0 4-16,0 0-1 0,0 0-5 0,0 0-3 15,-9-1 1-15,9 1-7 0,0 0 2 0,0 0-9 16,0 0-8-16,0 0 2 0,0 0-4 0,0 0 0 16,0 0 1-16,0 0 0 0,0 0 0 0,0 0-4 15,0 0-4-15,0 0 5 0,-6-5-4 0,6 5-1 16,0 0-4-16,0 0 4 0,0 0 0 0,0 0-3 15,0 0-3-15,0 0 14 0,0 0-8 16,0 0 1-16,0 0-3 0,0 0 4 0,0 0-6 16,10-4 1-16,-10 4 6 0,12-2 0 0,-12 2-2 15,15-2 2-15,-6-1 0 0,1 2 0 0,4 0 0 16,4-3 1-16,0 1-2 0,2 1-2 0,5 0 3 16,3 1 0-16,0-2 0 0,3 2 2 0,-2 0 2 15,8-1 0-15,1 0 1 0,-6 0-8 0,0 2-3 16,-1-2 4-16,-2 2 4 0,3-1-2 0,-2 1 2 15,-1-2-1-15,-1 2 1 0,-2 0-1 16,-2-1 2-16,-1 1 1 0,-1 0-2 16,-3 0-4-16,4 0 6 0,-4 0-3 0,-1 0 1 0,-3 0-1 15,2 0 12-15,-2 1-13 0,-2-1 1 16,1 0-3-16,-1 0 1 0,-3 2-3 0,-10-2 2 16,19 0-3-16,-19 0 7 0,18 1 3 0,-18-1-4 15,14 0 1-15,-14 0 1 0,13 0-3 0,-13 0 6 16,0 0 0-16,17 2 2 0,-17-2-2 0,0 0 0 15,0 0 1-15,14 0 19 0,-14 0-9 0,0 0 3 16,0 0-6-16,11 2 3 0,-11-2-4 0,0 0 0 16,0 0-1-16,0 0 3 0,0 0-2 0,9-2-6 15,-9 2 4-15,0 0-9 0,0 0 6 16,0 0-7-16,0 0 3 0,0 0-4 0,0 0 5 16,0 0-6-16,0 0 3 0,12 2-4 0,-12-2 4 15,0 0-2-15,0 0 2 0,0 0-2 0,0 0 10 16,0 0-11-16,0 0 7 0,0 0-10 0,0 0 8 15,0 0-3-15,0 0 15 0,0 0-11 0,0 0 1 16,0 0 2-16,0 0 4 0,0 0 22 0,0 0 4 16,0 0 0-16,0 0 0 0,0 0 0 0,0 0-6 15,0 0-8-15,0 0-6 0,0 0-1 0,0 0-2 16,0 0-5-16,0 0-2 0,0 0-2 0,0 0-4 16,0 0-37-16,0 0-48 0,0 0-73 0,0 0-65 15,0 0-95-15,0 0-266 0,-8-4-97 0</inkml:trace>
  <inkml:trace contextRef="#ctx0" brushRef="#br0" timeOffset="1932.08">6268 6080 63 0,'0'0'100'16,"0"0"-14"-16,0 0-11 0,0 0-11 0,0 0-11 16,0 0-10-16,0 0-7 0,0 0 0 0,0 0 5 15,0 0 0-15,0 0-4 0,0 0-2 0,0 0-2 16,0 0-5-16,0 0-3 0,0 0 0 0,0 0-7 15,-6-3-2-15,6 3-8 0,0 0-4 0,0 0 8 16,0 0-6-16,0 0-2 0,0 0 1 16,0 0 0-16,0 0-2 0,0 0-3 0,0 0 0 15,0 0-2-15,0 0 3 0,0 0 1 0,0 0-2 16,0 0 0-16,0 0 0 0,0 0-2 0,0 0 0 16,0 0-3-16,0 0 2 0,0 0 3 0,0 0-8 15,0 0 3-15,0 0 3 0,1-8 2 0,-1 8 2 16,0 0-4-16,0 0 2 0,0 0 0 0,8-2-4 15,-8 2 2-15,0 0-5 0,0 0 8 0,6-6-2 16,-6 6-1-16,0 0-4 0,0 0-1 0,5-4 0 16,-5 4-2-16,0 0 1 0,0 0-3 0,0 0-7 15,8-2-1-15,-8 2 5 0,0 0 5 0,0 0-1 16,0 0 2-16,0 0 1 0,0 0 4 16,0 0-5-16,0 0 5 0,0 0 7 15,5-4 0-15,-5 4-1 0,0 0 6 0,0 0 4 16,0 0 6-16,0 0 2 0,0 0 6 0,0 0-5 15,0 0 6-15,0 0 2 0,0 0 10 0,0 0-6 16,0 0 0-16,0 0 0 0,0 0-1 0,0 0-8 16,0 0-4-16,0 0-6 0,0 0 1 0,0 0-3 15,0 0-1-15,0 0-4 0,0 0-2 0,0 0-3 16,0 0 1-16,0 0-2 0,0 0-1 0,0 0-2 16,0 0-5-16,0 0-2 0,0 0 1 15,0 0 4-15,0 0-3 0,0 0-3 0,0 0-7 0,0 0-12 16,0 0-7-16,0 0 5 0,0 0-1 15,0 0 3-15,9 3 4 0,-5 0-13 0,1 3-33 16,4 5-21-16,2-2-19 0,2 5-99 0,6 6 66 16</inkml:trace>
  <inkml:trace contextRef="#ctx0" brushRef="#br0" timeOffset="19493.64">11242 5287 372 0,'0'0'513'0,"-5"-4"-119"0,5 4-99 0,-4-5-51 16,4 5-24-16,0 0-7 0,-6-5-1 0,6 5-3 15,0 0 7-15,-8-3 2 0,8 3-8 16,0 0-19-16,0 0-20 0,-9-2-22 0,9 2-33 15,0 0-16-15,0 0-18 0,0 0-16 0,0 0-5 16,0 0-1-16,-5-7 4 0,5 7-9 0,0 0-28 16,0 0 27-16,0 0-35 0,0 0 26 0,0 0-27 15,0 0 17-15,0 0-31 0,0 0 33 0,0 0-35 16,0 0 33-16,0 0-26 0,-5-3 30 0,5 3-36 16,0 0 20-16,0 0-25 0,0 0 27 0,-9-5-34 15,9 5 29-15,0 0-35 0,-6-5 26 16,6 5-27-16,-7-4 36 0,7 4-39 0,-9-7 30 15,9 7-46-15,-15-7 44 0,9 3 0 0,-2-1-3 16,-2 1-6-16,-2-3-2 0,2 2-15 0,-4-2 2 16,-3 1-1-16,2-1 7 0,-2 1-4 0,-4 1 7 15,0-3 1-15,-2 2-5 0,0 0 2 0,0 2-1 16,0-2 6-16,0 2 0 0,0 0-1 16,4 0 3-16,0 1-1 0,0-1 0 0,-2 2 3 15,3-2 1-15,-1 2-1 0,0 2 2 0,1-4 0 16,0 2-9-16,3 0 5 0,-3 1 1 0,1 0-2 15,2 1 5-15,2-1-3 0,-2 0 2 16,1-2 7-16,-1 3 1 0,-1-1-3 0,2 1 4 16,0-1-3-16,-1 1-1 0,1 0 12 0,-3 0-7 15,4 0-10-15,-2 0 2 0,2 0 5 0,-1 1-1 16,-1 0 1-16,1-1 0 0,-3 1-1 0,4 1-2 16,-2 0-3-16,2 0-1 0,-2 2 6 0,2 0-2 15,-1-3-6-15,1 3 9 0,2-2-7 0,-1 3-4 16,1-1 1-16,-2-1-1 0,4 1-1 0,-1 0 0 15,1 2-28-15,-1-2 33 0,1 0-29 0,0 2 34 16,0 1-30-16,0-3 31 0,1 4-31 16,-2 0 37-16,5-4-34 0,-3 3 37 0,3 1-36 0,-3-1 37 15,2-1-36-15,0 1 29 0,-1-1-28 16,2 2 30-16,1-1-30 0,-1-2 30 16,0 4-29-16,1-5 29 0,4-4-28 0,-6 10 30 15,2-3-32-15,0-3 31 0,4-4-24 0,-4 11 26 16,4-11-24-16,-5 8 24 0,5-8-33 0,-5 9 28 15,5-9-29-15,-2 8 29 0,2-8-28 0,-3 6 31 16,3-6-31-16,-4 9 32 0,4-9-30 0,0 6 27 16,0-6-26-16,-4 6 25 0,4-6-18 0,0 8 25 15,0-8-28-15,0 0 23 0,-1 9-27 0,1-9 26 16,-1 7-31-16,1-7 33 0,-3 4-31 0,3-4 30 16,0 0-29-16,0 9 27 0,0-9-29 0,0 0 28 15,-1 8-29-15,1-8 25 0,0 0-32 16,-3 6 21-16,3-6-29 0,0 0 7 0,0 0-40 15,0 0 1-15,0 0-12 0,0 7-14 0,0-7-17 16,0 0-4-16,0 0-14 0,0 0-7 0,0 0-15 16,0 0-12-16,0 0-8 0,0 0-16 0,0 0-10 15,0 0-2-15,0 0-2 0,0 0 1 0,0 0-1 16,0 0-4-16,0 0 10 0,0 0-4 0,0 0 1 16,0-7 8-16,0 7-10 0,-2-9 26 15,-2 1-88-15,4 8 82 0</inkml:trace>
  <inkml:trace contextRef="#ctx0" brushRef="#br0" timeOffset="19976.74">9950 5230 15 0,'-4'-7'207'0,"4"7"-21"0,-5-9-31 0,5 9-2 16,-6-7-15-16,6 7-6 0,-8-6 16 0,8 6-26 16,-5-6 13-16,5 6-34 0,0 0 33 0,-4-4-52 15,4 4 40-15,0 0-64 0,-5-7 51 0,5 7-69 16,0 0 51-16,0 0-63 0,-4-5 2 0,4 5 4 15,0 0-5-15,0 0 0 0,0 0-5 0,0 0 0 16,0 0-5-16,-6 4-2 0,6-4 4 0,-4 12 2 16,8-4 4-16,-4 3 5 0,2 2 8 15,-2 1-1-15,4 1 0 0,-1 2 0 0,1 1 0 16,-2 0 12-16,5 2-6 0,-5 0-3 0,6-2-4 16,-6-1-1-16,2 0 1 0,1 0-5 0,-1 0-9 15,1-5-1-15,-1 3 42 0,-1-2-58 16,2-3 46-16,-3 0-60 0,1-1 50 0,-2 0-50 15,2-2 52-15,-1 0-57 0,-2-7 52 0,3 10-49 16,-3-10 47-16,4 11-52 0,-4-11 61 0,1 6-53 16,-1-6 49-16,1 5-48 0,-1-5 51 0,4 8-52 15,-4-8 48-15,0 0-58 0,0 0 52 0,4 8-55 16,-4-8 50-16,0 0-53 0,0 0 54 16,0 0-61-16,2 5 54 0,-2-5-57 0,0 0 54 15,0 0-50-15,0 0 2 0,0 0 7 0,0 0 1 16,0 0 4-16,0 0 1 0,13-1 5 0,-13 1 0 15,9-4-1-15,-9 4 0 0,10-6 0 0,-1-1-4 16,-1 3-6-16,0-1-13 0,-1 1-17 0,2-3-15 16,0 2-24-16,1 0-19 0,-2 0-18 0,1-2-18 15,0 1-5-15,1 2-7 0,-1-4-15 0,0 4-12 16,1-1-16-16,-2-3-36 0,0 4-34 0,-2-2-135 16,2 3 140-16</inkml:trace>
  <inkml:trace contextRef="#ctx0" brushRef="#br0" timeOffset="39670.15">10401 8960 52 0,'0'0'168'0,"0"0"-35"0,0 0-26 0,0 0-13 15,0 0-10-15,-5 4-10 0,5-4-10 0,0 0-26 16,0 0 7-16,0 0-7 0,0 0 2 0,0 0-7 16,0 0-7-16,-9 5-5 0,9-5-4 0,0 0-2 15,0 0-4-15,0 0-5 0,0 0 1 0,0 0 3 16,0 0 0-16,0 0 0 0,0 0 3 0,0 0 3 15,-5 4 28-15,5-4-29 0,0 0 37 16,0 0-37-16,0 0 28 0,0 0-28 0,0 0 27 16,0 0-19-16,0 0 29 0,0 0-39 0,-9 2 31 15,9-2-36-15,0 0 38 0,0 0-31 0,0 0 31 16,0 0-25-16,0 0 28 0,0 0-29 0,0 0 27 16,0 0-31-16,0 0 28 0,-9 2-26 0,9-2 23 15,0 0-28-15,0 0 22 0,0 0-25 0,0 0 19 16,0 0-15-16,0 0 9 0,0 0-6 0,0 0 11 15,0 0-14-15,0 0 9 0,0 0-11 0,0 0 6 16,0 0-5-16,0 0 10 0,-10 2-13 0,10-2 13 16,0 0-6-16,0 0 5 0,0 0-7 0,0 0 11 15,0 0-5-15,0 0 10 16,0 0-3-16,0 0 2 0,0 0 6 0,0 0-4 16,0 0 0-16,0 0-2 0,0 0-2 0,0 0-6 15,0 0 1-15,0 0-9 0,0 0 7 0,0 0-9 16,0 0 7-16,0 0-5 0,0 0 7 0,0 0-10 15,0 0 5-15,0 0-12 0,0 0 4 0,0 0-13 16,0 0 13-16,0 0-14 0,0 0 12 0,0 0-10 16,0 0 7-16,0 0-6 0,0 0 3 0,0 0-5 15,0 0 5-15,0 0-4 0,0 0 4 0,0 0-4 16,0 0 5-16,0 0-4 0,0 0 6 0,10-2-6 16,-10 2 4-16,8-2-5 0,-8 2 4 0,10-2-3 15,-10 2 7-15,15-3-5 0,-15 3 5 0,13-4-6 16,-13 4 7-16,19-3-3 0,-19 3 6 15,20-3-7-15,-9 1 4 0,-1 1-10 0,-1 0 3 16,4-2-7-16,-3 2 13 0,2-1-11 0,-1 2 12 16,-2-2-7-16,4 0 4 0,-3 1-4 0,3 1 6 15,-3-1-6-15,3 1 6 0,-3 1-7 0,3-1 6 16,-3 1-3-16,-10-1 3 0,22 2-4 0,-22-2 4 16,19 2-8-16,-19-2 9 0,19 0-6 0,-19 0 8 15,18 3-9-15,-18-3 12 0,14 2-9 0,-14-2 10 16,13 2-13-16,-13-2 3 0,14 1-5 0,-14-1 8 15,0 0-11-15,14 0 14 0,-14 0-14 16,0 0 14-16,14 2-9 0,-14-2 7 0,0 0-6 16,0 0 8-16,12 0-8 0,-12 0 8 0,0 0-7 15,0 0 6-15,0 0-6 0,11 2 5 0,-11-2-3 16,0 0 5-16,0 0-11 0,0 0 9 0,0 0-9 16,0 0 7-16,0 0-8 0,0 0 5 0,0 0-8 15,0 0-5-15,12 0-7 0,-12 0-6 0,0 0-24 16,0 0-17-16,0 0-19 0,0 0-44 0,0 0-7 15,0 0-70-15,0 0-33 0,0 0-297 0,0 0-48 16</inkml:trace>
  <inkml:trace contextRef="#ctx0" brushRef="#br0" timeOffset="53166.28">10653 9179 46 0,'0'0'403'16,"0"0"-91"-16,0 0-40 0,0 0-13 0,0 0-21 15,0 0-17-15,0 0-26 0,0 0-24 0,0 0-21 16,0 0-22-16,0 0-12 0,0 0-7 0,0 0-4 15,0 0-3-15,0 0 1 0,0 0 0 0,0 0-5 16,0 0-5-16,0 0-7 0,0 0-2 0,0 0-8 16,0 0 3-16,9-3-9 0,-9 3-11 0,0 0-13 15,0 0-6-15,1-7-14 0,-1 7-1 0,0 0-4 16,-1-6-6-16,1 6-3 0,0 0-1 0,-1-10-3 16,1 10 0-16,-3-6-2 0,3 6 0 15,0 0-3-15,-4-5-1 0,4 5-7 0,-6-4 0 16,6 4 1-16,-10-3-1 0,10 3-1 15,-13 3-2-15,13-3 6 0,-19 4 2 0,7 1-1 16,1 0-2-16,-3 2-3 0,1 1-3 0,-1-2 2 16,1 5 49-16,-1-4-56 0,1 4 49 0,4-3-56 15,-2 3 50-15,-1-3-53 0,6 2 44 0,-3-3-53 16,4 4 46-16,1-4-53 0,0 3 55 0,4-3-54 16,3 3 56-16,1-3-51 0,1 4 56 0,5-2-56 15,0 0 53-15,4-2-58 0,0 2 51 16,4 1-62-16,-1-2 44 0,2 1-69 0,-4-1 54 15,-1 0-65-15,3-2 59 0,-2 1-51 0,-2 3 58 16,1-5-50-16,-4 3 55 0,2 0-53 0,-3-3 56 16,-3 3-49-16,-1-3 62 0,2 2-46 0,-5 1 63 15,-2-8-53-15,-1 14 60 0,-3-8-52 0,-1-1 65 16,-3 4-36-16,1-3 57 0,-2-2-48 0,-3 0 60 16,2 2-54-16,-3-3 53 0,3-1-58 0,-3 0 49 15,2 0-59-15,-1-2 50 0,-2 0-60 0,5-1 36 16,-2 0-46-16,-1-1 36 0,3 0-81 0,9 2 26 15,-15-5-100-15,7 1-6 0,8 4-111 0,-9-8-42 16,9 8-49-16,-2-10-379 0,2 10-231 0</inkml:trace>
  <inkml:trace contextRef="#ctx0" brushRef="#br0" timeOffset="53816.92">10684 9197 128 0,'1'-7'449'0,"-1"7"-110"16,1-6-75-16,-1 6-64 0,0-8-44 0,0 8-36 15,0 0-29-15,4-7-18 0,-4 7-12 0,0 0-10 16,9 7-8-16,-3-1-15 0,-2 2-1 0,0 1-7 16,4 2-4-16,-3 1 45 0,0 2-59 15,1 2 46-15,-2-4-57 0,3 2 51 0,-5 1-55 16,5-3 58-16,-5-1-67 0,2 1 63 0,0-3-64 15,-2 2 56-15,1-5-51 0,-2 2 57 0,2 0-56 16,-3-8 60-16,2 11-54 0,-2-11 66 0,4 7-54 16,-4-7 63-16,0 0-76 0,8 3 57 0,-8-3-62 15,6-5 50-15,-6 5-60 0,8-11 7 0,-4 6 4 16,-2-3 1-16,2 0 4 0,1 2 0 0,-2-2 4 16,2 2-1-16,0 0-2 0,-4-2 1 0,4 4 3 15,-5 4-5-15,4-7 9 0,0 0-8 0,-4 7 7 16,9-4-6-16,-9 4 3 0,0 0-3 15,15-1 5-15,-15 1 0 0,11 1 2 0,-11-1 2 0,12 4-1 16,-12-4-3-16,12 7 2 0,-6-3 1 16,-6-4-1-16,13 3 2 0,-8 0-1 0,-5-3-3 15,14 4 6-15,-6 0 0 0,-8-4 2 0,11 3 0 16,-11-3-1-16,18-2 1 0,-18 2 2 0,14-2-1 16,-5-4-1-16,1 4 2 0,-2-1 5 0,0-3-10 15,-2-1 20-15,4 2-16 0,-3-2-6 0,-1-2 9 16,-2 2-11-16,4-4 1 0,-3 4 1 0,-3-4-2 15,2 2 8-15,0 0-2 0,-3 1 21 0,-1 0 10 16,3 1 19-16,-3 7 11 0,1-10 11 0,-1 10 5 16,0-10 0-16,0 10-15 0,0 0-11 15,0-8-11-15,0 8 11 0,0 0-31 0,0 0 0 16,-9 5-6-16,9-5 2 0,-5 8-3 16,4-1 3-16,-3 0-7 0,4 0-3 0,0 4 50 15,0 0-67-15,0-2 52 0,4 3-51 0,-2-3 44 16,2 2-52-16,0-3 49 0,1 3-50 0,3-4 50 15,1 2-50-15,-3-2 52 0,3-3-51 0,0 4 46 16,4-4-57-16,-3-1 52 0,-1-3-77 0,4 2 4 16,-2-4-119-16,1 1-52 0,-1-2-56 0,-2-4-47 15,3 2-386-15,-2-2-215 0</inkml:trace>
  <inkml:trace contextRef="#ctx0" brushRef="#br0" timeOffset="55003.93">9403 8941 100 0,'0'0'521'0,"0"0"-104"16,0 0 0-16,0 0-94 0,0 0 37 0,-5 4-93 16,5-4 12-16,0 0-102 0,4-6 7 15,0 1-78-15,3-8 23 0,5-3-73 0,3-3 37 16,6-4-68-16,3-6 44 0,4 0-61 0,8-10 48 15,0-2-56-15,1-1 41 0,1-1-47 16,-2 3 6-16,-2 1 0 0,-7 4 3 0,1 2 49 16,-2 3-55-16,-4 0 51 0,-3 8-55 0,-4 1 44 15,2 0-55-15,-6 4 52 0,-1 1-53 0,1 4 50 16,-5 2-59-16,2-1 38 0,-2 4-87 0,-1-2 4 16,-1 4-115-16,-4 5-37 0,1-7-86 0,-1 7-27 15,0 0-42-15,-5 5-307 0,0-2-195 0</inkml:trace>
  <inkml:trace contextRef="#ctx0" brushRef="#br0" timeOffset="56915.92">9205 9064 132 0,'0'0'294'0,"0"0"-50"0,4-7-24 0,-4 7-19 16,0 0-15-16,0 0-18 0,1-5-16 0,-1 5-21 16,0 0-18-16,0 0-15 0,0 0-11 0,0 0-24 15,0 0-7-15,-5-5-9 0,5 5-10 0,0 0-3 16,-10 3-9-16,10-3 17 0,-10 3-25 0,10-3-3 15,-13 8 0-15,5-1-11 0,2-2 0 16,-2 1-2-16,2 4-5 0,-1-4 6 0,2 3-1 0,-1 0 1 16,2 2 0-16,0-5-2 0,0 6-1 0,4-4-1 15,-1 1-4-15,1-4 3 0,1 3-2 16,2-1-2-16,-2-2 2 0,3 0 0 16,-4-5 3-16,10 8-1 0,-10-8 1 0,13 2-2 15,-13-2 23-15,10 2-14 0,-10-2-5 0,14-4 8 16,-14 4-5-16,12-7 0 0,-7 2 8 0,0 0-3 15,1-2-5-15,-2-1 26 0,0 4-6 0,-1-4 6 16,-2 2 3-16,0 0-3 0,-1-2 6 0,0 2 20 16,0 6 3-16,0-12-6 0,0 12-8 0,-1-8-8 15,1 8-10-15,-3-9-5 0,3 9-4 0,0 0-7 16,-5-7-5-16,5 7-2 0,0 0-3 0,0 0-4 16,-6 5 0-16,2 3 1 0,4 1-6 15,0 3 7-15,0 3 1 0,6 0 8 0,-2 3 14 16,0 7-34-16,1-2 42 0,3 5-72 0,1 1 39 15,-3 2-65-15,2-4 63 0,0 5-55 0,-1-4 63 16,1 1-54-16,-3-6 59 0,0 0-52 0,-1 0 11 16,0-1 1-16,-3-5 17 0,4-2 1 0,-4-1 8 15,2 1 7-15,-2-5 4 0,-1 1 16 0,0-3 10 16,0 0 1-16,0-8 47 0,-1 9-58 0,1-9 59 16,-5 4-66-16,5-4 47 0,-13-4-67 0,13 4 52 15,-13-9-61-15,8 1 55 0,-4 0-51 16,3-3 50-16,-2 1-53 0,-2-2 53 0,5 2-44 0,-3-3 51 15,3 0-55-15,-3 3 53 0,2-2-65 16,2-1 55-16,2 2-57 0,-1-1 52 0,2 2-56 16,-2-3 52-16,3 0-56 0,3 2 6 0,-2-3 5 15,3 0 1-15,0 0-5 0,2-1 3 0,-1 1-2 16,4-3-15-16,-1 4-16 0,1 1-8 0,-3-2-3 16,3-1-13-16,0 4 10 0,1-3-24 0,2 1-4 15,-3 1-5-15,2-1 1 0,-2 1 4 0,0-1-3 16,4 1 0-16,-3-1 1 0,-1 3 5 0,1-2-2 15,-1 0 14-15,-1 2 2 0,1-2 25 16,-3 1 3-16,2-1 26 0,-3 0 5 16,0 1 25-16,3-3 25 0,-6 7-1 0,2-6 35 0,0 2 6 15,-3 2 42-15,3-2-33 0,-4 5 47 16,3-2-50-16,-2 0 65 0,-1 2-56 0,3-1 60 16,-3 7-68-16,1-9 42 0,-1 9-71 0,0-10 37 15,0 10-61-15,1-7 43 0,-1 7-68 0,0 0 45 16,0-6-58-16,0 6 49 0,0 0-53 0,0 0 51 15,-1 6-55-15,1-6 6 0,1 16 6 0,-1-6 2 16,3 2 15-16,-1 5-9 0,2 0 3 0,0 0-4 16,0 4 3-16,2 0 1 0,-1 2-1 0,3-1 3 15,-2 3 0-15,3 0 55 0,-2-2-65 0,3 5 54 16,-4-5-59-16,3-3 60 0,-1 1-50 16,1-1 37-16,-3 0-52 0,2-2 52 0,0 0-55 15,-1-2 53-15,-2 0-57 0,-1-3 58 0,1-2-56 16,-1 1 53-16,1-4-64 0,-2 3 45 0,-2-4-97 15,4 2-12-15,-5-4-100 0,0-5-69 0,-5 13-77 16,5-13-219-16,-9 6-78 0</inkml:trace>
  <inkml:trace contextRef="#ctx0" brushRef="#br0" timeOffset="57066.06">9433 9399 112 0,'0'0'372'0,"-4"-8"-107"0,1 2-13 0,3-1-58 16,0 7 19-16,0-13-71 0,3 4-22 15,-2 1-18-15,3-3-23 0,2 4-16 16,-1-7-13-16,2 3-10 0,-1 1-9 0,3-4-21 16,1 4-63-16,-1-2-73 0,0 2-90 0,1 0-300 15,-1-1-17-15</inkml:trace>
  <inkml:trace contextRef="#ctx0" brushRef="#br0" timeOffset="58549.7">10639 9504 367 0,'-5'4'352'0,"5"-4"-99"16,0 0 40-16,0 0-71 0,0 0 58 0,0 0-69 16,0 0 35-16,0 0-83 0,0 0 30 15,0 0-66-15,0 0 33 0,0 0-68 0,0 0 45 16,0 0-58-16,0 0 49 0,0 0-61 0,0 0 48 15,0 0-49-15,9-6 46 0,-3 1-64 0,3-2 39 16,8 0-65-16,2-3 49 0,5-1-58 0,6-3-5 16,4-1-8-16,3-1 1 0,3 4-5 0,1-5 7 15,-3 2-3-15,4 0 1 0,-1 4-1 0,-1-3-5 16,-2 0 5-16,-6 5-3 0,-4-2-4 0,3 3-8 16,-7-1-17-16,-1 3-14 0,-1-1-7 0,-7 0-10 15,4 4 5-15,-6-2-4 0,1 0-7 16,-2 1 1-16,-3 1-10 0,2 2-10 15,-3-2-24-15,-8 3-40 0,13-6-28 0,-13 6-56 16,6-7-32-16,-6 7-52 0,0 0-43 0,6-4-148 16,-6 4-12-16</inkml:trace>
  <inkml:trace contextRef="#ctx0" brushRef="#br0" timeOffset="58851.7">10883 9515 6 0,'0'0'288'0,"-6"4"-58"0,6-4-31 0,-7 3-6 15,7-3-26-15,0 0 13 0,-5 4-64 0,5-4 17 16,0 0-56-16,0 0 25 0,0 0-60 0,0 0 33 15,0 0-43-15,8-4 41 0,-8 4-61 0,15-5 49 16,-3 0-56-16,-1 1 41 0,6 0-50 0,-2-2 42 16,3-1-51-16,1 1 46 0,3-2-52 0,0 0 34 15,-1 1-92-15,0-2-54 0,-1 4-62 16,2-2-110-16,-8-3-135 0,1 6 94 16</inkml:trace>
  <inkml:trace contextRef="#ctx0" brushRef="#br0" timeOffset="61199.7">10851 9435 227 0,'0'0'215'0,"0"0"-36"16,0 0-12-16,0 0 6 0,-2-5-27 0,2 5 20 15,0 0-63-15,0 0 22 0,0 0-58 0,0 0 45 16,0 0-66-16,0 0 36 0,0 0-55 0,-4-4 30 16,4 4-50-16,0 0 36 0,0 0-50 0,0 0 40 15,0 0-41-15,-3 7 37 0,3-7-42 0,0 12 37 16,-1-5-41-16,1 4 43 0,-1-1-44 0,-2 2 47 15,-1 1-48-15,4 1 47 0,-4 2-53 0,-2 1 44 16,1 0-44-16,0 2 49 0,-3 0-44 16,-1 1 4-16,0 0 7 0,-1 0-2 0,-5 2 5 0,1 1 4 15,-4-1 3-15,-3 0 1 0,-2 1 1 16,-1 3 21-16,-4-2-12 0,0 0 20 0,-3 3-9 16,-2-2 8-16,-3 0 10 0,0-1 15 0,-7 4 4 15,-3 3 5-15,0-5 1 0,-3 2 6 0,2-4-7 16,5-1-6-16,-8 1-3 0,0 1 52 0,4-6-58 15,-6 3 47-15,3-4-62 0,-6 2 40 0,-1 1-69 16,-3-2 49-16,-1-1-62 0,-4-1 53 0,3 0-60 16,-4-2 2-16,-2-1 4 0,2 1 48 0,1-2-57 15,-2-3 52-15,-2 4-57 0,0-4 55 16,-2-1-58-16,1 0 54 0,1-1-54 0,8-3 54 16,0 1-55-16,0-2 6 0,-1-1 6 0,-1 0 53 0,2-2-61 15,0 0 57-15,0 1-58 0,0-1 56 16,1-1-43-16,-1-1 50 0,3-1-45 0,2 0 53 15,0 1-64-15,1-3 57 0,3-1-51 0,1-1 45 16,-1 1-52-16,5-1 51 0,-1-2-58 0,2 0 50 16,-1-1-53-16,5 1 53 0,0-4-58 0,-1 1 57 15,4 0-55-15,-1-2 49 0,0-1-48 16,-1-2 47-16,4 0-45 0,-1-1 59 0,0-2-69 16,-1-1 61-16,1 1-56 0,1-2 48 0,-1 0-49 15,1-4 50-15,-1 3-53 0,4-1 50 16,-3-1-51-16,4-2 4 0,0 2 10 0,0-3 56 15,0 0-59-15,4 2 47 0,-4-4-50 0,4 3 51 16,0-2-53-16,1 1 52 0,4-3-4 0,-4 2-14 16,4-2 13-16,-1 2-11 0,6-2 1 0,-2 0-3 15,-1-1-1-15,6 3-2 0,0 0 8 0,-1 5-8 16,2-5 0-16,4 2-1 0,0 1-3 0,-3-2-3 16,3 4-41-16,-2-2 47 0,5 5-50 0,-4-1 46 15,5-1-57-15,-4 3 49 0,2-2-54 0,-1 4 52 16,1-1-58-16,1-1 51 0,-1 7-53 0,3-3 61 15,-3 1-53-15,3 0 57 0,-1 5-28 0,2-3 20 16,-1 4-52-16,1-1 46 0,0 1-53 0,0 2 46 16,3-2-50-16,-4 3 40 0,5 5-12 0,-4-12-9 15,4 12-8-15,-5-7 4 0,5 7 4 16,-4-9 6-16,4 9 7 0,-1-5 11 0,1 5 3 16,0 0 8-16,-4-6 2 0,4 6 6 0,0 0 3 15,-4-10-1-15,4 10 3 0,0 0 2 0,0 0 1 16,-4-6 5-16,4 6 0 0,0 0 11 0,-1-11-9 15,1 11 0-15,0 0-2 0,0 0 0 0,-5-7 0 16,5 7 6-16,0 0-5 0,0 0 5 0,0-8 4 16,0 8-8-16,0 0 1 0,0 0-5 0,-4-6 4 15,4 6-1-15,0 0-1 16,0 0 0-16,0 0-2 0,0 0-4 0,0 0 0 16,0 0 1-16,0 0-1 0,0 0-3 0,0 0 1 15,0 0 5-15,0 0-1 0,0 0 5 0,0 0 1 16,0 0 7-16,-2 6-9 0,2-6 0 0,0 6 2 15,0-6 0-15,-3 12-3 0,2-4 2 0,-2-2-1 16,1 6 1-16,-1-4-2 0,-1 3 1 0,-1 4-4 16,0-6 5-16,1 4 1 0,2-4-3 0,-2 3 2 15,0 1-2-15,0-4 4 0,0 3 2 0,-1-6 1 16,0 5 1-16,4-3-3 0,-3 2 3 0,3-5 0 16,-2 1 3-16,-1 0-1 0,4-6 3 0,-1 9 3 15,1-9 15-15,-4 8 6 0,4-8 6 16,0 0-14-16,-4 5-5 0,4-5-3 0,0 0-1 0,0 0-2 15,-6-8 1-15,6 8-4 0,0-7 4 0,0 7-4 16,-1-16-2-16,1 10-14 0,1-6 17 16,-1 1-13-16,0-1 12 0,0-2 2 0,4 3-1 15,-3-1 2-15,-1-3-1 0,1 4 3 0,-1-2 3 16,3-2-3-16,-2 5-1 0,2-2-9 0,-3 0 2 16,1 2-2-16,0-1-5 0,-1 5-2 0,3-3 2 15,-2 2-3-15,2 1 1 0,-3 6 0 0,5-12-2 16,-5 12 1-16,6-5 4 0,-6 5 2 15,12-7-3-15,-12 7 0 0,11-2 4 0,-11 2 0 16,17 0-5-16,-17 0-7 0,19 1-24 16,-5 0-33-16,-1 3-25 0,2-1-28 0,3 0-17 0,0-1-34 15,1 3-149-15,-1 1 221 0</inkml:trace>
  <inkml:trace contextRef="#ctx0" brushRef="#br0" timeOffset="108516.8">6143 12069 28 0,'0'0'284'0,"0"0"-34"16,0 0-28-16,-1-5-8 0,1 5-38 0,0 0 26 0,0 0-56 15,0 0 52-15,0 0-63 0,0 0 58 16,0 0-64-16,-3-7 52 0,3 7-69 0,0 0 44 15,0 0-66-15,0 0 41 0,0 0-65 0,-1-6 38 16,1 6-70-16,0 0 41 0,0 0-62 0,-1-6 45 16,1 6-62-16,0 0 53 0,-3-8-70 0,3 8 56 15,-4-8-52-15,4 8 47 0,-1-6-51 0,1 6 52 16,-4-9-60-16,4 9 54 0,-1-6-54 0,1 6 55 16,-3-8-53-16,3 8 48 0,-1-9-49 0,1 9 48 15,-4-6-53-15,4 6 52 0,0 0-55 0,0-9 52 16,0 9-55-16,0 0 51 0,0 0-53 0,0 0 50 15,0-7-55-15,0 7 57 0,0 0-4 16,0 0-2-16,12-2-56 0,-12 2 58 0,11 4-52 16,-1-2 55-16,-1 3-45 0,3 0 57 0,2 2-52 15,1 0 61-15,3 4-66 0,0-2 58 0,1 2-53 16,7 1 54-16,-2 0-55 0,-1 1 54 0,3 1-52 16,-2-2 8-16,0 0 3 0,0 1 4 0,-3-4 2 15,3 4 4-15,-2-2 2 0,-3-1 1 0,3 0 0 16,-2 0 2-16,1-1 3 0,-1 0-3 0,2-1 0 15,-3 1 0-15,4-3 1 0,-4 2 1 0,4-1-1 16,-1 0-3-16,0-3 54 0,-1 3-53 0,1-3 40 16,0 1-49-16,2-1 48 0,-6-1-54 15,5-1 50-15,-1-1-43 0,1-1 44 0,-3 0-56 16,2 2 51-16,1-2-54 0,-4-2 7 0,4 2 5 16,-1-1 5-16,2-3 1 0,-1 0 5 0,3-2 0 15,-2-1-4-15,3-1 10 0,1-3 2 0,0-3-2 16,-1 0 0-16,-3-1-2 0,3-1 1 0,1-4-1 15,3 1 0-15,-7 0 56 0,0 1-67 16,-2 0 51-16,0 0-57 0,-2-2 54 0,-2 5-53 16,1-4 49-16,-1 3-54 0,-4 0 53 0,-1 4-54 15,1-4 56-15,-1 3-56 0,1-1 53 0,-5 3-59 16,1 0 54-16,0 1-54 0,-2-1 55 0,1 1-49 16,0 1 47-16,-3 0-53 0,1 1 55 15,-1 2-54-15,-1-1 52 0,3 0-53 0,-3 3 53 16,-1-1-52-16,-2-1 60 0,-2 6-64 0,8-6 58 15,-8 6-58-15,5-8 56 0,-5 8-55 0,8-6 56 16,-8 6-48-16,0 0 48 0,5-6-52 0,-5 6 53 16,0 0-54-16,0 0 60 0,5-5-58 0,-5 5 56 15,0 0-57-15,0 0 53 0,0 0-53 0,4-6 53 16,-4 6-53-16,0 0 53 0,0 0-55 0,0 0 53 16,0 0-55-16,0 0 55 0,0 0-61 0,0 0 44 15,0 0-92-15,0 0-9 0,4-4-104 0,-4 4-47 16,0 0-79-16,0 0-347 0,0 0-179 0</inkml:trace>
  <inkml:trace contextRef="#ctx0" brushRef="#br0" timeOffset="109933.12">7473 12137 174 0,'0'0'388'0,"-1"-7"-120"0,1 7-44 0,-5-7-30 16,5 7-14-16,0 0-1 0,-1-6-2 0,1 6-11 16,0 0-18-16,-3-6-25 0,3 6-23 0,0 0-23 15,0 0-9-15,-1-8-7 0,1 8 0 0,0 0 9 16,0 0 45-16,0 0-59 0,0 0 41 0,-1-6-63 16,1 6 39-16,0 0-61 0,0 0-4 0,0 0 43 15,0 0-60-15,0 0 43 0,0 0-56 0,0 0 3 16,0 0 5-16,0 0 4 0,6-3 3 0,-6 3 0 15,13 2 1-15,-13-2 4 0,20 4 48 0,-7-1-56 16,1 2 50-16,5 1-55 0,4 1 4 0,-1 2 1 16,6 1 5-16,0 2 3 0,4-2 2 15,3 5 0-15,3-1-2 0,-1 2 50 0,3-3-54 16,-2 3 47-16,4 1-53 0,-1-3 48 0,0 0-56 16,1-1 62-16,-1 2-60 0,1-2 52 0,2-3-57 15,-2 4 51-15,1-3-54 0,1-2 54 0,-1 0-54 16,-2 2 55-16,3-5-55 0,-6 1 53 15,0-2-54-15,-1 0 56 0,2-1-55 0,-2 1 53 0,1-2-54 16,-1-1 56-16,0-1-50 0,-1 1 54 0,-5-2-58 16,1 0 57-16,2-2-57 0,4 1 56 0,-3-2-53 15,-2-3 50-15,3-1-53 0,-3 1 11 0,4-2 0 16,5 1 2-16,-2-4 9 0,1 1-3 16,0-2 1-16,0 3 3 0,0-3-2 0,2 2 0 15,-2-1 2-15,1 2 2 0,0-2-2 0,3 1 2 16,-3 0-1-16,-1-2 0 0,3 3 2 0,-2-3-1 15,-3 5 7-15,2-5-7 0,-1 2 1 0,-2-1 1 16,-1 1-2-16,-1 1 6 0,1-2-7 16,-1 1 3-16,1-2-2 0,-4 3 1 0,-1-2 0 15,1 4-3-15,-1-5 52 0,0 4-55 0,3-3 43 16,-2 1-55-16,-1 0 58 0,1-1-56 0,-1 1 51 16,0 2-60-16,0-3 55 0,0 3-56 0,4-1 54 15,-6 0-56-15,2-1 56 0,0 5-54 0,0-3 53 16,0 2-54-16,0-1 4 0,0 1 5 0,-5 0 4 15,1 1 2-15,-1 1 3 0,-3-4 50 16,3 5-52-16,0-3 49 0,-3 2-59 0,3-2 56 16,-4 2-60-16,4 0 54 0,-3-1-48 0,-1 0 44 15,1 1-53-15,1-1 53 0,-1 2-54 0,-1-1 54 16,1 0-52-16,-2 1 56 0,1-2-57 0,-1 3 54 16,-2 0-56-16,1-3 53 0,-1 4-54 0,-1-2 54 15,3 2-55-15,-3 0 54 0,4-2-59 0,-1 3 59 16,-2-1-56-16,2-1 55 0,-3 2-56 0,3 0 51 15,-2 0-52-15,1 2 5 0,-1-1 4 0,1 0 6 16,-2 1 0-16,0-1 3 0,0 2 0 0,-1-2 1 16,1 5 8-16,-2-4-1 0,1 3 2 15,-3-3-1-15,3 3-1 0,-4 1 1 0,4-1 5 16,-4-1 0-16,3 3 0 0,-3 0 1 0,0-2-1 16,0 3 0-16,0-1 1 0,0-1 2 0,0 2-3 15,-1-1 2-15,-3 3 0 0,5-3 2 0,-3-2 0 16,-1 5-1-16,2-3-2 0,0 1 4 0,-3-1-1 15,-1-4 0-15,-1 5-1 0,2-3 1 0,-4 1 1 16,1-3-1-16,-1 2-2 0,-2-1-1 0,-4-4 0 16,10 7 4-16,-10-7-2 0,8 8 5 0,-8-8-5 15,6 7 3-15,-6-7-6 0,8 3 3 16,-8-3 4-16,4 4-2 0,-4-4-2 0,0 0 0 0,6 8-2 16,-6-8 1-16,0 0 1 0,4 5-1 0,-4-5-1 15,0 0 0-15,0 0 2 0,4 4 0 16,-4-4-3-16,0 0 0 0,0 0-5 0,4 6-13 15,-4-6-24-15,0 0-21 0,0 0-27 0,0 0-28 16,0 0-25-16,0 0-30 0,0 0-37 16,0 0-64-16,0 0-304 0,0 0-96 0</inkml:trace>
  <inkml:trace contextRef="#ctx0" brushRef="#br0" timeOffset="110416.32">11941 11908 264 0,'0'0'260'0,"0"0"-31"16,0 0-45-16,0-8 20 0,0 8-53 0,0 0-15 16,0 0-13-16,0 0-14 0,0 0-15 0,0 0-21 15,0 0-12-15,-1-6-15 0,1 6-12 16,0 0-4-16,0 0-8 0,0 0-5 0,0 0-3 16,0 0 25-16,5 3-7 0,-5-3-3 15,5 8-11-15,-5-8-4 0,8 9-6 0,-3-3 4 16,0 3-5-16,0-1 1 0,0 1-4 0,-1 2 0 15,3-1 0-15,-1 1 4 0,0 1-6 0,-2-1-2 16,1-3-1-16,-1 5 2 0,1-5 3 0,-1 2-1 16,0 0-1-16,-2-2 7 0,1 1-5 0,-2-2 3 15,-1 1-4-15,0-2 5 0,0-6-3 0,0 14 7 16,0-14 1-16,-5 11 11 0,0-4 16 0,1-3 8 16,-2 2 19-16,-2-1 0 0,2 0 15 15,-3-3-15-15,1 2 2 0,-1 2-29 0,-2-4 4 16,2 2-24-16,-3-2-2 0,2 2-29 0,1 1-48 15,0-3-53-15,-2 2-77 0,2 0-25 0,0-1-128 16,-4 5-277-16,4-1-130 0</inkml:trace>
  <inkml:trace contextRef="#ctx0" brushRef="#br0" timeOffset="173231.99">22802 3278 200 0,'-3'-14'398'0,"3"2"-69"0,-1 2-73 15,1 1-15-15,-1 0-59 0,-1 0 11 0,1 1-40 16,1 0 10-16,0 8-50 0,-4-12-3 0,4 12-46 16,0-11 1-16,0 11-39 0,-2-7 8 0,2 7-36 15,0 0 20-15,-2-8-28 0,2 8 26 0,0 0-27 16,-2 8 24-16,-1 0-24 0,3 5 28 0,-1 2-25 15,-2 5 21-15,0 6-22 0,0-1 24 16,-1 7-24-16,-1-1 28 0,4 3-28 0,-3-2 25 16,0-1-21-16,0-1 30 0,0-3-31 0,1-1-1 15,-1-2 1-15,1-1 1 0,1 1 4 0,-1-6-4 16,2-3 4-16,-2 1-4 0,2-2 6 0,0-2 4 16,1-3-1-16,-3 2-8 0,3-4 4 15,3 0-2-15,-3 0-1 0,2 0 5 0,2-1 0 16,1-2 9-16,3-1-1 0,-8-3 1 0,23 1 0 15,-9-2 7-15,4-2-12 0,4-3-6 0,-1 0-1 16,1 0 21-16,4-3-26 0,-3 1 20 0,1-1-22 16,-2 1 23-16,1 2-26 0,-2-5 15 0,0 5-31 15,-2-3-19-15,1 2-57 0,-3 2-10 16,-2-2-63-16,-2-1-24 0,1 4-15 0,0-5-25 16,-1 4-246-16,-3-4 25 0</inkml:trace>
  <inkml:trace contextRef="#ctx0" brushRef="#br0" timeOffset="173647.98">23346 3147 156 0,'0'-9'347'0,"0"9"-52"0,-2-10-70 16,2 10-4-16,-4-7-73 0,4 7 1 0,-8-6-46 15,8 6-2-15,-10-2-42 0,10 2 16 16,-13 2-45-16,5 1 15 0,-2 0-33 0,1 3 24 16,0 1-33-16,2 1 24 0,0-2-23 0,1 4 22 15,1-1-40-15,1 0 28 0,1 1-26 0,2 0 27 16,2-1-32-16,-1 1 26 0,5-1-27 0,2 0 32 16,2 0-34-16,1 1 34 0,0-3-33 0,3 3 29 15,2-3-25-15,-2 1 24 0,1 0-24 0,0-1 31 16,0 2-31-16,0-2 28 0,0 0-27 0,-2 1 25 15,1-1-27-15,-2 3 36 0,1-4-39 16,-3 0 27-16,1 2-27 0,-4-2 38 0,2 1-28 16,-3 0 25-16,1 2-28 0,-3-2 28 15,-2 2-27-15,-1 0 30 0,-1 0-25 0,-2 2 30 16,-3-4-27-16,2 5 32 0,-5-2-33 0,3 2 29 16,-3-1-36-16,0-1 31 0,0 2-32 0,1-5 26 15,-2 0-37-15,5 0-17 0,0-1-66 0,0-2-42 16,5-4-63-16,-8 7-58 0,8-7-149 0,0 0 118 15</inkml:trace>
  <inkml:trace contextRef="#ctx0" brushRef="#br0" timeOffset="174063.98">23594 3134 113 0,'0'0'250'16,"5"-7"-70"-16,-5 7-44 0,8-3-21 0,-8 3-29 15,0 0-2-15,9 3-23 0,-5 1 3 0,1 4-10 16,0 3-11-16,0 1 15 0,1 3-35 0,3 4 0 16,-2 1 9-16,-2 0-15 0,2-1-7 0,-3 0-3 15,3-2 3-15,-2-1-5 0,-1-3-2 0,1 0 2 16,-4 1-1-16,5-7-2 0,-3 4 8 0,-2-3-18 16,2-1 19-16,-2-1-14 15,-1-6 9-15,0 10-25 0,0-10 7 0,-4 6-4 16,4-6 0-16,0 0 0 0,-14-5-13 0,10 0-12 15,-2-1-6-15,-2-1 1 0,1-4 2 0,-1-1 6 16,0 1 8-16,-1-4 5 0,-1-2 13 0,0 0 16 16,2-1 21-16,-2-1 19 0,1 2 19 0,0-1 4 15,1 1 28-15,2 0-8 0,0 3 49 0,-1-1-32 16,5 1 7-16,-2-3-14 0,1 6-10 0,1-1-15 16,-2 1-13-16,3-1-13 0,1 2-9 0,0 0 17 15,0-1-38-15,1 3 20 0,3-3-37 0,-2 3 28 16,2 0-25-16,1-1 18 0,3 1-28 15,0 3 21-15,2-3-26 0,-1 4 26 16,1-1-9-16,4-2-56 0,-1 4-15 0,1-3-66 16,-4 1-24-16,2 2-47 0,-1-2-38 0,-1 3-216 15,1-2 65-15</inkml:trace>
  <inkml:trace contextRef="#ctx0" brushRef="#br0" timeOffset="174696.98">23947 2887 249 0,'2'11'239'0,"-2"1"-29"16,4 2-47-16,-1 3-16 0,-1 0-39 0,1 2 14 16,-2-2-55-16,4 2 4 0,-2-3-29 0,1 2 10 15,1-1-26-15,-3-3 14 0,1-2-28 0,-1-1 19 16,1-2-19-16,-2 2 25 0,3-5-22 0,-3 1 37 15,2-1-17-15,-3-6 13 0,0 0-35 0,1 7 12 16,-1-7-45-16,0 0 19 0,0-12-24 0,0 5 3 16,-2 0-31-16,0-5 1 0,0-1-12 15,-1-1 12-15,1 0-1 0,-1-2 22 0,-1-1 6 16,3 1 8-16,-2 1 19 0,0 0 3 0,0 0 22 16,2 3 18-16,0 0 3 0,-1 1 15 15,1 3-7-15,0-2-9 0,-2 3-15 0,3 7-4 16,0-15-12-16,0 15-3 0,0-9-7 0,0 9-2 15,0 0 5-15,7-3-7 0,-7 3-16 0,6 7 26 16,0-3-18-16,1 1 21 0,-1 2-22 0,-1 0 20 16,5 0-20-16,-2 1 24 0,0-1-25 0,-2 0 23 15,4-1-26-15,-2 0 29 0,0 0-20 0,-2 0 32 16,4-4-7-16,-2 4-12 0,-8-6-23 16,14 3 29-16,-14-3-19 0,17-1 24 0,-8-1-28 15,-2-2 32-15,2 0-36 0,0-4 32 0,0-1-34 16,0-1 26-16,-4-1-31 0,3-4 23 0,-3-1-8 15,0 1-4-15,1-2 3 0,-2-1-11 16,-1-1 11-16,-1 1-4 0,1-1 5 0,-2 2-2 16,-1-1 2-16,3 2 13 0,-2 1 32 0,-1 3 15 15,0 1-8-15,0 2-1 0,1 0-19 0,-1 1-8 16,0 0-13-16,0 8-4 0,0-9-2 0,0 9-1 16,0 0 1-16,0 0 2 0,4 8 3 0,-1 2 4 15,-2 6-37-15,5 0 39 0,-2 8-27 16,1 0 28-16,2 5-25 0,-1 2 8 0,4 6 8 15,2 2 19-15,-2-1-25 0,4 2 22 0,-2 0-29 16,2 1 24-16,-3-1-33 0,3-1 9 0,-1 1-84 16,-1-3-31-16,0 0-51 0,-4-6-42 0,-2 2-65 15,1-4-149-15,-3-2 103 0</inkml:trace>
  <inkml:trace contextRef="#ctx0" brushRef="#br0" timeOffset="175030.98">23539 4028 397 0,'0'0'335'0,"-9"-4"-44"0,9 4-18 16,-9-6-41-16,9 6-23 0,-6-4-41 16,6 4-36-16,0 0-32 0,-9-2-27 0,9 2-15 15,0 0-10-15,0 0-2 0,1 7-4 0,3 0-11 16,2 1-11-16,1 4 3 0,-1 4-8 0,3 2-4 16,1 2-1-16,2-1 1 0,-2 6-2 0,0 0-2 15,-1-3-7-15,0-1-77 0,3-3 18 0,-5 2-67 16,0-6-9-16,-2 0-29 0,0-2-18 0,0-1-4 15,-1-2-24-15,-4-1-233 0,0-8 85 16</inkml:trace>
  <inkml:trace contextRef="#ctx0" brushRef="#br0" timeOffset="175430.98">23498 4038 248 0,'-1'-14'324'0,"0"-3"-60"0,1 3-34 16,1 1-27-16,0 1-33 0,-1-4-13 0,5 2-71 15,-1 1 33-15,1 0-74 0,2 0 40 0,-1 4-65 16,-1-1 40-16,4 4-59 0,0-2 45 0,-1 3-53 16,1 1 54-16,-9 4-62 0,16-1 51 0,-16 1-56 15,17 4 52-15,-7-1-55 0,-1 3 56 16,-1 1-57-16,-2 0 44 0,2 2-6 0,-2-3-4 16,1 3-2-16,-2-3-1 0,0 3-5 0,0-2-4 15,1 1-1-15,-1-1-7 0,-1-1 3 16,4 1 10-16,-3-1-12 0,4 0 3 0,0 0-2 15,-1 0 3-15,4 2-2 0,-3-4 5 0,4 4 1 16,0-2-3-16,-3-1 2 0,5 2 1 0,-2 0 0 16,-1-1 7-16,2 3-1 0,-3-4-7 0,1 4 0 15,-2-1 1-15,0 2 5 0,0-2-8 0,-2 1 8 16,-3 2 1-16,-1 0 13 0,0-1-3 0,-3 3 21 16,-1-3 18-16,0 1 23 0,-2 2 8 15,-5-2 2-15,2 3-6 0,-3-2-5 0,-2 0-2 16,1 0-10-16,-1-3-8 0,-1 2-12 0,-1-4-4 15,2 1-14-15,1-3-26 0,0 0-65 16,1-1-79-16,8-4-78 0,-19 2-55 0,19-2-83 16,-10-3-233-16,10 3-106 0</inkml:trace>
  <inkml:trace contextRef="#ctx0" brushRef="#br0" timeOffset="175613.99">23819 4146 384 0,'0'0'379'0,"0"0"-85"0,0 0-65 16,6-7-48-16,-6 7-24 0,8-9-27 15,-3 0-23-15,4 0-22 0,1-2-11 0,2-1-23 16,1-2-6-16,2 1-16 0,-2-2-22 0,2 1-80 16,-1 0-76-16,1 1-73 0,-2-2-68 0,1-1-158 15,-1 3 79-15</inkml:trace>
  <inkml:trace contextRef="#ctx0" brushRef="#br0" timeOffset="176046.98">24026 3921 405 0,'0'0'333'0,"0"-8"-51"16,0 8-40-16,0 0-23 0,0 0-17 0,0 0-17 16,0-6-41-16,0 6-30 0,0 0-29 0,0 0-18 15,0 0-16-15,0 0-6 0,0 0-5 0,3 9 0 16,-3-9-7-16,2 14-7 0,2-4-1 0,0 1-9 16,1 4-3-16,0-3-2 0,0 3 0 0,0-1-3 15,2 3 0-15,0-4-5 0,0 1-3 0,-1-2-21 16,2 3-27-16,-1-6-46 0,0 1-43 15,-1-3-35-15,2-1-58 0,-2 1-63 16,-6-7-212-16,14 1-2 0</inkml:trace>
  <inkml:trace contextRef="#ctx0" brushRef="#br0" timeOffset="176213.98">24063 3710 83 0,'-9'-5'583'0,"4"-2"-159"0,-3 2-92 16,8 5-76-16,-10-7-51 0,10 7-38 0,-9-6-16 16,9 6-51-16,-5-5-5 0,5 5-81 0,-5-4-93 15,5 4-85-15,0 0-82 0,0 0-56 16,0 0-205-16,0 0-4 0</inkml:trace>
  <inkml:trace contextRef="#ctx0" brushRef="#br0" timeOffset="176646.98">24358 3536 230 0,'0'0'414'0,"0"0"-85"15,0 0-97-15,0 0-23 0,0 0-77 0,0 0 8 16,-14 0-62-16,14 0 12 0,-9 3-47 0,9-3 18 15,-10 4-41-15,10-4 14 0,-9 11-19 0,4-8 16 16,0 4-30-16,0 1 24 0,0-3-30 0,1 1 25 16,0 2-30-16,1-1 31 0,-3 0-37 0,5 2 6 15,0-3 5-15,-1 2-4 0,2 0 3 0,0-2-1 16,2 2 2-16,-1 0 5 0,3 1-2 16,1 1 2-16,1-2 2 0,2 1-2 0,1 2 9 15,2-1-50-15,-2 0 53 0,8 2-39 0,-3 0 39 16,0 0-2-16,4-2 0 0,-3 3-2 0,-1 1-2 15,0-3 7-15,0 2-4 0,-3-1-3 16,0-2 0-16,-2 1-4 0,0-2 5 0,-4 3 3 16,3-5 2-16,-3 2 5 0,-1 0 6 0,-3 2 9 15,-1-5-9-15,-1 2 15 0,-1 0-8 0,-3 1-6 16,1-2 4-16,-2-2-5 0,0 2-4 0,-1-1-6 16,1-2-3-16,6-4-16 0,-15 5-44 0,15-5-48 15,-16 1-43-15,16-1-22 0,-14-1-37 16,14 1-30-16,-10-5-245 0,10 5 43 0</inkml:trace>
  <inkml:trace contextRef="#ctx0" brushRef="#br0" timeOffset="177179.98">24067 3658 246 0,'-1'-7'257'15,"1"7"-50"-15,0 0-54 0,0 0-8 16,0 0-42-16,0 0 17 0,0 0-41 0,0 0 27 16,12 7-25-16,-8 1 21 0,4-3-33 15,2 5-4-15,-1 2-8 0,3 3-5 0,-1 0-1 16,2 4 7-16,-3-1-12 0,7 2 1 0,-2 3-9 16,0-1-2-16,-2-1-3 0,4-1-4 0,-2 2 0 15,-1-6 11-15,-1 0 4 0,0-1-3 0,-2-1-6 16,2-2 3-16,-3-1-5 0,3-3 2 0,0 0 7 15,-2-3-9-15,1-1-4 0,-1-1-6 0,3-5-7 16,3-1-52-16,-3-2-92 0,1-4-118 0,1 0-116 16,0-2-215-16,-4 0-91 0</inkml:trace>
  <inkml:trace contextRef="#ctx0" brushRef="#br0" timeOffset="177996.98">24646 3515 454 0,'0'0'447'0,"0"-10"-84"15,0 10-118-15,0-7-30 0,0 7-69 0,0 0-10 16,0-8-57-16,0 8 9 0,0 0-39 0,0 0 12 16,5 7-23-16,-1-2 10 0,1 3-37 0,3 3-2 15,-2 2 3-15,3 4-5 0,1-2 2 0,-1 2-2 16,0 2-4-16,0-2-1 0,-1 0-89 0,-1-2-24 16,-3 1-48-16,5-3-42 0,-5-1-45 15,0 1-263-15,-2-5-6 0</inkml:trace>
  <inkml:trace contextRef="#ctx0" brushRef="#br0" timeOffset="178179.98">24570 3546 503 0,'-5'-8'417'16,"4"-1"-108"-16,0 1-49 0,-2 1-71 0,3-3 10 15,0 2-38-15,3-5 3 0,-1 3-41 16,2-1-15-16,1-3-43 0,2 1 3 0,-1 0-37 15,4 0 2-15,3-1-88 0,1 1-49 0,-1-2-93 16,1 2-53-16,1 1-43 0,1 3-248 0,-2-1-48 16</inkml:trace>
  <inkml:trace contextRef="#ctx0" brushRef="#br0" timeOffset="178762.98">24898 3323 200 0,'6'8'333'0,"-1"0"-52"0,0 1-58 15,2 4 7-15,-1-1-60 0,2 2 4 16,-2 2-47-16,2 0 11 0,-2 1-50 0,2 1 9 16,-2 2-43-16,-1-4 2 0,-1-2-19 0,1 1-12 15,-1-3 2-15,2-1-9 0,-3 1-1 0,-2-6-2 16,4 5-2-16,-3-5 6 0,0-1 15 0,-2-5 9 16,3 10 0-16,-3-10-13 0,0 0 12 15,0 0-40-15,0 0 12 0,-4-10-30 0,0 4 11 16,0-6-48-16,0 1 13 0,-2-4-16 0,2-1 28 15,-1 2-14-15,1-3 29 0,0 3-16 0,-1 2 39 16,4-1-17-16,-3 3 43 0,-1-1-26 0,5 2 24 16,-2 1-28-16,-1 1 20 0,3 7-26 0,-4-12 14 15,4 12-28-15,0-9 28 0,0 9-32 16,0 0 37-16,0 0-26 0,0 0 28 0,9 1-30 16,-1 3 29-16,-8-4-24 0,9 11 21 0,-3-8-26 15,-1 4 25-15,-5-7-27 0,12 7 27 0,-12-7-27 16,9 7 28-16,-9-7-24 0,9 5 27 0,-9-5-25 15,6 4 27-15,-6-4-22 0,0 0 28 16,14-1-32-16,-14 1 24 0,8-7-29 0,-4 2 26 16,-2-3-28-16,2 1 30 0,0-3-38 0,-2-2 23 15,-2 0-38-15,0-3 29 0,0-2-34 0,0 1 28 16,0-2-27-16,0 1 33 0,-1-2-23 0,1 2 36 16,-1 1-25-16,-2 3 41 0,2 0-13 0,0 2 41 15,1 0-29-15,-3 1 18 0,3 2-25 16,0 8 18-16,-1-14-33 0,0 8 8 0,1 6-18 15,0-8 25-15,0 8-19 0,0 0 20 0,0 0-20 16,0 0 15-16,5 11-11 0,0-3 23 0,-3 4-25 16,5-1 23-16,-1 2-17 0,1 3 25 0,3 2-23 15,-1-2 16-15,1 4-19 0,3-1 24 16,-2 1-28-16,6 4 19 0,-3-3-23 0,1 4 20 16,2 0-22-16,-3-3 20 0,1 1-34 0,-2 2-56 15,1-1-75-15,-2-2-62 0,-1-2-59 0,-3 1-56 16,-2-2-210-16,1-3-46 0</inkml:trace>
  <inkml:trace contextRef="#ctx0" brushRef="#br0" timeOffset="179236.99">24158 4711 565 0,'1'-9'443'0,"-1"0"-37"0,0 9-138 0,2-11 7 15,-2 11-101-15,0-12 25 0,0 12-88 0,2-7 12 16,-2 7-77-16,1-7 42 0,-1 7-59 0,8 3 53 15,-2 3-56-15,3 2 46 0,1 2-62 0,3 7 57 16,4 3-20-16,-2 1-12 0,0 1-6 0,3 3-10 16,-1-2 5-16,-2 2-7 0,2-1-5 0,-2 1-53 15,-1-1 49-15,2 0-78 0,-5-5 20 16,-1 0-97-16,-1-1 32 0,-2-2-64 0,0-3 11 16,-3 1-31-16,0-3-40 0,-3-3-51 0,-1-8-235 15,-2 12-26-15</inkml:trace>
  <inkml:trace contextRef="#ctx0" brushRef="#br0" timeOffset="179479.98">23985 4753 197 0,'-8'-5'509'0,"1"0"-55"0,-1 1-143 15,8 4 13-15,-8-6-75 0,8 6 30 0,-7-5-98 16,7 5 16-16,-8-7-89 0,8 7 28 0,0-10-79 15,8 1 39-15,-2-4-68 0,7-3 46 0,5-3-67 16,1-1 44-16,9-6-58 0,2 0 50 16,2 1-13-16,-2 1-8 0,2 1-7 0,0-2-15 15,0 3-39-15,-4 1-53 0,3 3-42 0,-7 1-56 16,0 3-45-16,-6 2-28 0,0 2-29 0,1 2-21 16,-5 0-249-16,0 1-78 0</inkml:trace>
  <inkml:trace contextRef="#ctx0" brushRef="#br0" timeOffset="180230.99">24668 4777 363 0,'-7'-5'508'16,"7"5"-65"-16,-9-5-161 0,9 5 5 0,-9-7-112 16,4 3 16-16,5 4-84 0,-4-11 35 0,2 5-66 15,-1-1 48-15,3 7-82 0,0-12 36 0,3 3-62 16,1 2 41-16,-2 0-61 0,5 1 46 0,0 1-62 15,2 2 50-15,0 2-57 0,-9 1 51 16,24 1-60-16,-11 5 48 0,1-1-78 0,0 4 36 16,3 2-81-16,-3 3 59 0,-1 0-28 15,-2 3-47-15,-2 0 37 0,1-2 14 0,-3 0 10 16,-2 1 23-16,-1-1-1 0,-2 1 13 0,1-6 5 16,-2 2 9-16,-1 1 10 0,0-6 17 0,0 1 24 15,0 0-25-15,-2-2 72 0,2-6-7 0,-4 6-69 16,4-6 75-16,0 0-20 0,-12-6-24 0,8 0 2 15,-2-3-77-15,4-2 67 0,-5-2-66 0,6-2 64 16,-2-2-62-16,1 2 69 0,2-5-69 0,-2 3 63 16,4-3-57-16,-1 1-1 0,0-2-4 0,3-1-15 15,3 3 9-15,0-1-71 0,-2 1-42 16,3 1-53-16,1-1-67 0,0 7-199 0,-3-3 43 16</inkml:trace>
  <inkml:trace contextRef="#ctx0" brushRef="#br0" timeOffset="182294.65">24982 4542 246 0,'-1'8'333'0,"-2"-2"-116"0,1 3-5 0,0 0-67 16,1 1 4-16,0-1-58 0,-1 3 9 0,2-3-2 16,0 3-61-16,0-4 12 0,0 3 4 15,2-1-13-15,-1 0-9 0,0-4-8 0,1 0-1 16,-1 0-6-16,-1-6-2 0,1 13-1 15,-1-13-1-15,5 8 1 0,-5-8 7 0,0 0-9 16,8 3-7-16,-8-3-29 0,6-5 32 0,-2-3-35 16,-4 8 28-16,5-12-28 0,0 5 28 0,-1-3-24 15,0 3 38-15,1-3-35 0,-1 3 30 0,0-1-29 16,-2 1 29-16,2-2-26 0,0 4 26 0,-4 5-27 16,5-10 24-16,-5 10-24 0,9-7 37 0,-9 7-35 15,8-5 36-15,-8 5-28 0,0 0 33 0,13 0-35 16,-13 0 36-16,10 3-35 0,-10-3 33 0,10 6-36 15,-10-6 41-15,9 6-42 0,-4-3 53 16,-5-3-56-16,10 5 30 0,-10-5-30 16,8 3 32-16,-8-3-32 0,6 5 38 0,-6-5-39 15,0 0 47-15,0 0-43 0,16-2 37 0,-16 2-45 16,7-7 33-16,-3 3-41 0,1-5 19 0,-1 2-33 16,1-1 6-16,0-2-14 0,-1 1 8 0,1-2-4 15,-1 1 3-15,0-1 8 0,1 0 6 0,-1 3 4 16,1-4 6-16,-1 3 3 0,1 0 5 0,-1 1 2 15,-2-1 7-15,2 1 0 0,-1 4 2 0,-2-3 3 16,-1 7 4-16,8-10-4 0,-8 10 2 0,2-8-2 16,-2 8-2-16,4-8 1 0,-4 8 4 0,3-4-6 15,-3 4-1-15,2-7-3 0,-2 7 7 16,0 0 2-16,8-3 1 0,-8 3-3 16,0 0 4-16,9 2 7 0,-9-2-2 0,7 4-7 15,-7-4 3-15,11 5 11 0,-5 1 6 0,2-1-16 16,-2 1 12-16,3 0-19 0,-1 1 14 0,2 1-16 15,0 0 9-15,-1 1-11 0,4 1 21 0,-3 1-11 16,-1-1 9-16,4 0-22 0,-4 1 20 0,1-1-20 16,0 1 20-16,-1-2-17 0,-2-1 31 0,-1-1-34 15,0 0 51-15,-2-1-19 0,0 0 49 0,0-1-42 16,-4-5 46-16,4 10-51 0,-4-10 63 0,0 0-54 16,-3 8 24-16,3-8-3 0,0 0 17 15,0 0-15-15,0 0-3 0,0 0-14 16,-13-4-8-16,13 4-9 0,-5-10-5 0,3 3-6 15,-1-1-3-15,3-3-9 0,-1-1 56 0,1-2-70 16,1-2 70-16,2-2-77 0,-1-7 56 0,3 2-13 16,-1-1-6-16,1-1-4 0,-1-6-1 0,1 2-2 15,-1-1-2-15,1 0-5 0,-1 3 1 0,-3 1 2 16,3-1-3-16,-3 2 6 0,1-2 0 0,-2 6-7 16,0 0 0-16,0 2 0 0,-2 0 0 0,0 2 0 15,-1 1 6-15,3 3 5 0,-2 1-44 0,-1 1 51 16,2 2-58-16,-3-2 59 0,4 11-65 0,-2-9 59 15,2 9-7-15,0 0-1 0,0 0-3 16,-7 4 0-16,7 6 2 0,0 2 4 0,4 6-8 16,1 6 1-16,4 5 5 0,-1 2-6 15,3 7-1-15,3 1 1 0,2 0-50 0,0 0 61 16,5-1-54-16,-1 2 14 0,3-2 54 0,0 1-50 16,-1-2 49-16,2-1-55 0,-2 0 55 0,0 0-5 15,-2-3-5-15,-1-1-4 0,-1-1-3 0,-1-6-1 16,-4-1-1-16,-2-4-9 0,-3-1-11 0,-1-5-13 15,-3-1 0-15,0 1-17 0,0-4-38 0,-7-3-33 16,1-2-22-16,-2 1-9 0,4-6 7 0,-14 3 28 16,14-3 1-16,-22-3 16 0,13-4 21 0,-5 1 11 15,5-3 10-15,-2-1 6 0,-1-3 8 16,2-2 3-16,1-1 1 0,-1-1 12 0,1-1 6 16,4 3 35-16,-2-4-6 0,5 4 38 15,-2-3-28-15,0 0 41 0,4-1-43 0,0-1 52 16,0 2-47-16,4-1 63 0,-2 1-2 0,1-1-24 15,1 1-19-15,0-1-7 0,-2 2-12 0,5 0-7 16,-3 0-3-16,-2 3-2 0,6 1-2 0,-6-1-4 16,2 3-1-16,-1 1 3 0,-1 1-1 0,1-1-10 15,-1 4 5-15,0-2-8 0,-2 8-2 0,2-10-6 16,-2 10 6-16,4-7 0 0,-4 7 4 0,0 0-2 16,0 0 8-16,0 0-5 0,10 5 9 15,-10-5-8-15,5 8-5 0,-5-8 2 0,7 7 1 16,-7-7-4-16,6 9 1 0,-6-9 0 0,8 5 2 15,-8-5 6-15,6 7 0 0,-6-7-9 0,7 4 9 16,-7-4-4-16,0 0 0 0,11-2-2 16,-11 2-3-16,10-6-7 0,-5 1-6 0,-1-2-12 15,1 0-8-15,-1 1-10 0,1-3 8 0,0 1 4 16,-1 1 5-16,0-2 7 0,-1 3 6 0,-1-1 3 16,-2 7 7-16,7-10-6 0,-7 10 4 0,6-8 3 15,-6 8 6-15,6-6 7 0,-6 6 10 0,11-4 5 16,-11 4 22-16,10 1-28 0,-10-1 4 0,11 3-10 15,-11-3 1-15,9 5-4 0,-1-1-2 16,-8-4-2-16,10 5 2 0,-10-5-1 0,10 3-1 16,-10-3 3-16,9 5 5 0,-9-5-5 0,0 0 5 15,12 2-2-15,-12-2 4 0,0 0-5 16,11-6-7-16,-11 6 1 0,8-8-4 0,-4 3-9 16,-3-2 5-16,3 2-8 0,0-1 5 0,-2-2-2 15,-2 8 0-15,4-10 3 0,-4 10 1 0,4-11-1 16,-4 11 1-16,4-7-1 0,-4 7 8 0,4-7-5 15,-4 7 2-15,0 0-1 0,6-3 1 0,-6 3 1 16,0 0 0-16,0 0 2 0,13 3 0 0,-13-3 17 16,0 0-13-16,9 5-3 0,-9-5-3 0,6 4-4 15,-6-4 7-15,0 0-2 0,8 5-1 16,-8-5 4-16,0 0-2 0,0 0 12 0,0 0-7 16,0 0 1-16,11-1-7 0,-11 1 1 15,4-8 1-15,-4 8-2 0,3-8-1 0,-3 8 1 16,4-11-3-16,-4 11 39 0,2-10-44 0,-2 4 0 15,3-1-3-15,-3 7 7 0,5-9-1 0,-5 9 1 16,2-10 0-16,-2 10-1 0,3-7 1 0,-3 7 7 16,5-6-7-16,-5 6 4 0,0 0-1 0,12-4 0 15,-12 4-1-15,0 0 6 0,16 3-3 0,-16-3-3 16,10 3 2-16,-10-3 8 0,12 4-7 0,-12-4 3 16,10 5-3-16,-10-5-1 0,9 3 2 15,-9-3 0-15,5 4 3 0,-5-4 2 0,0 0 13 16,10 4 7-16,-10-4 8 0,0 0 8 0,7 4-3 15,-7-4 12-15,0 0-15 0,0 0-3 16,0 0 2-16,0 0-1 0,0 0 1 0,0 0 0 16,0 0-6-16,-3-6-3 0,3 6 1 0,-4-7-6 15,4 7 5-15,-5-8-4 0,5 8 1 0,-5-11-3 16,5 11-5-16,0-14-8 0,0 14 9 0,-1-12-6 16,2 3-7-16,-1 1 2 0,0 0-1 0,4-1 2 15,0 1-13-15,-2-1 8 0,1 3 0 0,1-5-2 16,0 5 0-16,-2-4 1 0,2 3-1 0,1 0-4 15,-1-2 5-15,2 4-3 0,-1-3 4 16,-1 1-7-16,3 2 2 0,-2-3-4 0,1 4-2 16,-1-1 6-16,-1-1-22 0,1 1 21 0,-5 5-24 15,7-8 7-15,-7 8 1 0,7-6 6 0,-7 6 0 16,8-7-4-16,-8 7-1 0,6-4-1 16,-6 4 4-16,0 0 3 0,11-1 2 0,-11 1 3 15,0 0 5-15,11 3 0 0,-11-3-4 0,6 3 7 16,-6-3-3-16,7 8 4 0,-7-8-2 0,6 6 1 15,-6-6-1-15,4 6 6 0,-4-6-1 0,0 0 5 16,8 6 13-16,-8-6 14 0,0 0 21 0,5 5 1 16,-5-5 12-16,0 0 12 0,0 0-6 15,0 0-18-15,6-5-9 0,-3-1-8 0,-3 6-12 16,2-16-6-16,0 6-52 0,0-4 56 0,1-1-59 16,-1-4 53-16,3-2-7 0,-1-2-11 0,-1-1-20 15,1-3-6-15,-2 1-63 0,2-1 9 0,0 2-37 16,0 1 0-16,2-2-57 0,-1 5-17 15,0-1-35-15,0 3-18 0,1 3-21 0,-1 1-244 16,1 1-4-16</inkml:trace>
  <inkml:trace contextRef="#ctx0" brushRef="#br0" timeOffset="183762.62">22193 4224 74 0,'0'0'329'0,"0"0"-98"0,-12-1-24 16,12 1-44-16,0 0 10 0,-9-4-42 0,9 4 9 15,0 0-30-15,0 0 0 0,-8-3-48 0,8 3 12 16,0 0-42-16,0 0 14 0,0 0-32 0,0 0 19 15,-4-4-23-15,4 4 20 0,0 0-21 0,4-8 16 16,0 2-26-16,0 2 23 0,2-6-27 16,-1 1 22-16,5 0-26 0,-1-2 29 0,3-5-34 0,-1 1 28 15,2-3-21-15,2 1 33 0,-2-3-44 0,5-2 5 16,-4 1 5-16,4 0-6 0,-4-4-3 16,3 2-36-16,-6 0-22 0,2 1-3 0,1 5-31 15,-4-1 2-15,2 0-27 0,-3 2 2 16,-3 2-21-16,3 2-23 0,-1 1-130 0,-3 3 234 15</inkml:trace>
  <inkml:trace contextRef="#ctx0" brushRef="#br0" timeOffset="184114.57">22600 4645 85 0,'0'0'351'0,"-3"9"-83"16,3-9-50-16,0 0-30 0,3 9-27 0,-3-9-35 15,0 0-23-15,0 0-9 0,4-9-48 0,-2 2 26 16,3-3-43-16,-1-2 26 16,6-5-42-16,-1-3 29 0,4-3-14 0,2-2-4 15,-2-1-8-15,6-5 3 0,-1-2-13 0,0 2-2 16,1-2-9-16,-2 2-27 0,2 1-37 0,-2-2-3 16,-2 8-45-16,-1 1-9 0,1 0-30 0,-3 4-36 15,-1 2-182-15,1 2 170 0</inkml:trace>
  <inkml:trace contextRef="#ctx0" brushRef="#br0" timeOffset="184445.83">22813 5485 75 0,'3'8'371'0,"-3"-8"-79"0,1 8-94 0,-1-8-14 16,1 8-62-16,-1-8-1 0,0 0-45 0,9-5 43 15,-5-1-78-15,6 1-5 0,-1-9-7 0,4-3-5 16,6-3 2-16,7-6-16 0,-1-3 21 0,5-5-65 16,4-4-29-16,2-2-53 0,1-1-60 0,0-1-256 15,1 1 99-15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08:14.239"/>
    </inkml:context>
    <inkml:brush xml:id="br0">
      <inkml:brushProperty name="width" value="0.05292" units="cm"/>
      <inkml:brushProperty name="height" value="0.05292" units="cm"/>
      <inkml:brushProperty name="color" value="#FF0000"/>
    </inkml:brush>
  </inkml:definitions>
  <inkml:trace contextRef="#ctx0" brushRef="#br0">7872 6456 85 0,'-6'-4'135'0,"6"4"-14"0,-8-8-20 16,8 8-6-16,-5-7-4 0,5 7-15 0,-9-5-5 15,9 5 6-15,-9-8-5 0,9 8-7 0,-6-4-9 16,6 4-10-16,-7-5-12 0,7 5-6 15,0 0-3-15,-6-3-7 0,6 3-5 0,-5-5-6 16,5 5-3-16,0 0 0 0,0 0-2 0,0 0 1 16,-8-3-2-16,8 3-2 0,0 0-1 0,0 0 4 15,0 0-5-15,0 0 4 0,9 3-2 0,-9-3-1 16,0 0 1-16,8 3 1 0,-8-3-5 16,0 0-1-16,10 2 5 0,-10-2-2 0,0 0 0 15,0 0 0-15,15 0 1 0,-15 0 4 0,8-3 0 16,-8 3 2-16,8-5 4 0,-8 5 5 0,6-8-5 15,-1 1-1-15,-4 1-4 0,3-2 2 0,-1-3 1 16,-2 1-14-16,-1-3 7 0,0-1 4 0,0 2-3 16,0-1 1-16,0 0-2 0,3 1 1 15,-2-1-3-15,-1 3-2 0,1 2-7 0,3-3-15 16,-1 4 5-16,-1-1 4 0,6 3 4 0,-3-1 1 16,-5 6 1-16,10-3 2 0,-10 3 3 0,14-3 0 15,-14 3-4-15,17 3 5 0,-7-2 5 0,0 1 0 16,-1 1 2-16,4 3-4 0,-3-1 0 0,3 0 5 15,0-2-10-15,-2 2-35 0,2-1-40 0,0-1-40 16,-3 0-135-16,4-1 80 0</inkml:trace>
  <inkml:trace contextRef="#ctx0" brushRef="#br0" timeOffset="665.72">7734 6315 28 0,'0'0'133'0,"-4"5"3"16,4-5-14-16,0 0-12 0,-5 5-2 0,5-5-11 16,0 0-10-16,0 0-8 0,-4 7-8 0,4-7-8 15,0 0-3-15,0 0-3 0,0 0-6 16,-5 5-6-16,5-5-9 0,0 0-10 0,0 0-10 16,0 0-6-16,0 0-6 0,0 0 2 15,0 0 0-15,0 0 1 0,14 3-3 0,-14-3-2 16,23-1 0-16,-5-1 4 0,4 2-4 0,5 0-2 15,2 0 6-15,3 0 0 0,8 0-5 0,-2-1-2 16,4-1 1-16,-1 0 5 0,9-1 1 0,-12-1-1 16,3 2-2-16,-1-1 0 0,-6-2 0 0,2 2 4 15,-8 0-7-15,-2 2 2 0,-6-2 0 0,-2 1 2 16,0 1 9-16,-4 1 40 0,-1-1 34 0,-2 0 17 16,1-1 1-16,-12 2-14 0,15-1-27 15,-15 1-8-15,0 0-15 0,9 1-2 0,-9-1-17 16,0 0 1-16,-4 4-14 0,4-4 0 0,-10 7-27 15,4 1-10-15,-2-3-33 0,-1-1-17 0,-2 4-13 16,-1-1-5-16,-2-1-23 0,4 2 1 0,-3-3-4 16,-1 0-5-16,1 1-16 0,-1-2-4 0,1-1-6 15,2 1 25-15,-3-1-2 0,-2-2 35 0,1 0-59 16</inkml:trace>
  <inkml:trace contextRef="#ctx0" brushRef="#br0" timeOffset="948.79">8102 6388 178 0,'-15'0'26'0,"-3"0"22"0,4 0 9 0,-3 0 10 16,1 0-5-16,0 1 11 0,1-1 5 0,1 3-4 15,0-3-7-15,-3 0 1 0,6 1 2 0,-3 1-4 16,2-1-5-16,12-1-10 0,-20 0-12 16,20 0-12-16,-16 0-2 0,16 0-7 0,-15 1-3 15,15-1-5-15,0 0-7 0,-14-1 0 0,14 1-3 16,0 0 2-16,0 0 0 0,0 0-1 0,0 0 5 16,9-3-4-16,1 2-1 0,4 1 1 0,4-4 1 15,1 2-1-15,8-1-4 0,0 2 8 0,2-2-1 16,2 2-1-16,5 1 2 0,-2-3-5 0,2 3 4 15,-4 0-2-15,0-1 0 0,1-2 1 16,-2 3 0-16,-3 0 0 0,0 0 3 0,-2 0-6 0,-5 0-3 16,0 3-2-16,-2-3 4 0,-5 0 4 15,0 0-1-15,0 0 0 0,-14 0 2 0,22 1-1 16,-22-1-5-16,14 0-12 0,-14 0-38 0,0 0-27 16,14-1-42-16,-14 1-44 0,0 0-101 0,0 0 82 15</inkml:trace>
  <inkml:trace contextRef="#ctx0" brushRef="#br0" timeOffset="4447.67">8190 6392 115 0,'0'0'356'0,"-6"-5"-75"16,6 5-93-16,-9-5-17 0,9 5-57 0,0 0-3 16,-5-4-41-16,5 4 10 0,0 0-34 0,-8-4 13 15,8 4-36-15,0 0 17 0,0 0-30 0,-5-5 17 16,5 5-27-16,0 0 22 0,0 0-25 0,0 0 28 15,0 0-30-15,0 0 27 0,0 0-24 0,0 0 36 16,0 0-28-16,0 0 37 0,0 0-34 0,0 0 31 16,-9 6-41-16,9-6 34 0,0 12-41 15,-1-3 33-15,1 4-32 0,-4 4 33 0,4 0-38 16,-1 8 35-16,-2-2-36 0,-2 4 6 16,1 5 6-16,-5 6 1 0,-1 3 3 0,0 1 24 15,-3 1-6-15,-5 1 0 0,-5 10 1 0,3-1 20 16,-6-5 28-16,1 0 28 0,-1-10 11 0,2-4-11 15,-2-4-11-15,-1 1-9 0,-1-3-7 0,0-2-8 16,0-5-3-16,4-2-12 0,-2-3-9 0,-2-4 0 16,4 0-4-16,-3 0-5 0,3-6-3 0,-2 0-2 15,1 0 7-15,-1-2-4 0,-1-3 2 0,4-1-9 16,-4-3-4-16,-1 0-4 0,-1-4-5 0,-2 0-2 16,-1-5 12-16,-2 0-15 0,-1-4-3 15,2-4-2-15,0-3-4 0,-2-1 1 0,2 0 3 16,1-6-4-16,0-1-9 0,-2-6 12 0,-1-3-11 15,8 7 9-15,2-3-1 0,0-1 0 0,1-1-1 16,1 2 2-16,5 0-4 0,-2 0-1 0,2 2 0 16,1 1 2-16,2 1 0 0,2 8 3 0,-1-3 1 15,4 5 0-15,1 1 2 0,-4 1 1 0,7 2-3 16,-3 0 2-16,1 4 0 0,-1 1 1 0,0 1 3 16,4-1-5-16,-4 2-4 0,4 1 4 0,-1 2 0 15,-1-1 1-15,2 3-2 0,-1-2-6 16,-2 1 7-16,6 3 2 0,-5-3-2 0,2 2 0 0,5 5-1 15,-8-7-1-15,2 2-3 0,6 5 5 16,-6-7-4-16,6 7-1 0,-7-5 0 0,7 5 0 16,-5-4 0-16,5 4 10 0,0 0-3 0,-6-6-6 15,6 6-6-15,0 0 3 0,-8-4 3 0,8 4 0 16,0 0 0-16,0 0-4 0,-5-5 4 0,5 5-2 16,0 0 0-16,0 0 2 0,0 0 1 0,0 0-2 15,0 0 2-15,0 0 0 0,0 0-1 0,0 0-3 16,-8-2 0-16,8 2-1 0,0 0 3 15,0 0-3-15,0 0 2 0,0 0-2 0,0 0 8 16,0 0 0-16,0 0-1 0,0 0-6 0,0 0-1 16,0 0-4-16,-5 4 4 0,5-4 0 0,0 0-2 15,0 0-1-15,0 8 0 0,0-8 1 16,0 0 1-16,0 9 2 0,0-9 2 0,0 0-2 16,0 7 1-16,0-7-1 0,0 0-2 0,0 0-12 15,0 10 14-15,0-10-3 0,0 0-8 0,0 0-5 16,0 0-6-16,0 0-1 0,0 5-3 0,0-5-3 15,0 0 1-15,0 0 1 0,0 0 3 0,0 0-5 16,0 0-2-16,0 0-3 0,0 0-2 0,0 0-1 16,0 0 0-16,0 0 4 0,0 0 2 0,0 0 8 15,0 0 6-15,0 0 9 0,0 0 5 0,0 0 1 16,0 0 4-16,0 0 4 0,0 0 2 0,0 0 3 16,0 0-8-16,0 0 5 0,0 0-1 15,0 0 5-15,0 0 1 0,-4-4-3 0,4 4 6 16,0 0-3-16,0 0 5 0,-7-6 2 0,7 6 5 15,0 0-2-15,0 0 1 0,0 0 0 0,0 0 2 16,0 0-6-16,0 0-1 0,-16 2-9 0,16-2 3 16,-1 7-1-16,-3-1-6 0,3 5 1 0,-2 3 37 15,2 0-43-15,0 3 9 0,-3 2-5 0,4 1 5 16,0 1-3-16,0 0 1 0,0-2-1 0,4 1 0 16,-4-2 2-16,1-3 0 0,0-1 1 0,-1-1-2 15,0-1 4-15,0-3-1 0,0 0-1 16,3-1 1-16,-3-8-3 0,0 13-3 15,0-13 0-15,1 8-1 0,-1-8 4 0,0 0 4 16,0 0 4-16,4-8-3 0,-3-2-2 0,-1-3 1 16,0 1 0-16,0-4-1 0,0-2-2 0,0 1 1 15,0-1 0-15,0-2-2 0,0 0 0 0,3 1 0 16,-3 1 2-16,0 0 1 0,0-1-1 0,1 2-11 16,-1 1 5-16,3-1 3 0,-2 1 4 0,-1 4-1 15,4-2-1-15,-3 5-4 0,2-3 3 0,-1 4 0 16,2-1-2-16,-3 1 1 0,3 2-4 0,1-1 5 15,-1 3-2-15,4 1 2 0,-8 3 1 0,15-3-7 16,-3 3 11-16,0 1-1 0,4 4 1 0,0-4 0 16,2 4-8-16,4 0 2 0,1 1 37 0,-1-2-41 15,1 1 33-15,0-2-34 0,1 2 26 16,-1-1-51-16,0-2-21 0,0 1-58 0,-1 0-39 16,-2-3-40-16,1 2-238 0,-1-1 103 0</inkml:trace>
  <inkml:trace contextRef="#ctx0" brushRef="#br0" timeOffset="6297.39">8005 5418 116 0,'0'0'315'0,"0"0"-58"15,0 0-51-15,0 0 21 0,0 0-72 16,0 0-8-16,0 0-14 0,9-2 4 0,-9 2-7 16,-5-8-2-16,5 8 6 0,-9-9-5 0,4 2 3 15,-4 0-8-15,0 0-19 0,-3-5-7 0,0 1-16 16,-1-2 32-16,-4-3-68 0,-3-2 51 0,-2-3-76 15,-2-5 45-15,-3-1-62 0,-1-6 51 16,-8-7-64-16,0-2 49 0,-1-1-55 0,-5-5 49 16,1-3-51-16,-4-1 50 0,-3-2-48 0,-3-3 51 15,-12-12-54-15,-1 1 45 0,-5 1-5 0,3 1-4 16,-6 1-4-16,3 4-5 0,-1-2 1 0,-2 4 1 16,-2 2 0-16,-1 3 0 0,-3 4 7 0,10 7-5 15,-1 3-55-15,-1 2 62 0,-4 2-47 0,1 5 53 16,-4 0-50-16,3 5 58 0,-4-1-56 0,4 6 54 15,-3 0-17-15,-1 4 2 0,-1 4-7 0,1 2-9 16,-2 2 1-16,-1 4-4 0,-1 5-48 0,-1 0 48 16,5 4-40-16,-2 5 53 0,2-2-49 0,-3 5 49 15,7-1-51-15,-4 3 58 0,5 1-10 16,3 2-2-16,1 0 3 0,5-3-4 0,0 3-1 16,4-2-6-16,14 0-2 0,-4 1 0 0,3-2-1 15,2 1-4-15,2 2 1 0,-2-2-2 0,4 2 3 16,-1 0-6-16,4 1 4 0,-2 0 0 0,4 2-3 15,-1-2 0-15,3 0-2 0,-1 2-2 0,5-1-1 16,-5 2-2-16,6 1 6 0,-2 1-9 0,3 1 1 16,-3 0 1-16,3 0 7 0,4 3 1 15,-2-3-1-15,2 2-39 0,0 0 49 0,6-4-36 16,-3 1 48-16,6 1-46 0,0-1 55 0,2 1-52 16,-1-2 53-16,5 0-6 0,1 0-5 15,-2-1-1-15,6 1-2 0,0-1-2 0,-1-1-1 16,5 1 1-16,-1 0 0 0,2 0-1 0,-1-3-1 15,3 6 1-15,-1-3-2 0,2-1 3 0,1 2 0 16,4-1-2-16,-4-3-4 0,4 4 3 0,3-3-6 16,-1 0 8-16,2 1-2 0,2 2 0 0,2-1 6 15,1-1-2-15,-3-1-2 0,3 1-49 0,0-2 54 16,1 0-49-16,0 0 55 0,-1-2-48 0,0 0 48 16,-1-1-50-16,1-2 47 0,-2 0-60 0,1 1-3 15,-2 0 0-15,-1-2 1 0,-1 1-3 0,1-3-3 16,-1 1 3-16,-2 0 8 0,1-4-8 15,-2 4 1-15,0-4-2 0,2 0-3 0,-6 2 1 16,4-4-7-16,-2 1-2 0,0 0-8 0,-2-3-2 16,3 2-3-16,-9-5-4 0,9 6-3 0,-9-6-3 15,9 5 5-15,-9-5-37 0,0 0-26 0,13-5-228 16,-13 5 167-16</inkml:trace>
  <inkml:trace contextRef="#ctx0" brushRef="#br0" timeOffset="6780.19">3638 4986 104 0,'-14'-3'161'0,"14"3"-32"0,0 0-39 0,-15 0-15 15,15 0-25-15,0 0-5 0,0 0-17 0,-12 0 0 16,12 0-15-16,0 0 5 0,4 9-6 0,1-1 1 16,4 1-4-16,5 5 2 0,3 1-1 0,3 3 2 15,6 4-3-15,2 0 0 0,1 2 1 0,2-1 0 16,-2 4 8-16,2-5-10 0,1 1 10 0,-3-1-1 16,-2 3-8-16,0-4-9 0,-4-4 9 15,0 0-2-15,-4-3 2 0,-1 1 5 0,-1-2-6 16,-3 1 7-16,-4-6-5 0,4 4 7 0,-5-5 2 15,1 4 13-15,-1-7 11 0,-4 3 17 0,3 0 30 16,-3-3-7-16,0 1 34 0,-5-5-25 0,9 10 43 16,-9-10-53-16,8 4-7 0,-8-4-2 15,4 6-26-15,-4-6-8 0,0 0-10 0,-3 9-5 16,3-9-5-16,-4 4 1 0,4-4-2 0,0 0-7 16,-9 3-2-16,9-3-2 0,-5 3-2 0,5-3-5 15,0 0-1-15,-10 4-1 0,10-4-3 0,0 0-2 16,0 0-6-16,-8 5-8 0,8-5-15 15,0 0 13-15,0 0-49 0,0 0 14 0,-5 3-17 16,5-3 12-16,0 0-9 0,0 0 12 0,4 9-19 16,-4-9-22-16,4 10-26 0,-3-6-44 0,3 1-24 15,0 2-102-15,1-2 242 0</inkml:trace>
  <inkml:trace contextRef="#ctx0" brushRef="#br0" timeOffset="7201.05">3845 5406 38 0,'0'0'192'16,"-14"-4"-20"-16,14 4-26 0,-13-3-6 0,13 3-9 16,-10 0-15-16,10 0 8 0,-10-4-33 0,10 4-7 15,-8-4-33-15,8 4-3 0,0 0-18 0,-9-2 0 16,9 2-18-16,0 0 5 0,0 0-12 0,-6-4 3 16,6 4-8-16,0 0 8 0,0 0-8 15,10-4 5-15,-10 4-10 0,14 0 14 0,-1 0-11 16,-13 0 12-16,28 0-15 0,-11 0 9 0,3 0-3 15,-2 2-2-15,5-1 0 0,1 0 3 0,-1-1 1 16,4 2 1-16,-1-2 5 0,-3 0-8 0,0 2 8 16,-3-1-11-16,2 0 8 0,-3-1-8 0,0 1 8 15,-1-1-9-15,-3 3 3 0,1-3-12 0,-1 2-18 16,-15-2-31-16,23 0-16 0,-23 0 0 0,19 0-20 16,-19 0-10-16,13-2-51 0,-13 2-116 15,10-6 84-15</inkml:trace>
  <inkml:trace contextRef="#ctx0" brushRef="#br0" timeOffset="7413.82">4115 5040 111 0,'-8'-3'337'0,"3"-2"-97"0,5 5-56 16,-9-3-36-16,9 3-30 0,-10 5-29 0,2 0-19 15,3 2-13-15,0 6-11 0,0-1-8 0,0 5-7 16,-3 3-16-16,4 5 13 0,3 0-13 0,-3 9-5 15,4-3 11-15,0 4-17 0,0-1 20 0,3 1-26 16,-1 1 9-16,2 0-24 0,1-2-43 16,0-3-46-16,2 1-47 0,-1-1-45 0,2-2-135 15,2 1 210-15</inkml:trace>
  <inkml:trace contextRef="#ctx0" brushRef="#br0" timeOffset="36556.49">10245 9811 259 0,'0'7'395'0,"0"-7"-96"0,0 0-79 0,-6 5-33 15,6-5-61-15,0 0-4 0,-4 6-37 0,4-6 6 16,0 0-16-16,0 0-2 0,-5 6-2 0,5-6-2 16,0 0-6-16,0 0-1 0,0 0-1 0,0 0-4 15,0 0-6-15,-5 4-5 0,5-4-3 16,0 0 2-16,0 0-3 0,0 0 4 15,0 0 12-15,0 0 10 0,0 0-9 0,0 0 12 16,-8 4-8-16,8-4 13 0,0 0-20 0,0 0 11 16,0 0 0-16,0 0-13 0,0 0-12 0,0 0 13 15,0 0-19-15,0 0 15 0,0 0-17 0,0 0 15 16,0 0-16-16,0 0 16 0,0 0-9 0,0 0 24 16,0 0-18-16,0 0 26 0,0 0-11 0,0 0 7 15,0 0-31-15,0 0 21 0,0 0-32 0,0 0 18 16,0 0-26-16,0 0 33 0,0 0-39 15,0 0 31-15,0 0-30 0,0 0 2 0,0 0 18 16,0 0-19-16,0 0 3 0,0 0 1 0,0 0-1 16,0 0-2-16,0 0-4 0,0 0-1 0,0 0-3 15,0 0-1-15,0 0-5 0,0 0 1 0,0 0-1 16,0 0-1-16,0 0 1 0,0 0-3 0,0 0 0 16,0 0 2-16,0 0-3 0,0 0 6 0,0 0 35 15,0 0-18-15,18-4 32 0,-8 2-34 0,3-1 31 16,4 0-34-16,1 1 26 0,2-1-37 0,4 0 25 15,6 1-33-15,-1 1 29 0,4-2-20 0,3-2-7 16,1 4-3-16,-1-1 9 0,1-1 3 0,3 2 4 16,-3-1-9-16,-3 0 2 0,2 1 0 15,-5-2 2-15,-2 1 0 0,-1-1 1 0,2 2-1 16,-5-2-2-16,-2 2-1 0,-2 0 1 0,-1 1 1 16,-2-2-1-16,1 1-2 0,-5 1-1 0,0 0 0 15,-2-1 0-15,-1-1 1 0,-2 1 1 0,-9 1 0 16,19-1-2-16,-19 1 3 0,13-3-4 0,-13 3 0 15,13-1 0-15,-13 1-2 0,0 0-8 0,15 0 14 16,-15 0-7-16,0 0-20 0,12-1-7 0,-12 1-61 16,0 0-5-16,0 0-51 0,0 0-22 0,14 0-47 15,-14 0-27-15,0 0-49 0,0 0-29 0,0 0 23 16,0 0-48-16,0 0-59 0,0 0-254 0,0 0-166 16</inkml:trace>
  <inkml:trace contextRef="#ctx0" brushRef="#br0" timeOffset="39140.93">10606 9915 526 0,'0'0'391'0,"0"0"-117"0,-9 5-97 0,9-5-45 15,-8 9-24-15,8-9-9 0,-6 8 4 16,6-8 3-16,-9 6 10 0,6 0-3 0,-2-1 5 16,1-1 1-16,4-4-6 0,-5 10-5 0,5-10 11 15,-5 10 13-15,5-10-22 0,-9 12 1 0,8-7-29 16,-3 3 11-16,3-1-19 0,-2 1 29 0,1 1-22 15,-2-1 27-15,1 1-18 0,-1-1 18 0,3 2-39 16,-4-2 10-16,1 5-40 0,-1-1 16 0,1 2-33 16,-1 2 18-16,-1 0-23 0,-2-1 47 0,3 3-23 15,-3 0 32-15,-1 2-40 0,3-2 23 16,-3 2-40-16,1-1 29 0,-1 2-43 0,-2-1 31 0,2 1-37 16,-3 2 30-16,-3 0-33 0,2 3 1 15,-2-2 2-15,2 2 18 0,-3 0-9 0,-4 2-41 16,0 2 53-16,-2-2 2 0,-2 3-6 0,2-1-1 15,-3 0 2-15,-5 3 9 0,2 0-11 0,-9 2 33 16,-1 2-43-16,-7 2 35 0,3-3-44 0,-8 2 31 16,0 1-35-16,-6-1 36 0,-3-1-37 0,-5 2 33 15,0-1-33-15,-1 1 2 0,-4-2 31 0,-4-1-24 16,3-3 6-16,-8-1 1 0,1 0 1 0,-2-4 1 16,-1 0-1-16,-2-4 4 0,-1 0 1 0,-3-3-3 15,-2-3 5-15,-4-1-5 0,4-3-1 0,-7 0 0 16,-2-4-7-16,-1 0 1 0,-2-1-2 0,0-1 6 15,2-2 4-15,-2 1-4 0,-1-2-2 16,4 0-8-16,-4-1 1 0,0-1-1 0,3 2 3 16,-2-2 1-16,2-1 0 0,-6-1-1 0,6 1-7 15,-3-1 31-15,-4-1-33 0,4 0 26 0,0-1-31 16,1-2 0-16,2-2-3 0,2-1-4 0,2-1-2 16,2-5-12-16,1 3-4 0,0-5-13 0,4 1 21 15,-1-1-32-15,1-3 18 0,0-3-27 16,4 0 12-16,1-3-24 0,-1 0 12 0,3 1-3 0,2-3-4 15,-4-3 0-15,5 3-8 0,-3-4 45 0,3 0-56 16,-1-2 56-16,4 1-53 0,-1-3 14 0,3 1 16 16,2-4 12-16,1 2 11 0,5 2 9 15,0-2 2-15,4-2 10 0,0-1 8 16,1 1 8-16,5-2 1 0,2-2 3 0,-3-2 5 16,5-4 5-16,2 1 50 0,-1-5-51 0,3-1 41 15,0-2-54-15,5-4 45 0,0-1-52 0,3-3 4 16,0 0-2-16,3-2-4 0,2-5 12 0,1 2-1 15,1-3 57-15,7-3-70 0,2 1 56 0,-1 1-61 16,4 0 49-16,2-2-51 0,5 6 6 0,0-2 3 16,6-1 7-16,-2 4-5 0,3-3 5 0,5 9 50 15,0 1-57-15,4-11 49 0,2 2-56 16,3 2 49-16,3 0-51 0,3 2 3 0,3 1 6 0,5 1 2 16,4 5 6-16,2 0 1 0,3 2-1 15,5 5 48-15,0 0-56 0,5 4 51 0,-2 2-56 16,1 4 62-16,2 1-65 0,-2 4 56 0,5 2-57 15,-9 8 52-15,3-1-52 0,1 4 49 0,2 1-44 16,1 2 44-16,-1 1-51 0,3 3 56 0,3 1-52 16,-2 2 55-16,3 5-54 0,0-1 48 0,1 2-56 15,0 5 56-15,-1 0-53 0,2 3 54 0,-1 5-52 16,-1-2 52-16,0 3-51 0,0 3 6 16,-3 1 3-16,0 2 4 0,1-1 2 0,-4 3-1 15,1-2 7-15,1 3 4 0,0 1 0 0,-5-1 21 0,1 0-23 16,-1 0 0-16,-1 0-8 0,-2 1 16 15,-1-1-13-15,-1 1 16 0,0-1-18 0,-3 1 13 16,-1-1-9-16,0 2 14 0,-3-3-1 0,3 3-4 16,-2-1 0-16,-6-2-5 0,0-1 3 0,-1 1 1 15,0-1 0-15,0-1-1 0,-1 1 0 0,-4-3 0 16,-3-3-1-16,3 3 0 0,-3-4 2 0,-2 2-1 16,1-3 2-16,-2 1 0 0,-1-3-4 0,-2 0 6 15,-1 0-5-15,-2-1 0 0,3-1 2 0,-4 1 0 16,3-1-1-16,-8-4 1 0,9 6 3 15,-9-6-2-15,9 2 0 0,-9-2 2 0,6 5-4 16,-6-5 1-16,5 5 3 0,-5-5 0 16,0 0-1-16,8 4-2 0,-8-4-3 0,0 0 0 15,0 0 1-15,10 3-1 0,-10-3 1 0,0 0-12 16,0 0 13-16,0 0 0 0,5 4-2 0,-5-4-1 16,0 0 2-16,0 0-1 0,0 0 0 0,0 0-2 15,0 0 0-15,0 0 2 0,0 0-6 0,7-4 7 16,-7 4-5-16,0 0 4 0,2-6 1 0,-2 6-2 15,3-6-7-15,-3 6 10 0,1-7-2 0,-1 7 1 16,3-6-6-16,-3 6-10 0,2-7 13 0,-2 7-12 16,0 0 17-16,3-6-1 0,-3 6-14 0,0 0 11 15,0 0 1-15,0 0-13 0,5-7 10 0,-5 7-10 16,0 0 11-16,0 0-2 0,0 0-11 0,0 0 11 16,0 0-11-16,0 0 10 0,0 0-8 15,0 0 7-15,5-4-6 0,-5 4 8 0,0 0-12 16,0 0 7-16,0 0-33 0,0 0-22 0,0 0-29 15,0 0-29-15,0 0-11 0,0 0-52 0,0 0-48 16,4-4-46-16,-4 4-54 0,0 0-146 0,0 0 35 16</inkml:trace>
  <inkml:trace contextRef="#ctx0" brushRef="#br0" timeOffset="40588.93">10670 9907 482 0,'0'0'336'0,"0"0"-108"0,-9-2-97 0,9 2-9 0,0 0-53 16,-12 1 9-16,12-1-26 0,0 0 21 0,0 0 2 15,-10 3-5-15,10-3-11 16,0 0-4-16,-4 4-3 0,4-4 0 0,0 0-2 16,0 0-6-16,0 0-8 0,3 9-4 0,-3-9-6 15,6 4-4-15,-6-4 0 0,5 6-4 0,-5-6 1 16,9 6-2-16,-9-6 2 0,12 8 1 0,-5-3 3 15,0-1 5-15,-1 1 4 0,3 1 1 0,1 0-1 16,2 1-2-16,-2 2-3 0,4-1-7 0,0 2 0 16,3-1-6-16,-2 4 0 0,4-1 3 0,4 3 29 15,-1 0 5-15,4 2 17 0,-2-1-9 0,-4-1-3 16,2-1-22-16,5 1-12 0,0 1-3 16,-2-4-5-16,5 2 1 0,-1-1-1 0,-1 1-4 15,3-3 2-15,-2 2-9 0,2-1-3 0,-2-2 0 16,3 3 3-16,3-6-7 0,-2 4 7 0,0-2 0 15,2 1 3-15,3-2-12 0,0 0 13 0,-2-1-9 16,1 0 11-16,0-2-14 0,3 0 12 0,-2-3 0 16,3 0-1-16,0 1 1 0,10-1 0 0,-6-2 1 15,5 0-2-15,1-3-1 0,0-1 0 0,0 2 8 16,0-5-8-16,3 0 2 0,-4 1-2 0,2-2-2 16,-1-2-1-16,-1 0-10 0,1-3 14 0,-1-1 2 15,1 1-3-15,-1-1 1 0,6-4-3 0,-6 2-1 16,0 1 1-16,5-5 0 0,-8 3-11 15,7-3 19-15,-8 1-15 0,-3-1 10 0,3 1-10 16,-2 0 0-16,-1-2 4 0,-2-1-2 0,1 3 12 16,-2-5-15-16,-2 1 12 0,2 0-14 0,-3 0 14 15,0-4-2-15,-1 4-2 0,-2-2-2 0,1-3 2 16,-2 3-2-16,3-3 1 0,-6 2-5 0,2 1 8 16,0-3 1-16,0 4-2 0,0-2 0 0,-1-2-3 15,-2 6-1-15,1-5 0 0,-2 2 7 0,-4 2-4 16,3 0 2-16,-5 4-8 0,-2-2 2 0,1-1 0 15,-2 4 0-15,1-2 1 0,-3 2-11 16,-1 0 16-16,2-2-14 0,-4 6 11 0,3-2-9 0,-3 1 11 16,0-1-12-16,1 1 5 0,-3 3 10 15,-2-4-13-15,4 1 11 0,-5 2-8 0,0 3 11 16,1-3-18-16,-1 3 15 0,0-1-15 0,0-1 15 16,-1 4-11-16,-2-2 11 0,-2 2-5 15,4 2 4-15,-2-2-10 0,-1 2 10 0,0-1-14 16,-1 0 14-16,0 2-16 0,-4 5 15 0,5-6-21 15,-1-1 16-15,-4 7-20 0,6-6 10 0,-6 6-14 16,4-5-3-16,-4 5-19 0,3-7 3 0,-3 7-10 16,0 0 0-16,0 0 4 0,2-6 6 0,-2 6 1 15,0 0-3-15,0 0-7 0,0 0-16 0,0 0-1 16,-1-6-37-16,1 6 9 0,0 0-44 0,0 0-12 16,-10-1-6-16,10 1-8 0,-10-3-12 15,10 3-11-15,0 0-16 0,-20 0-107 0,20 0 226 16</inkml:trace>
  <inkml:trace contextRef="#ctx0" brushRef="#br0" timeOffset="41037.92">13921 9002 123 0,'0'0'211'16,"-22"-1"-59"-16,22 1-23 0,-22 0-19 0,10-2-13 16,0 1-6-16,12 1-8 0,-18-2-3 0,18 2 5 15,-18 0-6-15,18 0-8 0,-12 0 1 0,12 0 3 16,-13-1 3-16,13 1 2 0,0 0 16 0,-14-1-14 15,14 1-14-15,0 0-2 0,-12-2-19 16,12 2-19-16,0 0-1 0,0 0 4 0,0 0 4 16,0 0 11-16,0 0 7 0,0 0-1 0,4-8 8 15,-4 8-15-15,15-4 8 0,-7 2-4 0,1-1-3 16,0 0-8-16,4-2-8 0,-3 0-2 0,4 1-8 16,-1-1-3-16,1-2-2 0,-1 2-3 0,1 2-2 15,1-3-3-15,-1 0-2 0,0-1-2 0,2 3 1 16,-1-4 0-16,-1 4-4 0,0 1 0 0,0-1 1 15,0-2-2-15,-4 3 4 0,3 0 0 0,1 2-1 16,-2 1 6-16,0-2 0 0,-12 2-1 16,21 0 1-16,-21 0-6 0,20 2-1 0,-9-1 9 15,-1 1-8-15,-1 1 3 0,0 2 16 16,-3 1-20-16,4-3 16 0,-2 3-8 0,0 3 13 16,-2-3-12-16,0 5 13 0,1-5-14 0,-1 8 12 15,1-2-15-15,-2 2 10 0,1 2-12 0,-2 0-4 16,1 1 3-16,-1 1-3 0,-3 1 8 0,4 1-27 15,-2 2-16-15,-2-1-30 0,-1-1-21 0,0-1-14 16,0 2-19-16,0-1-19 0,-1-2-17 0,0 1-15 16,-2-1-20-16,2-1-39 0,-3 0-277 0,0 0-3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09:38.413"/>
    </inkml:context>
    <inkml:brush xml:id="br0">
      <inkml:brushProperty name="width" value="0.05292" units="cm"/>
      <inkml:brushProperty name="height" value="0.05292" units="cm"/>
      <inkml:brushProperty name="color" value="#FF0000"/>
    </inkml:brush>
  </inkml:definitions>
  <inkml:trace contextRef="#ctx0" brushRef="#br0">21689 3291 264 0,'0'0'265'0,"-4"-7"-54"16,4 7-27-16,0 0-33 0,-4-8-1 0,4 8-21 16,0 0 17-16,-3-6-44 0,3 6 26 15,0 0-50-15,-2-8 24 0,2 8-49 0,0 0 24 16,-3-6-35-16,3 6 27 0,0 0-33 0,0 0 30 16,0 0-24-16,-2-7 26 0,2 7-26 0,0 0 21 15,0 0-25-15,0 0 17 0,0 0-30 16,-3-7 16-16,3 7-29 0,0 0 17 0,0 0-26 15,0 0 22-15,0 0-28 0,0 0 19 0,0 0-25 16,0 0 27-16,0 0-29 0,0 0 15 0,0 0-25 16,0 0 21-16,0 0-25 0,0 0 25 15,0 0-20-15,0 0 16 0,0 0-5 0,8 10 18 0,-3-1-20 16,1 1 23-16,3 3-21 0,3 2 22 0,-1 4-24 16,3 2 25-16,2 3-22 0,0 0 21 15,2 5-18-15,3 0 2 0,-1 0 4 0,-1 1 1 16,0 0 6-16,-3-5-68 0,-1-2 74 0,-1 3-59 15,1-5 61-15,-4-1-52 0,1-2 4 0,-3 0 67 16,0-5-65-16,-2-1 71 0,2 1-76 16,-3-3 32-16,-1-1-87 0,-1-2-14 0,-4-7-99 15,4 10-84-15,-4-10-287 0,0 0-89 0</inkml:trace>
  <inkml:trace contextRef="#ctx0" brushRef="#br0" timeOffset="618">21608 3337 326 0,'-18'-1'257'16,"18"1"-44"-16,-14-4-22 0,14 4-36 0,-15-4 7 15,15 4-39-15,-13-5 17 0,13 5-35 0,-14-5 12 16,14 5-52-16,-12-10 15 0,7 6-45 0,1-2 18 16,-2-1-40-16,2-3 24 0,2 0-34 15,-1 0 24-15,2-4-24 0,1 3 11 0,0-4-23 16,1-1 27-16,3 0-26 0,-1 0-2 16,3-4 3-16,4 1 0 0,-1 0 27 0,0 0-32 15,6 4 30-15,-2-2-33 0,4 0 32 0,-2 3-34 16,3 3 28-16,2 2-29 0,0 2 28 0,-4 2-27 15,5 5 28-15,-1 0-23 0,7 6 0 0,1 3-4 16,-1 4 5-16,-2 3 1 0,-1 1-3 0,-3 2 26 16,1 1-27-16,-5 1 26 0,-2-1-24 0,-6 1 27 15,0 0-28-15,-3-2 47 0,-3 0-48 0,-1 0 30 16,-2-1-27-16,-1-1 31 0,-3-1-26 0,-1 0 33 16,0-1-13-16,-3-1 39 0,3 0-7 15,-1-1 29-15,-3-3-19 0,1 1 12 16,-1-3-29-16,4 1 29 0,-4-4-30 0,3 1 21 15,-2-2-28-15,2 1 16 0,-2-2-25 0,8-3 22 16,-10 5-22-16,10-5 18 0,-12 4-23 0,12-4 10 16,0 0-27-16,-11 7 15 0,11-7-22 0,0 0 17 15,-8 2-25-15,8-2 17 0,0 0-18 0,0 0 26 16,0 0-24-16,0 6 23 0,0-6-23 0,9 4 21 16,1 2-16-16,-1-5 20 0,2 4-19 0,4-1 15 15,-1 3-11-15,1-3 15 0,6 3-14 0,-5-1-3 16,7 0 3-16,-1 3-1 0,1-1 2 0,0-2 1 15,0 0 1-15,-1 2-3 0,1-2 4 16,-3 0-2-16,2 0 6 0,-4-1-16 16,0-2-42-16,-2 1-37 0,1 2-41 0,-3-4-51 15,0 1-30-15,-4 0-75 0,1-1-41 0,-1 1-157 16,-10-3 24-16</inkml:trace>
  <inkml:trace contextRef="#ctx0" brushRef="#br0" timeOffset="2203">22294 3486 43 0,'0'0'311'0,"0"0"-99"0,0 0-34 0,8-4-49 16,-8 4-3-16,8-3-25 0,-8 3 7 0,11-5-35 15,-3-1 9-15,1 0-32 0,1-2 8 0,0-1-21 16,-1-1 11-16,3 0-3 0,-3-1-19 0,0 0-25 15,-2-2 17-15,2-1-20 0,-4 2 21 0,-1-2-22 16,1 1 29-16,-2 3-31 0,-2-2 37 0,-1-1-28 16,0 3 25-16,0-1-21 0,-1 1 28 0,-2 0-22 15,-2 1 26-15,3-1-8 0,-5 2 15 16,3 1-32-16,-2-1 22 0,1 4-33 0,-3-3 23 16,3 3-35-16,5 4 26 0,-14-3-34 15,14 3 30-15,-15 2-23 0,8 2 20 0,-3 4-27 16,4 1 28-16,-2 3-24 0,0 3 27 0,2-2-32 15,1 4 31-15,1 3-29 0,3-2 38 0,-2 4-34 16,6 2 32-16,1 1-34 0,-2-1 6 0,7 4 1 16,-1-2 3-16,1-1 3 0,0-3 2 0,2-3 0 15,-1 1 8-15,4-3-7 0,-1-5 6 0,0 2 1 16,1-3 3-16,-1-5 18 0,2-1 19 0,-2-4 6 16,2-1 0-16,-1-3-5 0,3-3-8 15,-2-5-2-15,2-2-3 0,-3-1-3 0,1-5 22 16,1-4-26-16,-2 1 22 0,-4-2-23 0,0-1 20 15,0-2-32-15,-5 3 27 0,-1-1-27 16,0-3 2-16,-4 2-8 0,0-2-1 0,0 0 2 16,0 1-5-16,-4-1 0 0,0 3-2 0,-1-4 0 15,-5 3-2-15,4-3 18 0,-2 3-27 0,-1 6 15 16,-1-3-15-16,1 4 25 0,0-1-24 0,-2 2 31 16,0 4-18-16,2-4 14 0,-1 7-20 0,4-2 22 15,-3 2-22-15,2 0 13 0,0 3-21 0,0 0 14 16,2 2-18-16,0 0 12 0,1 1-23 0,4 5 18 15,-10-7-22-15,10 7 24 0,0 0-19 0,0 0 21 16,-9 4-17-16,9-4 19 0,0 14-15 16,3-3 2-16,-1 3 2 0,2 1 4 15,6 5 1-15,-2 2 3 0,1 1 19 0,2 3-21 16,2 0 17-16,0 0-20 0,1 0 18 0,-1 2-14 16,1-2 8-16,0-1-6 0,1-1 9 0,1 1-18 15,0-2-4-15,-2-2 13 0,0 2 15 0,0-7-19 16,0 0 17-16,-1 0-16 0,0 1 1 0,1-5-3 15,-1 1 0-15,-2-3-1 0,2 0-3 0,-4-1-16 16,5-3-3-16,-4-2-32 0,2 1-25 0,-1-5-37 16,0-1-41-16,1-4-18 0,0-1-49 0,1-2 4 15,-1-6 2-15,1-1 7 0,0-2 9 16,-4-3 18-16,-1 2 35 0,-1-3 15 0,1 0 37 16,-3 1 41-16,-1 2 49 0,-3-1 50 15,3 4 48-15,-3 0 36 0,-1 2 34 0,0 0 22 16,0 2 17-16,-1 1-2 0,0-1-55 0,-2 4 50 15,2-2 2-15,-2 2-23 0,1 0-26 0,-1 2-28 16,3 5-25-16,-6-5-21 0,6 5-11 0,0 0-13 16,-14 2-5-16,10 5-12 0,0 0-6 0,0 2-4 15,2 2 0-15,-1 2-7 0,2 0 1 0,-3 4-2 16,4 0-1-16,4-1 13 0,-3 0-14 0,0 1-11 16,2-2 2-16,-2-3 18 0,3-1-40 0,-1 0 21 15,-1-3 13-15,1 1-14 0,-1-3 13 0,0 2-15 16,-2-8 18-16,5 6-14 0,-5-6 9 15,0 0-23-15,7-3 14 0,-7 3-25 16,7-11 0-16,-6 2 0 0,0 0-11 0,-1-3-4 16,-1-2-1-16,1 2-6 0,-1-6 8 0,-1 3 4 15,0 0 11-15,-1 1 5 0,1 1 6 0,-1 1 2 16,1 2 6-16,-1 0-2 0,2 3 14 0,0-1-7 16,-1 0-12-16,1 1 1 0,1 7-6 0,-1-9 2 15,1 9 3-15,0 0 3 0,0 0 5 0,0 0 1 16,0 0 1-16,11 6 8 0,-6 0-1 0,3 0 5 15,-3 0-9-15,4 2-3 0,1-4 1 16,-1 1 0-16,3 0 3 0,-1-1 0 0,-2-2 3 16,4 1-7-16,0-2 12 0,-13-1-2 0,23-1 2 15,-13-2 1-15,2 0-10 0,-1-2 12 16,-1-3-9-16,-1-1 1 0,4 0 1 0,-5-2-1 16,-2-1 0-16,-1 0 5 0,-1-3-12 0,-2 1-3 15,-4-2-14-15,-2-2-2 0,0-2-1 0,-2-2 31 16,-6 2-29-16,1-3 35 0,-2-2-34 0,-3 3 45 15,0 0-19-15,-2-1 42 0,3 2-31 0,-3 2 37 16,4 2-9-16,0 2 31 0,0 1 3 0,0-2 18 16,2 6-23-16,2-1-1 0,-1 1-20 0,3 2 2 15,0 1-26-15,2 1 0 0,-2 0-29 0,3 3 9 16,0-2-17-16,5 5 18 0,0 0-14 16,-8 6 13-16,11-1-16 0,-2 4 18 0,3 5-13 15,2 0 11-15,2 5-17 0,2 2 2 16,4 3 0-16,0 3 3 0,-1-3 13 0,6 7 3 15,-1-3-16-15,3 1 2 0,-6-5 1 0,3 0 4 16,-2-2 14-16,0 2-20 0,-1-5 16 0,-3 0-18 16,-1-4 16-16,-1 1-12 0,1-4 11 0,-2 0-16 15,-3-1 17-15,0-2-5 0,1-3 9 0,-2 1-12 16,1-1 20-16,-6-6-6 0,7 10 23 0,-7-10-23 16,7 4 9-16,-7-4-30 0,0 0 1 0,3-10-5 15,-3 10 5-15,1-15-6 0,-1 7-1 0,0-4-6 16,0 0-2-16,1-1-7 0,-1 1-3 15,2-1-3-15,-1 0 5 0,0-4-1 0,-1 2 22 16,4 1-16-16,-1-2 15 0,-1 2-17 16,2 1 18-16,1 2-17 0,0-3 16 0,0 5-15 15,-1 0 17-15,4-1-21 0,1 3 18 0,-2-1-15 16,1 4 17-16,1 0-22 0,1 2 21 0,2 0-19 16,-12 2 17-16,23 2-22 0,-12 2 13 0,1-1-33 15,1 2-18-15,-2 2-13 0,3-1-13 0,-4 3-20 16,1-4-15-16,-1 2-14 0,-4 0-6 0,2-1-16 15,-3 2-31-15,0 0-46 0,-4 0-189 16,2 0 100-16</inkml:trace>
  <inkml:trace contextRef="#ctx0" brushRef="#br0" timeOffset="2366">23254 2838 112 0,'-4'-5'478'0,"4"5"-96"0,-5-10-110 16,5 10-38-16,-5-11-81 0,5 11 3 0,-6-9-74 16,6 9-26-16,-4-8-105 0,4 8-61 0,-3-6-84 15,3 6-70-15,0 0-151 0,3-8 123 0</inkml:trace>
  <inkml:trace contextRef="#ctx0" brushRef="#br0" timeOffset="3017.56">23411 2743 93 0,'0'0'391'0,"0"0"-70"0,0 0-99 0,8 1 6 15,-8-1-59-15,1 11 5 0,-1-3-51 0,3-2 8 16,-3 2-51-16,2 2 8 0,1 2-35 0,1 1 1 16,0 1-18-16,1-2 0 0,1 4-11 0,0-4 0 15,1-1-6-15,-2 1-4 16,0-2-2-16,0-2-51 0,-1 1 60 0,2-1-52 15,-2-1 59-15,1-3 8 0,-5-4-2 0,4 9 8 16,-4-9 4-16,8 4-14 0,-8-4-7 0,0 0-8 16,6-7-6-16,-6 7-1 0,3-9-5 0,-2 1 21 15,-2 0-26-15,2 1 19 0,-2-1-23 0,1 1 16 16,0-1-26-16,1 0 24 0,-1 2-27 0,0 6 23 16,0-13-30-16,1 8 27 0,-1 5-27 0,4-8 29 15,-4 8-28-15,7-5 35 0,-7 5-29 0,0 0 25 16,15 0-22-16,-6 4 28 0,-3 0-26 0,3 1 4 15,0-1 2-15,0 2 6 0,-1-1-5 0,-2-1 2 16,4 0 0-16,-3 0 2 16,-7-4 7-16,11 6-6 0,-11-6-1 0,12 6 10 15,-12-6-6-15,9 1 11 0,-9-1 0 0,0 0-11 16,9-4-8-16,-9 4 2 0,5-9-3 0,-4 3-5 16,-1-3 10-16,0-1-38 0,0-1 17 0,0-1-31 15,-1 0 43-15,0 1-29 0,1 0 27 0,-2-2-21 16,1 2 31-16,0 1-10 0,-2 2 10 0,3 0-26 15,0 3 33-15,-1-2-40 0,1 7 39 0,-1-11-42 16,1 11 44-16,1-6-39 0,-1 6 37 0,0 0-22 16,0 0 30-16,13 1-28 0,-13-1 34 0,12 6-36 15,-5 0 39-15,-1-1-37 0,6 1 35 16,-5-3-36-16,2 1 37 0,3 0-36 0,-3 1 34 16,1-2-32-16,1 0 42 0,1-1-36 0,-2 1 34 15,2-2-35-15,-1-1 31 0,-11 0-28 16,19 0 38-16,-19 0-28 0,18-1 34 0,-8-2-27 15,-1 0 23-15,-1 1-28 0,-1-4 25 0,0 1-29 16,-2-1 30-16,0 0-38 0,-2-2 24 0,-2 1-29 16,-1-1 23-16,0 0-36 0,-1-2 22 0,-2-1-44 15,-2 1 33-15,3 1-50 0,-3-1 4 0,0 0-49 16,-2 0-14-16,3 2-36 0,-2-1-42 0,1 1-45 16,-3 0-222-16,2 2 53 0</inkml:trace>
  <inkml:trace contextRef="#ctx0" brushRef="#br0" timeOffset="3766.56">24282 2366 85 0,'5'-10'332'0,"-3"-1"-59"16,3 1-72-16,-1 0 11 0,3-1-36 0,-2-1 19 16,2 1-36-16,0-3 25 0,-2 0-26 0,1 4 21 15,-2-3-43-15,4 1 9 0,-3 1-39 16,-1 1 3-16,0 1-34 0,-2 0 7 0,2 2-30 16,-1 0 12-16,-1 0-25 0,-2 7 15 0,4-7-26 15,-4 7 9-15,2-10-23 0,-2 10 9 0,0 0-21 16,0 0 12-16,0 0-16 0,-11 0 15 0,6 8-17 15,0-2 15-15,-2 3-15 0,1 1 7 0,0-1-12 16,2 1 16-16,1 1-16 0,-1-1 16 0,3 1-13 16,1-1 13-16,0-1-18 0,3 0 19 0,-1 1-36 15,3-3 39-15,2 1-18 0,0-3 17 0,1 1-17 16,1-1 17-16,-1 1-10 0,2-4 14 0,-10-2-22 16,15 5 13-16,-6-3-12 0,-4 3 14 0,-5-5-13 15,14 2 17-15,-14-2-16 0,12 3 19 16,-12-3-15-16,9 2 20 0,-9-2-18 0,0 0 19 15,9 3-14-15,-9-3 15 0,0 0-21 0,5 5 15 16,-5-5-20-16,-3 6 15 0,3-6-19 0,-6 12 18 16,1-3-11-16,-3 1 15 0,-1 2-14 0,0 2 21 15,0 1-15-15,-1 2 14 0,2 1-16 16,-1 1 13-16,3 1-16 0,-3 0 17 0,5 1-12 16,-1-1 15-16,3-2-16 0,0 0 17 0,1-1-14 15,1-1 15-15,1-1-17 0,1-2 17 0,0 0-17 16,2 0 16-16,0-1-6 0,1-2 7 0,4-1-11 15,-3 0-4-15,2-2 3 0,2-3 2 0,-1 2-2 16,1-3-5-16,2 0 4 0,-2-2-1 16,-10-1-4-16,23-1 2 0,-13-3-22 0,1 0-33 15,1 0-58-15,0-2-18 0,-2-3-86 0,3 1-25 16,-4-3-56-16,1 2-17 0,-1-2-39 0,-3 0-245 16,1-1-106-16</inkml:trace>
  <inkml:trace contextRef="#ctx0" brushRef="#br0" timeOffset="4003.56">24614 2397 17 0,'-4'-6'395'0,"4"6"-86"15,-5-9-16-15,5 9-52 0,-5-8-19 0,5 8-20 16,-4-8-16-16,4 8-10 0,-5-6-2 0,5 6-52 16,0 0-21-16,-1-9-47 0,1 9-11 0,0 0-8 15,6-3-11-15,-6 3 15 0,10-3-23 16,-10 3 15-16,22 3-25 0,-12-3 19 0,8 3-22 15,-4-1 16-15,4 1-24 0,0-2 21 16,0 4-24-16,-3-3 21 0,4 2-26 0,-2-3 9 16,-2 1-46-16,1 1 0 0,-2-3-50 0,-3 3 6 15,2-1-51-15,-3-1-12 0,-10-1-21 0,18 1-22 16,-18-1-48-16,13-1-226 0,-13 1 39 0</inkml:trace>
  <inkml:trace contextRef="#ctx0" brushRef="#br0" timeOffset="4234.56">24854 2273 250 0,'0'0'293'0,"-6"-5"-69"15,6 5-12-15,-8-5-48 0,8 5 4 0,0 0-44 16,-11-1 18-16,11 1-37 0,0 0-11 0,-13 4-11 16,13-4-14-16,-8 9 23 0,3-1-42 0,1 2 33 15,-1 1-48-15,1 3 31 0,4 3-44 0,-2 1 25 16,2 2-42-16,0-1 28 0,1 5-29 0,0-1 25 15,3 1-31-15,-1-1 28 0,2 0-32 0,1 0 31 16,-1-1-57-16,0-2-9 0,-1-5-63 16,0 1-14-16,0-3-51 0,0 0-15 0,1-4-33 15,-3 0-277-15,-2-9 17 0</inkml:trace>
  <inkml:trace contextRef="#ctx0" brushRef="#br0" timeOffset="5948.56">24813 2055 10 0,'0'0'421'0,"-5"-8"-125"0,5 8-69 0,-6-6-42 16,6 6-37-16,-4-6-31 0,4 6-29 0,0 0-23 15,-4-6-14-15,4 6-5 0,0 0-10 0,0 0-1 16,5 10-10-16,-1-2-3 0,4 0-2 0,1 3-3 16,1 0-14-16,3 2 12 0,-2 1-18 0,3-1 32 15,0 0-40-15,-1 1 25 0,1-1-14 0,-1 0 15 16,0-2-26-16,-4 0 28 0,1-1-26 0,0 1 31 16,-1-2-37-16,-1 0 37 0,-2-3-28 0,0 2 24 15,-2 0-13-15,3-2 39 16,-7-6-26-16,6 11 39 0,-6-11-27 0,4 10 36 15,-4-10-31-15,1 11 39 0,-1-11-33 0,0 0 26 0,-2 6-41 16,2-6 23-16,0 0-35 0,0 0 19 16,-12-3-30-16,12 3 31 0,-8-7-36 0,2 2 2 15,6 5 27-15,-5-9-35 0,1-2 25 0,4 5-31 16,-1-3 26-16,2-1-32 0,-1 0 30 0,4-1-30 16,0 0 27-16,3-1-5 0,0 0-3 0,-1 1 0 15,5 2-2-15,0-1 1 0,-1 3-5 0,3-1 3 16,1 2-5-16,0 1 4 0,1 2-3 0,1 0 1 15,-2 1-31-15,0 2 28 0,1 2-30 0,-1-2 36 16,0 4-33-16,-1 1 32 0,-1 0-32 16,-1 1 33-16,-2-1-39 0,-1 1 52 0,-1 0-30 15,-3 0 33-15,1 0-27 0,-1 0 34 0,-4-6-30 16,3 8 10-16,-3-8 15 0,1 10 14 0,-1-10 29 16,-1 7 1-16,1-7 4 0,0 0 9 0,-8 4-29 15,8-4 15-15,-9-3-31 0,9 3 17 0,-11-10-32 16,4 4 16-16,5-2-25 0,-5 0 18 0,6 1-8 15,-4-4-8-15,4 2-15 0,-2-3-17 0,3 0-15 16,0-23-18-16,3 47-16 0,0-24-7 0,1-1-12 16,1 0-6-16,-1 1 15 0,4-2 33 0,-3 1-10 15,5 1 7-15,-1 0 10 0,-1 1 8 16,2 1 35-16,-2-1-25 0,1 3 3 0,-3-1 5 16,3 3 5-16,-1-2 4 0,-2 2-3 0,-1 1 7 15,2 1-1-15,-7 4 9 0,11-6 0 0,-11 6 18 16,8-3 33-16,-8 3 17 0,6 6 14 0,-2-1-1 15,0 1-8-15,-2 2-5 0,-2 3-13 0,3 0-9 16,-2 1-37-16,-1 2 26 0,0-2-30 0,3 2 22 16,-2-2-29-16,-1-1 29 0,1 0-30 0,1 0 27 15,-1-4-29-15,0 2 25 0,-1-2-29 0,0-7 30 16,3 12-30-16,-3-12 29 0,2 5-36 0,-2-5 7 16,0 0-73-16,0 0-8 0,12-5-23 0,-10 1-10 15,2-3 5-15,-1 1-13 0,-1-5-3 16,1 3 24-16,-1-2-11 0,1-1 42 0,-2 0-4 15,1 2 40-15,0-1-3 0,-2 2 50 0,3-1 0 16,-3 1 48-16,2 2-9 0,-2 6 31 0,1-11-24 16,-1 11-8-16,2-9-7 0,-2 9-8 0,0 0-7 15,2-8-2-15,-2 8 2 0,0 0 5 0,0 0-3 16,8-3 0-16,-8 3 2 0,8 4 1 0,-8-4 12 16,11 4 6-16,-11-4-8 0,13 6-3 0,-4-3-4 15,1-1-2-15,0-1-4 0,2 1-3 0,-12-2 0 16,24 0-3-16,-10 0 1 0,-1-2-4 0,0-1 0 15,1-2-4-15,0 1 1 0,1-4-2 0,-1 0-2 16,0-1 0-16,2-1 0 0,-4-3 0 16,1-1-3-16,-4 2 0 0,1-4-5 0,-2 2 1 15,-2-2 1-15,0 1 1 0,-4-1-2 0,3 0 19 16,-4 0 20-16,2 1 21 0,-2 2 15 0,-1-1 6 16,-1 0 6-16,0 3 9 0,2-1 4 0,-4 2 3 15,0-1-2-15,0 2-2 0,1 0-4 0,-1 3-2 16,2-2-13-16,-2 2-16 0,3 6-17 0,-4-10-12 15,4 10-10-15,0 0-7 0,-9-3-3 0,9 3-1 16,-4 7-3-16,1-1-1 0,0 3 2 0,3 2-3 16,0 1-5-16,0 3 3 0,3 2 2 0,2 0-1 15,0 0-2-15,1 1 1 0,2 1 2 16,2-2-3-16,2-2 2 0,-1-1-1 0,3-2 6 16,-1-1-6-16,1-3 4 0,0-2-1 0,3-1 1 15,-3-3-2-15,2-2-1 0,0-1-2 0,3-2 6 16,-1-5-10-16,1-1 0 0,0-2 0 0,-1-1-1 15,0-2-4-15,-1-4 1 0,-1-2-7 0,-2-1-14 16,0-1-14-16,-5-6-14 0,0 2-8 0,0-3-6 16,-5 3-1-16,-3 0 7 0,-1-1 14 0,0 0-2 15,-1 1 16-15,-4-5-3 0,-3 3 15 0,2 0 0 16,-3 2 18-16,-4 2 6 0,5 2 15 0,-2 3-4 16,-4-1 8-16,4 4 8 0,-2-1 15 0,2 1-2 15,0 4-2-15,2 2-9 0,-2-2-5 16,4 4-9-16,-1-1-4 0,1 3-11 0,1-1-4 15,0 2-6-15,5 5-8 0,-9-5 6 0,9 5 0 16,0 0 4-16,-9 7 5 0,7 1-16 0,2 1 18 16,3 3-1-16,1 4 5 0,2 4-5 0,2 0 3 15,3 1 1-15,1 2 1 0,3 2 0 0,-1 0-1 16,0-1-2-16,4 1 6 0,-1-1-5 0,-2-2 2 16,2 1-2-16,-2-2 0 0,2 0 0 0,-3 0-2 15,0-3 2-15,-1-1-2 0,-1 0 0 0,0 0 3 16,-2-2 0-16,-1-1-1 0,0 0-1 0,-4-2-1 15,3-1 0-15,-3 0 1 0,0-2-2 0,-1 0 0 16,-2 1 0-16,1-3 2 0,-2 0-7 16,1-1 8-16,-2-6 3 0,1 12 3 0,-1-12-12 15,-3 7-10-15,3-7-16 0,0 0-8 0,-9 3-5 16,9-3 0-16,-10-4 1 0,6 0 2 0,-2-3 8 16,1 0 7-16,0-3-1 0,-2 1 2 0,2-3 4 15,1-2 3-15,-1 0 2 0,4-1 2 0,-2-1 2 16,2 1 3-16,0 2 1 0,2-2 1 0,-1 0-3 15,3-1 3-15,-1 0 3 0,2 2-4 0,1 1 3 16,0 1-4-16,2-2 0 0,0 4 2 0,1-3-2 16,1 4 0-16,1 0 2 0,-1 3-3 0,0 2 3 15,1 2-2-15,2 0 1 0,-12 2 0 0,20 3 2 16,-11 0 0-16,3 2 2 0,-1 2 1 0,-2 4-1 16,0 0-1-16,1 0 2 0,-2 1-3 15,-3 1-1-15,0 0-10 0,-1 0-10 0,1 0-29 16,-4-2-29-16,1 0-32 0,-2 1-34 0,0-3-43 15,0 0-44-15,-3-1-71 0,-2 0-255 0,5-8-74 16</inkml:trace>
  <inkml:trace contextRef="#ctx0" brushRef="#br0" timeOffset="6081.56">26215 1320 172 0,'0'0'150'0,"0"-9"-103"0,0 9-115 16,2-8-35-16,-2 8 35 0</inkml:trace>
  <inkml:trace contextRef="#ctx0" brushRef="#br0" timeOffset="6764.56">26480 1320 153 0,'0'0'477'0,"0"0"-114"0,0 0-96 0,-5 9-40 15,2-4-63-15,-1 1-5 0,4-6-35 16,-5 14-17-16,4-5-13 0,0 3-16 0,-1 1-9 16,1 0-19-16,1 1-7 0,0 0-10 0,1-1-8 15,1 0-1-15,-1-1-3 0,0 1-1 0,2-2-1 16,-1-1-3-16,2-2 0 0,-1 0-3 0,-2 0-1 15,0-3-2-15,3 1 11 0,-4-6 4 0,4 8 1 16,-4-8-4-16,0 0-7 0,0 0-5 0,10-1-1 16,-10 1-5-16,5-11-3 0,-2 5-9 0,-1-3-10 15,-2 0 3-15,3-2-2 0,-3 1 18 0,1 0-9 16,0 0 12-16,1 1-7 0,-1 0 4 16,-1 2-7-16,1 0 18 0,1 1-18 0,-1 0 12 0,-1 6-19 15,1-8 15-15,-1 8-16 0,5-8 20 16,-5 8-14-16,7-2 16 0,-7 2-14 0,10 2 15 15,-10-2-15-15,11 4 1 0,-4 0 2 0,-7-4 2 16,15 5 2-16,-10 0-1 0,-5-5 2 0,14 4-1 16,-6-1-2-16,-8-3 4 0,13 5 1 0,-13-5 2 15,10 3-1-15,-10-3 5 0,11 1 1 0,-11-1-10 16,11-1 5-16,-11 1-1 0,9-8-10 0,-4 4 6 16,0-1 10-16,-1-3-13 0,-2 1 11 0,2-3-13 15,0 2 10-15,-3-1-16 0,2-1 17 0,-1 1-22 16,1-1 21-16,-1 1-16 0,0 1 19 15,-1 1-15-15,-1 7 16 0,1-12-18 0,3 7 12 16,-4 5-21-16,3-9 10 0,-3 9-8 0,2-7 14 16,-2 7-8-16,0 0 15 0,9-1-14 0,-9 1 14 15,13 2-14-15,-13-2 17 0,10 7-14 0,-2-4 13 16,1 0-15-16,-2 1 13 0,1-1-9 0,0 1 12 16,1-1-11-16,0-1 8 0,-9-2-9 0,14 4 14 15,-14-4-13-15,14 2 15 0,-14-2-13 0,13 0 17 16,-13 0-17-16,12-3 12 0,-12 3-14 0,12-7 12 15,-12 7-10-15,10-9 12 0,-4 3-10 0,-2-3 6 16,1 1-15-16,-1-1 18 0,-1-2-25 0,-1-1 18 16,0-2-18-16,-1 2 6 0,0-1-14 15,-1 0-27-15,0 0-40 0,0 1-74 0,-1 2-108 16,-2-1-76-16,2 3-203 0,-3 0-62 0</inkml:trace>
  <inkml:trace contextRef="#ctx0" brushRef="#br0" timeOffset="87410.45">2474 4340 111 0,'0'0'223'0,"-8"-5"-50"0,8 5-35 0,-6-8-6 15,2 5-1-15,4 3 3 0,-9-11 3 0,4 7 7 16,1 1 1-16,0-4-2 0,4 7-9 0,-9-7-17 16,9 7-19-16,-5-6-13 0,5 6-8 0,-9-7-8 15,9 7-5-15,-5-5-7 0,5 5-8 16,-5-5-3-16,5 5-8 0,-8-2-7 0,8 2-2 15,-5-5-4-15,5 5-6 0,0 0-19 0,0 0 32 16,-7-5-25-16,7 5 5 0,0 0-4 0,0 0-2 16,-7-4-1-16,7 4-2 0,0 0-3 0,0 0 0 15,0 0 0-15,-4-3-3 0,4 3 2 0,0 0-4 16,0 0 1-16,0 0 0 0,0 0-1 0,0 0-1 16,0 0-2-16,0 0 3 0,0 0 2 0,3-7 1 15,-3 7 2-15,0 0-6 0,10-1 10 0,-10 1 6 16,18-3-7-16,-9 2 4 0,6-1-4 0,3 0 0 15,1 1 0-15,7 0 0 0,3-1 1 16,2 1 0-16,6-2 1 0,3 2-2 0,4 0 0 16,5 1 0-16,6 1 1 0,0 3 0 0,0-3 1 15,-3 1-20-15,3 0 30 0,0 2-30 0,0 1 30 16,-4-1-28-16,4-1 25 0,-5 2-38 0,-1 0 42 16,-2-1-24-16,-9 0 23 0,-2 0-19 0,-3-2 28 15,-3 2-14-15,-5-1 29 0,-2-2-14 16,-5 2 31-16,1-1-6 0,-1-2 31 0,-5 3 2 15,-3-2 38-15,3 0 2 0,-3 0 21 0,-10-1-5 16,15 2 6-16,-15-2-9 0,13 3-1 0,-13-3-7 16,13 0-8-16,-13 0-20 0,0 0-9 0,14 0-14 15,-14 0-15-15,0 0-15 0,13 0-9 0,-13 0-14 16,0 0-6-16,0 0-13 0,0 0-30 16,15 0-61-16,-15 0-57 0,0 0-84 0,0 0-58 15,9-3-124-15,-9 3-91 0,0 0-434 0,0 0-510 16</inkml:trace>
  <inkml:trace contextRef="#ctx0" brushRef="#br0" timeOffset="88691.45">5441 4278 267 0,'0'0'213'0,"0"0"-48"16,0 0-5-16,0 0-16 0,0 0 14 0,0 0-33 16,0 0 3-16,0 0-40 0,0 0 8 0,0 0-41 15,0 0 14-15,0 0-34 0,0 0 22 16,0 0-25-16,0 0 30 0,0 0-20 0,0 0 32 15,0 0-23-15,0 0 35 0,0 0-25 16,0 0 33-16,0 0-19 0,0 0 14 0,0 0-26 16,0 0 36-16,0 0-25 0,0 0 14 0,0 0-27 15,0 0 10-15,17 0-25 0,-17 0 14 0,19 0-29 16,-7-1 19-16,4 1-22 0,5 0 18 0,7-2-27 16,4 2 0-16,7 2-7 0,10-2 15 15,6 2-20-15,1 0 6 0,0 3-8 0,2-4-4 16,-2 4 5-16,-1-1 14 0,1-1-15 0,-5 2 12 15,1-2-20-15,-4 0 3 0,-11-1 0 0,3-1-1 16,-11 2 1-16,2-3 1 0,-3 2 2 0,-4-1 1 16,-1-1-2-16,-2 1 3 0,-1-1-1 0,-2 0 5 15,-4 0-12-15,4 0 9 0,-5 0-3 0,1-1-1 16,-14 1 2-16,22-1 0 0,-22 1-1 0,19 0 3 16,-19 0-4-16,15-2-1 0,-15 2-1 0,18-1 0 15,-18 1-5-15,10-3-14 0,-10 3-37 0,14-3-65 16,-14 3-78-16,9-2-90 0,-9 2-96 0,0 0-337 15,13 0-227-15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13:05.620"/>
    </inkml:context>
    <inkml:brush xml:id="br0">
      <inkml:brushProperty name="width" value="0.05292" units="cm"/>
      <inkml:brushProperty name="height" value="0.05292" units="cm"/>
      <inkml:brushProperty name="color" value="#FF0000"/>
    </inkml:brush>
  </inkml:definitions>
  <inkml:trace contextRef="#ctx0" brushRef="#br0">22900 1492 28 0,'0'0'254'0,"-6"-11"-33"0,3 7-54 0,1-3 9 0,-1 0-46 15,2 2 14-15,-2-1-34 0,1-1 4 16,-1-1-34-16,3 8 21 0,-4-12-32 0,3 5 38 15,-2 1-37-15,3 6 30 0,-6-11-33 16,6 11 16-16,-1-9-34 0,1 9 12 0,-3-9-30 16,3 9 13-16,-2-7-23 0,2 7 11 0,-3-7-19 15,3 7 6-15,0 0-27 0,-4-6 20 0,4 6-29 16,0 0 25-16,0 0-20 0,0 0 24 0,0 9-16 16,4 1 18-16,-4 4-18 0,4 4-2 0,0 6 5 15,0 8-1-15,2 3 5 0,-1 9 19 16,0 4-22-16,2 1 4 0,-1 4 3 0,2 0 1 15,1 10-2-15,-3 1-24 0,-1-2 33 0,4-7-30 16,-3 9 32-16,-3-8-46 0,2-1 49 0,-1-1-20 16,0 1 17-16,-3-4-16 0,5 0 18 0,-3-2-31 15,-2-3 27-15,3 0-28 0,-1-1 30 16,-2-9-26-16,0 0 2 0,-1-1 3 0,0-4 8 16,0-3-8-16,0-1 5 0,0-2-2 0,3-1 3 15,-3-4 0-15,0 0-2 0,0-2 0 0,0-3 2 16,0-3-4-16,0 0-1 0,0-1 7 0,0-1-27 15,0-3-28-15,0 2-43 0,0-9-72 0,-3 8-69 16,3-8-322-16,0 0-68 0</inkml:trace>
  <inkml:trace contextRef="#ctx0" brushRef="#br0" timeOffset="1848.65">22837 1415 160 0,'0'0'213'16,"-6"-7"-32"-16,6 7-10 0,-2-5-17 0,2 5-13 16,-3-6-52-16,3 6 7 0,-4-7-21 0,4 7-17 15,0-6-7-15,0 6-10 0,0 0-4 0,-2-5-12 16,2 5-1-16,0 0-29 0,-3-7 21 0,3 7-7 16,0 0 0-16,0 0-4 0,0 0-1 0,-1-6 2 15,1 6-5-15,0 0 2 0,0 0-23 0,6-3 27 16,-6 3-3-16,13-5 0 15,-3 2 1-15,2 0-2 0,2-1 2 0,2 1-3 16,5-1 3-16,2 0-3 0,1-2-2 0,7-1 0 16,2 2-1-16,3-3 2 0,-2 2-2 0,2-2 5 15,8 2-6-15,-1-4 4 0,-1 3-1 0,3-2-3 16,-3 1-1-16,-6 2 2 0,1-2 1 0,0 2 0 16,0-1 3-16,-1 2 3 0,-2-2-10 0,1 2 1 15,-1 0 1-15,0-1-1 0,-4 0 2 0,2 1 0 16,-2 1 0-16,-2 0-9 0,0-1 7 0,-3 1 5 15,2 3-2-15,-3-3 0 0,1 0 0 16,-5 1-1-16,2 1 0 0,-3-1 6 0,0 2 41 16,0-1-55-16,-3 1 1 0,0-1-2 15,-3 1 3-15,0-1 48 0,1 0-54 0,-2 2-1 16,-1-1 44-16,-11 1-49 0,17 0 52 0,-17 0-57 16,15 0 51-16,-15 0-51 0,0 0 44 0,17 0-49 15,-17 0 47-15,11 0-46 0,-11 0 52 0,8 3-55 16,-8-3 49-16,6 5-46 0,-6-5 5 0,7 9 5 15,-5-3 4-15,1 0 6 0,0 2 1 0,0 1 5 16,-2 2-4-16,2 3 7 0,-2 0-2 0,0 4 3 16,1 2-19-16,-1 3 24 0,0 5-7 15,-1-1 15-15,3 8-7 0,-2 1 5 0,0 1-19 16,-1 7 21-16,2 2-20 0,-1 2 23 16,0 1-19-16,-1 2 26 0,0-2-29 0,4 2 29 15,0 0-29-15,-2-1 7 0,1 1 0 0,1 1 2 16,-2 2 4-16,2 0-3 0,0-2 8 0,0 0-9 15,0 1 6-15,1-3-4 0,-3-1 3 0,3-1-2 16,-2-2 2-16,0-2-4 0,-1-4 4 0,3-3-20 16,-3 0 32-16,0-3-28 0,2-2 23 0,0-1-25 15,-2-1 26-15,-2-4-23 0,4-1 3 16,-3-1-2-16,1-1 4 0,-2-5 9 0,1 0-9 16,0-2 23-16,-1-1-26 0,0-2 21 0,0 2-22 15,0-6 24-15,0 2-22 0,0-1 24 0,0-2-7 16,-1 0 11-16,1-2-26 0,0 2 33 0,0-8-22 15,0 10 14-15,0-10 8 0,-1 11 1 16,1-11 1-16,0 9 2 0,0-9 8 0,-2 7 0 16,2-7 9-16,0 0-8 0,-1 9 2 0,1-9-9 15,-4 6-10-15,4-6-1 0,0 0-7 0,-7 4 1 16,7-4-4-16,-9 3-1 0,9-3-3 0,-13 2 6 16,13-2 1-16,-17 3 5 0,7-2-9 0,-4 0 2 15,1 1-2-15,0-2-2 0,-2 2-5 16,0-2 38-16,-6-2-2 0,2 2-2 0,-1 0-12 15,-2-2-1-15,-1 1-6 0,-4 0-9 0,3 0-11 16,-3 1 7-16,-1-2-4 0,-3 2 3 16,3 0 0-16,-1 0-2 0,-2 0 0 0,0 0 3 15,1 2 6-15,0-2-7 0,-2 2-2 0,2-1 1 16,-5 3 13-16,6-2-19 0,-2 1 18 0,2 0-16 16,1 1 7-16,-2-1-11 0,2 1 16 0,4-1-15 15,-2 0 12-15,2 2-17 0,0-1 17 0,3 0-18 16,2-3 19-16,0 2-12 0,0 1 15 0,3-2-14 15,0 1 22-15,3-1-13 0,-1 1 13 0,4-2-16 16,-2 1 16-16,2-1-16 0,10-1 18 16,-14 3-15-16,14-3 16 0,-13 2-21 0,13-2 10 15,-11 1-14-15,11-1 14 0,-11 2-18 0,11-2 14 16,0 0-18-16,-11 0 16 0,11 0-17 0,0 0 17 16,0 0-14-16,-13 1 10 0,13-1-15 15,0 0 14-15,0 0-13 0,-9 3 13 0,9-3-15 16,0 0 15-16,0 0-17 0,0 0 17 0,0 0-12 15,0 0 12-15,-10 1-17 0,10-1 17 0,0 0-13 16,0 0 13-16,0 0-18 0,0 0 18 0,0 0-17 16,0 0 17-16,0 0-18 0,-8 4 19 0,8-4-17 15,0 0 15-15,0 0-15 0,0 0 16 0,0 0-16 16,0 0 15-16,0 0-16 0,0 0 16 16,0 0-15-16,0 0 18 0,0 0-19 0,0 0 16 15,0 0-17-15,0 0 14 0,0 0-9 0,0 0 13 16,0 0-15-16,0 0 14 0,0 0-20 15,0 0 22-15,0 0-12 0,0 0 10 0,0 0-15 16,0 0 15-16,0 0-12 0,0 0 11 0,0 0-15 16,0 0 16-16,0 0-17 0,0 0 16 0,0 0-15 15,0 0 19-15,0 0-20 0,0 0 15 0,0 0-10 16,0 0 10-16,0 0-15 0,0 0 16 0,0 0-18 16,0 0 17-16,0 0-17 0,0 0 23 0,0 0-23 15,0 0 13-15,0 0-11 0,0 0 15 0,0 0-12 16,0 0 13-16,0 0-18 0,0 0 16 15,0 0-17-15,0 0 16 0,0 0-13 0,0 0 13 16,0 0-18-16,0 0 19 0,0 0-18 16,0 0 18-16,0 0-17 0,0 0 20 0,0 0-18 15,0 0 15-15,0 0-5 0,0 0 8 0,0 0-18 16,0 0 15-16,0 0-14 0,-7-4 17 0,7 4-16 16,0 0 14-16,0 0-13 0,0 0 16 0,0 0-18 15,0 0 14-15,0 0-10 0,0 0 13 0,-11-1-15 16,11 1 14-16,0 0-12 0,0 0 13 0,0 0-18 15,0 0 17-15,-11-3-17 0,11 3 18 0,0 0-16 16,0 0 15-16,0 0-18 0,0 0 17 0,0 0-29 16,-10-1 31-16,10 1-16 0,0 0 16 15,0 0-17-15,0 0 18 0,0 0-11 0,0 0 9 16,0 0-17-16,-11 1 16 0,11-1-14 16,0 0 18-16,0 0-17 0,0 0 16 0,0 0-17 15,0 0 12-15,0 0-9 0,0 0 21 0,0 0-22 16,0 0 17-16,0 0-17 0,-11-1 18 0,11 1-14 15,0 0 15-15,0 0-18 0,0 0 17 0,0 0-16 16,0 0 17-16,0 0-13 0,0 0 12 0,0 0-15 16,-6-4 9-16,6 4-17 0,-2-5-4 0,2 5-9 15,-2-9-9-15,-1 3-10 0,2-2-22 0,-2-1-1 16,3-2-27-16,-1-2-19 0,0 0-13 0,-2-3-7 16,2-1-27-16,-3-1 4 0,3-2-42 15,0-3-1-15,-2-1-13 0,-1 0-17 0,0-2-12 16,2 2-139-16,-2 1 164 0</inkml:trace>
  <inkml:trace contextRef="#ctx0" brushRef="#br0" timeOffset="3651.68">25304 1818 69 0,'0'0'131'15,"0"0"-5"-15,0 0-28 0,0 0-7 0,0 0 2 16,0 0-11-16,0 0-14 0,0 0-5 0,0-7-9 16,0 7-4-16,0 0 0 0,0 0-33 0,0 0 21 15,0 0-29-15,-3-6 17 0,3 6-25 0,0 0 17 16,0 0-22-16,0 0 18 0,0 0-25 0,0-7 20 15,0 7-7-15,0 0-9 0,0 0-7 0,0 0-16 16,0 0-16-16,0 0-23 0,0 0-36 0,0-8-32 16,0 8-82-16,0 0 70 0</inkml:trace>
  <inkml:trace contextRef="#ctx0" brushRef="#br0" timeOffset="4265.46">25443 1655 143 0,'0'0'220'0,"0"0"-50"0,-1-7-52 16,1 7-1-16,0 0-39 0,0 0 4 0,0 0-35 15,-10 4 10-15,10-4-29 0,-10 9 21 0,3 0-33 16,1 2 19-16,-2 1-27 0,-3 4 20 0,2-1-25 16,-3 3 22-16,1 0-23 0,-3 3 24 15,2-3-5-15,-2 5 22 0,0 0-16 0,-1-3 30 16,-1 2-26-16,5-3 22 0,-2-2-27 0,-1 0 28 15,5-1-17-15,-4 0 33 0,3-6-16 0,1 1 3 16,3-1-8-16,-2-1-1 0,-1-2-5 0,5 2-5 16,-2-4-6-16,2 0-4 0,0-1 2 15,0 1 3-15,4-5-6 0,-6 9 8 0,6-9-9 16,-5 6-5-16,5-6-3 0,-4 6-3 0,4-6-1 16,-4 5-6-16,4-5 3 0,0 0-7 0,0 0 7 15,-4 5-13-15,4-5-6 0,0 0 8 0,0 0-1 16,0 0 0-16,0 0-3 0,3 7 4 15,-3-7 4-15,8 5-6 0,-8-5 6 0,12 5-4 16,-4-1 3-16,1 1 0 0,1-1 2 0,3 3-30 16,1 0 34-16,5 4-27 0,0 0 31 0,2 4-17 15,2-2 19-15,0 5-26 0,2-1 27 0,2 4-30 16,-2-4 34-16,0 0-34 0,-1 1 32 16,1-1-31-16,-5 0 31 0,3 0-24 0,0-3 20 15,-5-2-27-15,-1 0 29 0,-1-1-31 0,-2-3 33 16,-1 1-4-16,-3-1-3 0,2-4-5 0,-3 3 6 15,0-3-5-15,-2 1-5 0,0 0 7 0,-7-5-15 16,10 7-43-16,-10-7-85 0,10 5-96 16,-10-5-379-16,0 0-121 0</inkml:trace>
  <inkml:trace contextRef="#ctx0" brushRef="#br0" timeOffset="5048.79">25558 1660 85 0,'-5'-5'275'0,"5"5"-20"0,-2-9-46 0,2 9 12 16,-8-8-34-16,8 8 13 0,-1-8-44 16,1 8-19-16,-4-6-18 0,4 6-20 0,0 0-24 0,-4-7-8 15,4 7-16-15,0 0-23 16,-4-7 1-16,4 7-8 0,0 0-4 0,0 0-8 16,0 0-4-16,0 0 6 0,0 0-7 0,0 0 2 15,0 0 0-15,9 6 16 0,-5-1-21 0,6 1 19 16,-1 5-23-16,5 3 20 0,3-1-23 0,3 5 19 15,1 2-15-15,6 4 24 0,-2-1-27 0,6 2 19 16,-2-1-18-16,1-1 17 0,-2 0-19 0,-3-1 22 16,1-5-20-16,-4 0 3 0,-1 0 0 0,1-1 5 15,-5-5-3-15,-1 2-3 0,0 1 1 16,-1-5-1-16,-2 0 4 0,-3 0-3 0,3-1 2 0,-6-2 2 16,1 0 3-16,2 0-1 0,-3 1 1 15,-1-3-8-15,-1 1 2 0,3 1-4 16,-8-6 2-16,9 6 1 0,-9-6 2 0,9 6-2 15,-9-6 3-15,6 8-6 0,-6-8 12 0,8 6-10 16,-8-6 1-16,6 4 7 0,-6-4-9 0,7 8-1 16,-7-8 4-16,0 0-1 0,6 5 6 0,-6-5-5 15,4 5 3-15,-4-5-4 0,0 0-1 0,6 6 1 16,-6-6 0-16,0 0-1 0,3 5 3 0,-3-5-1 16,0 0 2-16,-3 6-1 0,-2-1 12 0,5-5-7 15,-9 8-10-15,1-1 3 0,1 0 2 0,-6-1-25 16,0 2 27-16,-2 1-25 0,-2 0 32 15,-1 2-19-15,0-1 24 0,-1 0-25 0,0 2 26 16,1-1-28-16,-2 1 33 0,1 0-27 16,-1 1 30-16,1-1-25 0,1 0 33 0,-1-1-20 15,0 3 18-15,4-5-24 0,-2 4 22 0,3-3-31 16,1 0 0-16,2 0 1 0,-1-2 23 0,1 1-1 16,-1-1-3-16,3 1-3 0,-1-1-5 0,1-2 15 15,4 2-14-15,-3-2-7 0,1-1-5 0,0 2 4 16,2-2 1-16,-1 0 0 0,2 0 8 0,-2 0-16 15,6-5 9-15,-8 7-2 0,8-7 4 0,-8 7-8 16,8-7 1-16,-5 6-1 0,5-6-2 16,-5 4 1-16,5-4-3 0,-5 5-16 0,5-5-30 0,0 0-56 15,-5 5-27-15,5-5-58 0,0 0-57 16,0 0-60-16,0 0-184 0,0 0 18 16</inkml:trace>
  <inkml:trace contextRef="#ctx0" brushRef="#br0" timeOffset="6615.14">26981 1727 193 0,'0'0'248'16,"0"0"-44"-16,0-9-35 0,0 9 24 0,0 0-26 15,0 0 9-15,1-8-48 0,-1 8 2 0,0 0-47 16,0 0 12-16,0-7-43 0,0 7 21 0,0 0-44 16,0 0 23-16,0 0-34 0,0 0 22 0,0 0-36 15,0 0 25-15,0 0-32 0,3-8 19 0,-3 8-30 16,0 0 17-16,0 0-22 0,0 0 32 0,2 9-28 15,-2-3 30-15,3 3-25 0,2 4 25 0,-3 3-27 16,1 2 36-16,1 3-34 0,-2 3 26 0,2 1-20 16,-1 1 23-16,1 5-27 0,-2-5-2 15,1 0 13-15,-1 1-1 0,2-1 2 16,-3 1-36-16,2-3 38 0,-2 0-24 0,0-1 30 16,1-2-27-16,-2-2 23 0,1-2-22 0,-1 1 35 15,1-4-36-15,-1-1 38 0,0-3-41 0,0 1 9 16,3-3-31-16,-3 0-38 0,0-8-81 0,2 6-119 15,-2-6-195-15,4-5 45 0</inkml:trace>
  <inkml:trace contextRef="#ctx0" brushRef="#br0" timeOffset="7901.07">26944 1582 227 0,'0'0'221'0,"0"0"-12"0,-7-4-47 0,7 4 11 0,0 0-46 15,0 0 6-15,0 0-54 0,-1-6 13 16,1 6-48-16,0 0 18 0,0 0-29 0,0 0 16 16,6-4-29-16,-6 4 15 0,12-3-21 0,-12 3 19 15,19-4-27-15,-7 4 22 0,0-3-26 0,1 3 20 16,1-3-26-16,3 2 23 0,2-1-25 0,-1 1 22 16,2-1-22-16,2 1 19 0,-1 0-23 0,0 0 23 15,1-1-24-15,0 2 23 0,-2-1-29 16,3 1 25-16,-5-2-23 0,4 1 26 0,-3 1-27 0,-1-1 32 15,-2 1-28-15,0 0 22 0,-1 0-22 0,-2 0 24 16,1-3-26-16,-14 3 26 0,23 0-18 16,-23 0 24-16,18-1-33 0,-18 1 27 0,16 0-27 15,-16 0 32-15,13 0-31 0,-13 0 30 0,11 1-29 16,-11-1 25-16,0 0-26 0,12-1 28 0,-12 1-28 16,0 0 29-16,12 1-29 0,-12-1 27 0,0 0-30 15,0 0 26-15,10-1-26 0,-10 1 24 0,0 0-23 16,0 0 29-16,9 4-29 0,-9-4 26 0,4 4-24 15,-4-4 27-15,4 5-26 0,-4-5 26 0,5 7-26 16,-5-7 26-16,4 11-22 0,-3-3 22 0,0 0-23 16,3 2 20-16,0 2-21 0,-2 0 28 0,1 2-32 15,-1 2 32-15,1 2-23 0,-2 0 25 0,3 4-29 16,0 2 28-16,-1-2-26 0,-1 3 23 0,3-1-21 16,-1 3 28-16,-3-3-29 0,4 1 26 0,-1-1-12 15,-1 0 10-15,1-2-27 0,-3-1 28 16,0-1-28-16,3-1 5 0,-3-2 2 0,3 0 3 15,-3 0 9-15,1 0-3 0,-1-3 3 0,-1-2 1 16,1 0-1-16,-1 0 1 0,0-1 2 16,0 0-6-16,-1-2 7 0,1 0-7 0,0-1 4 15,0 0-7-15,0-2-4 0,0 2 3 0,-1-2 0 16,1-6-2-16,0 13 3 0,0-13-2 0,0 10 8 16,-2-4-11-16,2-6 7 0,0 9-8 0,0-9 4 15,-1 10-2-15,1-10-3 0,0 10 4 0,0-10 3 16,-1 8 2-16,1-8-6 0,-3 8 6 15,3-8-8-15,-1 7 4 0,1-7-1 0,0 0 1 16,-1 11-1-16,1-11 1 0,0 0 2 0,-3 9-2 16,3-9 4-16,0 0-8 0,0 8 3 0,0-8 0 15,0 0 0-15,0 6 2 0,0-6-4 16,0 0 16-16,0 0-7 0,0 0 2 0,-1 6 12 16,1-6 12-16,0 0 10 0,0 0 9 0,0 0 6 15,0 0 7-15,-1 9 3 0,1-9-1 0,0 0-5 16,0 0-12-16,0 0-10 0,-9 2-1 0,9-2-12 15,0 0-2-15,-17 2-1 0,17-2-1 0,-13 0-3 16,13 0 4-16,-20 0-21 0,7 0 19 16,0-2-4-16,-1 4-2 0,0-1-32 0,-1-1 13 15,1 0 18-15,-3 0-3 0,4 0-3 0,-3 0 0 16,2 1 4-16,-2-1-30 0,2 1 22 0,-1-1-19 16,2 1 27-16,-1-1-20 0,1 2 17 0,13-2-22 15,-24 0 15-15,11 0-14 0,13 0 24 16,-23 1-24-16,23-1 13 0,-19 0-9 0,19 0 18 15,-19 0-16-15,19 0 15 0,-19-1-21 0,19 1 20 16,-19 0-23-16,19 0 24 0,-18-2-22 0,18 2 22 16,-17 0-19-16,17 0 18 0,-15-1-17 0,15 1 16 15,-17-1-22-15,17 1 25 0,-11-1-25 0,11 1 22 16,-12 0-22-16,12 0 19 0,0 0-27 16,-14-1 10-16,14 1-25 0,0 0 15 0,-10-2-42 15,10 2 31-15,0 0-33 0,0 0 28 0,0 0-31 16,-13 0 33-16,13 0-40 0,0 0 27 0,0 0-39 15,0 0 19-15,0 0-15 0,0 0-3 16,-9-2-1-16,9 2 5 0,0 0 14 0,0 0 4 16,0 0 9-16,0 0 8 0,0 0 6 0,-10 2 7 15,10-2 1-15,0 0 10 0,0 0-3 0,0 0 4 16,0 0-12-16,0 0 35 0,0 0-56 0,-13 0-6 16,13 0-12-16,0 0 0 0,0 0 4 0,0 0 10 15,0 0 10-15,0 0 5 0,0 0 5 16,0 0 0-16,0 0 2 0,0 0-5 0,-9-2 1 15,9 2 0-15,0 0 4 0,0 0 58 0,0 0-56 16,-2-5 9-16,2 5 0 0,0 0 7 0,-2-7-7 16,2 7-3-16,0 0-7 0,-2-6-30 15,2 6-38-15,-3-10 35 0</inkml:trace>
  <inkml:trace contextRef="#ctx0" brushRef="#br0" timeOffset="8430.81">27008 1630 61 0,'0'0'48'0,"0"0"-7"0,0 0-9 0,0 0-5 16,0 0-1-16,0 0-8 0,0 0 3 15,0 0-3-15,0 0-9 0,0 0 2 0,0 0 0 16,0 0-1-16,0 0 3 0,0 0 4 0,2 8-4 16,-2-8 1-16,0 11-1 0,3-2-1 0,-2 3 15 15,0 2-15-15,1 5-2 0,0 2-4 0,2 5-35 16,0 0-114-16,-2 5 41 0</inkml:trace>
  <inkml:trace contextRef="#ctx0" brushRef="#br0" timeOffset="13612.48">25521 1571 6 0,'0'0'57'0,"0"0"15"15,0 0-20-15,0 0 17 0,0 0-35 16,0 0 29-16,0 0-22 0,4-6 37 0,-4 6-33 15,0 0 21-15,0 0-24 0,0 0 28 0,0 0-26 16,0 0 22-16,0 0-22 0,0 0 23 0,0 0-21 16,0 0 15-16,0 0-33 0,0 0 23 0,0 0-32 15,0-7 21-15,0 7-30 0,0 0 18 16,0 0-27-16,0 0 29 0,0 0-37 0,0 0 25 16,0 0-27-16,0 0 24 0,-6 6-23 0,6-6 19 15,-8 6-20-15,8-6 23 0,-5 10-19 0,0-3 16 16,-3 4-40-16,-2 0-32 0,-3 4-80 0,-1 5-182 15,-5 2 217-15</inkml:trace>
  <inkml:trace contextRef="#ctx0" brushRef="#br0" timeOffset="28275.79">23101 1648 124 0,'0'0'199'0,"0"0"-42"0,0 0-22 0,0 0-22 15,0 0-36-15,-7-4 9 0,7 4-37 0,0 0 19 16,0 0-35-16,0 0 20 0,0 0-17 0,0 0 32 15,0 0-16-15,-6-3 23 0,6 3-20 0,0 0 20 16,0 0-18-16,0 0 16 0,0 0-22 0,0 0 17 16,0 0-21-16,-4-4 23 0,4 4-27 0,0 0 22 15,0 0-31-15,0 0 15 0,0 0-37 16,0 0 26-16,0 0-37 0,4-5 23 16,-4 5-27-16,9-6 24 0,-9 6-29 0,13-5 25 0,-3 4-25 15,-1-3 22-15,1 1-27 0,3-1 25 16,-3 2-27-16,2 0 27 0,0-2-28 0,0 2 24 15,-1 0-26-15,0 0 24 0,0-1-38 0,-1 2 0 16,2-2-57-16,-12 3 12 0,19-2-46 0,-19 2 9 16,14-1-40-16,-14 1-2 0,14-2-35 0,-14 2-166 15,10-1 187-15</inkml:trace>
  <inkml:trace contextRef="#ctx0" brushRef="#br0" timeOffset="28641.52">23622 1472 106 0,'0'0'223'0,"0"0"-74"16,0 0-6-16,9-1-43 0,-9 1-4 0,14-2-41 15,-14 2 10-15,13-5-31 0,-2 4 11 16,-2-2-25-16,2 1 15 0,0-1-33 0,1 2 19 15,-2-1-28-15,1 0 13 0,1 1-35 0,-2 0-7 16,3-1-47-16,-3 1-8 0,-10 1-30 0,17 0-111 16,-17 0 75-16</inkml:trace>
  <inkml:trace contextRef="#ctx0" brushRef="#br0" timeOffset="29379.04">23450 2030 52 0,'0'0'363'16,"0"0"-127"-16,0 0-33 0,0 0-64 0,0 0-5 16,0 0-50-16,0 0 3 0,0 0-39 0,0 0 12 15,7-5-28-15,-7 5 5 0,13-4-26 16,-4 1 15-16,1 0-26 0,2 0 12 0,3-1-55 15,-1-1-27-15,3 1-59 0,-3-1-38 0,2 1-186 16,0 0 192-16</inkml:trace>
  <inkml:trace contextRef="#ctx0" brushRef="#br0" timeOffset="64447.21">23202 1407 78 0,'0'0'141'0,"0"0"-27"0,-14-2-28 16,14 2-19-16,0 0-32 0,-17 0 17 0,17 0-33 16,-9 2 15-16,9-2-24 0,-13 1 19 0,13-1-24 15,-11 4 16-15,3-1-17 0,3 1 19 0,-3 2-14 16,1 0 15-16,-1-1-18 0,0 4 17 0,2-4-15 15,-3 4 12-15,1-2-20 0,2 2 13 0,-2 0-16 16,2-1 24-16,0 1-27 0,-1-1 19 0,3 2-12 16,-1 0 9-16,1 0-17 0,2-2 18 0,-3 3-20 15,2-1 18-15,3 0-13 0,0-1 15 16,0 1-18-16,0-1 22 0,4 1-20 16,0 0 16-16,-2-1-20 0,5-1 18 0,-2 1-15 15,0-1 21-15,0 0-24 0,5-1 20 0,-2-1-16 16,0 2 15-16,1-4-18 0,2 1 20 0,-1-2-20 15,2 0 17-15,-1-2-12 0,0 3 13 0,1-4 20 16,1-4-27-16,1 3-18 0,-2-2 19 0,2 0-20 16,0-3 22-16,-1 0-19 0,-1-2 26 0,1 2-24 15,-1-2 23-15,0-1-16 0,-1 1 23 0,-1-1-14 16,-1 0 32-16,-3 1 6 0,2 0 27 16,-2 1 5-16,-1 1 21 0,2-2-22 0,-3 2 11 15,-2 0-39-15,1-2 13 0,-2 1-36 0,-1 7 21 16,0-13-34-16,-1 5 25 0,1 8-32 0,-3-12 19 15,-1 5-26-15,-1 1 21 0,1-2-24 16,-2 2 21-16,1-1-26 0,-3 1 25 0,3-2-19 16,-3 2 21-16,1 0-30 0,-1 0 22 0,2-1-23 15,-2 1 18-15,-1 1-27 0,0-1 13 0,4 0-9 16,-3 2-2-16,1 0-45 0,-1 1 2 0,3-2-34 16,5 5 2-16,-12-3-36 0,12 3-37 0,0 0-127 15,-15 0 242-15</inkml:trace>
  <inkml:trace contextRef="#ctx0" brushRef="#br0" timeOffset="65080.68">23782 1324 67 0,'-13'1'148'0,"13"-1"-32"0,-14 3-23 0,14-3-25 16,-10 5-13-16,10-5-10 0,-12 8-29 0,6-2 15 15,0-1-24-15,-1 5 17 0,3-3-15 0,-1 3 16 16,0 1-29-16,-1 2 18 0,1-1-15 15,1 4 16-15,1-1-21 0,-1 1 18 0,3 0-18 16,-3 0 25-16,4-1-28 0,0 1 21 16,0-2-24-16,0 0 26 0,0-1-24 0,3-1 18 15,-1-1-18-15,1 0 17 0,-2-2-19 0,4 2 18 16,-1-5-19-16,0 2 18 0,2-4-13 0,-6-4 18 16,12 6-21-16,-12-6 19 0,10 2-19 0,-10-2 28 15,17-4-28-15,-8 0 18 0,-3 0-17 0,4-4 20 16,-2 2-21-16,0-5 22 0,-2 2-23 0,4-2 23 15,-3 0-12-15,-1 1 17 0,-2 0-16 0,0 0 29 16,-2 1-4-16,2-3 27 0,-1 2-12 0,-3 1 19 16,0-2-25-16,-2 1 24 15,1 1-37-15,-3 0 17 0,-1 0-26 0,1 1 15 16,-1 1-26-16,-4-1 15 0,4 2-26 0,-4 0 6 16,0 0-36-16,0 2-19 0,-1 1-27 0,1-1-53 15,-1 3-120-15,10 1 81 0</inkml:trace>
  <inkml:trace contextRef="#ctx0" brushRef="#br0" timeOffset="65713.75">23574 1935 79 0,'0'0'188'0,"-13"-1"-55"0,13 1-4 0,-12 0-48 16,12 0 4-16,-14 2-39 0,14-2 6 0,-14 5-22 15,8-1 9-15,-2 2-25 0,2-1 10 0,-1 0-17 16,2 3 14-16,0-1-24 0,0 1 21 0,1 2-21 16,-1 1 23-16,4-1-26 0,-2 3 22 15,3-3-24-15,0 2 5 0,3 0 1 0,-2-1 0 16,4 1 0-16,-1 1 2 0,4-1 2 0,-2 0-3 16,3-2 2-16,0-1-4 0,1-2 5 0,-1-2-3 15,3 1 3-15,0-2-2 0,0-2-2 0,1 0 18 16,-2-4-10-16,2 1-6 0,0-1 3 15,0-4 3-15,-1 0-6 0,0 0 1 0,-2-4 2 16,0 4 20-16,-1-3-26 0,0 0 27 0,-2 1-33 16,-2-3 26-16,0 2-19 0,-3 0 15 0,0-1-21 15,-1 0 21-15,-2 1-23 0,-1-2 15 0,-3 0-24 16,3 2 16-16,-6 1-22 0,2-1 20 0,-2 3-24 16,-1-1 17-16,-2 3-29 0,0 0 0 15,0 2-52-15,-2 1-17 0,0 1-104 0,-1 1 67 16</inkml:trace>
  <inkml:trace contextRef="#ctx0" brushRef="#br0" timeOffset="66613.75">23174 1677 32 0,'0'0'72'16,"3"12"-22"-16,-1-7 20 0,0 2-23 0,1 2 31 15,1 0-37-15,-2 3 16 0,5 0-24 0,-2 1 18 16,2 1-28-16,1 0 15 0,0 1-23 0,-2-1 15 16,7 2-19-16,-4 0 12 0,1-1-21 0,0 0 18 15,2-3-16-15,-2 0 12 0,0-1-19 0,2 0 16 16,-2-2-26-16,3 1-24 0,-3-2-177 15,1-1 67-15</inkml:trace>
  <inkml:trace contextRef="#ctx0" brushRef="#br0" timeOffset="67097.23">23695 1502 30 0,'0'0'57'0,"0"11"-33"0,0-11 56 0,3 13-77 15,-1-4 21-15,-2 0-24 0,1 5 20 0,1-2-47 16,-2 1-46-16,1 4 25 0</inkml:trace>
  <inkml:trace contextRef="#ctx0" brushRef="#br0" timeOffset="68613.28">23521 1497 52 0,'0'0'94'0,"0"0"8"0,3-5-45 16,-3 5 4-16,0 0-30 0,6-4 10 0,-6 4-26 15,9-2 8-15,-9 2-80 0,13-5-80 0,-13 5 40 16</inkml:trace>
  <inkml:trace contextRef="#ctx0" brushRef="#br0" timeOffset="104206.58">24481 2021 2 0,'0'0'355'16,"0"0"-100"-16,0 0-4 0,-10-2-33 0,10 2-4 16,0 0-11-16,0 0-13 0,0 0-5 0,-10-2-17 15,10 2-19-15,0 0-18 0,0 0-17 0,0 0-13 16,0 0-10-16,-7-4-7 0,7 4-9 15,0 0-6-15,0 0-9 0,0 0-15 16,0 0-6-16,0 0-8 0,0 0-11 0,0 0-9 16,0 0-11-16,0 0 8 0,7-6-1 0,-7 6-5 15,12-4 1-15,-3 1 5 0,2 1-8 0,1 0 1 16,5-1 2-16,1 0 0 0,0 2-4 0,2-1-2 16,-1-1 4-16,2 1 0 0,-1 1 0 0,-1-1-1 15,2-1-2-15,-1 0 5 0,-2 2-1 0,0 1 5 16,0-5-8-16,-4 4-2 0,0-1 3 0,-4 0 2 15,3 1-2-15,-3 1 1 0,-10 0-1 0,18-2 2 16,-18 2 0-16,14-3 5 0,-14 3-9 0,12 0 1 16,-12 0 4-16,0 0-2 0,15 0-6 15,-15 0-4-15,0 0-13 0,10-1-22 16,-10 1-26-16,0 0-32 0,0 0-29 0,0 0-43 16,11-2-24-16,-11 2-61 0,0 0-1 0,0 0-31 15,0 0 11-15,0 0-124 0,0 0 138 0</inkml:trace>
  <inkml:trace contextRef="#ctx0" brushRef="#br0" timeOffset="104705.58">24820 1900 122 0,'-7'-5'174'0,"7"5"-4"16,-7-7-24-16,7 7 13 0,-5-6-16 0,5 6 25 16,-7-4-17-16,7 4 21 0,-4-5-33 0,4 5 0 15,0 0-12-15,-6-6-3 0,6 6-7 0,0 0-2 16,0 0-6-16,-9-5-6 0,9 5-11 15,0 0-7-15,0 0-12 0,0 0-8 0,0 0-5 16,-6-2-4-16,6 2-7 0,0 0-3 0,0 0-5 16,0 0-7-16,0 0 0 0,0 0 1 0,0 0-9 15,-7-6-3-15,7 6 0 0,0 0-3 0,0 0-7 16,0 0-2-16,0 0-5 0,0 0-2 0,0 0-6 16,0 0 2-16,0 0-4 0,0 0-2 15,0 0 2-15,0 0 5 0,13 4 1 0,-13-4-3 16,13 4 0-16,-7-1 2 0,3 1 0 0,1 0 0 15,-1 2 5-15,5-1-4 0,-2 0-5 0,-1 2 4 16,2-3 3-16,-1 3 2 0,-2-2-6 0,1 1 1 16,-2-1 1-16,0-1-3 0,1 3 5 15,-2-3 0-15,0-1-6 0,-8-3 1 0,11 7 6 16,-11-7-3-16,10 7 2 0,-10-7 0 0,8 4 1 16,-8-4 1-16,7 5 5 0,-7-5-3 0,0 0 2 15,8 8 6-15,-8-8 7 0,0 0 2 0,4 3 3 16,-4-3 0-16,0 0 1 0,0 0-6 0,7 4-2 15,-7-4-4-15,0 0-7 0,0 0-3 16,-2 8-1-16,2-8-3 0,-5 7 1 0,5-7-5 16,-6 10 1-16,1-4 0 0,0 1-1 0,0 1 4 15,-1 2-22-15,0 2 12 0,-3 0-18 0,4 0 0 16,-1 2-40-16,-1-3-11 0,1 1-55 0,-2 2-6 16,6-2-64-16,-2-1-27 0,1 0-65 15,1 0-67-15,-1-2-240 0,2 0-113 0</inkml:trace>
  <inkml:trace contextRef="#ctx0" brushRef="#br0" timeOffset="106304.58">26328 2038 45 0,'0'0'189'0,"0"0"-30"0,0 0 16 16,0 0-47-16,0 0-3 0,0 0-11 0,0 0-8 16,0 0-4-16,0 0-2 0,0 0-4 15,0 0 11-15,0 0 3 0,0 0 11 0,0 0-3 16,0 0-25-16,0 0 34 0,2-6-6 0,-2 6-7 16,0 0-9-16,0 0-11 0,0 0-4 0,0 0-11 15,0 0-13-15,0 0-6 0,0 0-5 0,0 0-11 16,0 0-7-16,0 0-5 0,0 0-8 0,0 0-4 15,0 0-1-15,0 0-8 0,0 0-5 16,0 0-3-16,0 0-4 0,0 0 6 0,0 0-2 16,0 0-1-16,12-4 1 0,-3 1 2 0,0 0-5 15,6-1 5-15,3 1-9 0,5-2 3 0,1-1-2 16,7 0 7-16,1-1-4 0,1 0 0 0,0 2-2 16,-1-1 2-16,1 0 1 0,-6 3 0 15,1-2-2-15,-3 2-1 0,0 0 4 0,-4 0-1 16,-1 0-4-16,-3 0 3 0,-1 0-1 0,-3 2 1 15,0 0 3-15,-2-2 3 0,0 2-7 0,-11 1 5 16,16-1 3-16,-16 1-1 0,12-3-7 0,-12 3-9 16,10-1-22-16,-10 1-49 0,0 0-39 0,10-3-43 15,-10 3-46-15,0 0-33 0,0 0-79 16,0 0-259-16,0 0-94 0</inkml:trace>
  <inkml:trace contextRef="#ctx0" brushRef="#br0" timeOffset="106753.58">26730 1879 161 0,'0'0'307'15,"0"0"-19"-15,-10-1-62 0,10 1 27 0,0 0-60 16,-9-3-5-16,9 3-10 0,0 0-19 0,0 0-21 15,-9-4-17-15,9 4-19 0,0 0-24 0,0 0-9 16,0 0-9-16,0 0-7 0,0 0 0 0,-9-2-12 16,9 2 0-16,0 0-16 0,0 0-6 15,0 0 3-15,0 0-10 0,0 0 1 0,0 0-16 16,0 0 2-16,0 0-3 0,0 0-1 0,0 0 0 16,0 0 2-16,0 0 7 0,0 0-8 0,0 0 1 15,17 1 3-15,-17-1-1 0,15 2 2 16,-6 4 3-16,0-5-5 0,4 1 2 0,-3 1-2 15,3 1 3-15,-2 0-2 0,1 0 3 0,-1 0-1 16,1 0-8-16,-2-1 7 0,0 2 8 0,-1-1-7 16,2-1-4-16,-3 1 1 0,-1 0-1 0,-7-4 1 15,13 7 1-15,-13-7 6 0,10 4-3 16,-10-4 0-16,9 4 5 0,-9-4 5 0,5 8-3 16,-5-8 0-16,0 9 0 0,0-9-2 0,-3 13 0 15,-1-6 1-15,2 1-4 0,-2-1 0 0,-2 0-3 16,2 2 8-16,-1-1-13 0,1 2-1 0,-1-3-12 15,0 2-46-15,0-1-82 0,0 0-41 0,1 1-82 16,1-2-75-16,-1 2-245 0,3-3-98 16</inkml:trace>
  <inkml:trace contextRef="#ctx0" brushRef="#br0" timeOffset="129578.55">25698 1951 34 0,'0'0'533'0,"0"0"-154"16,0 0-80-16,0 0-67 0,0 0-26 0,0 0-2 16,-7-4-3-16,7 4-18 0,0 0-34 0,0 0-33 15,0 0-23-15,-5-5-10 0,5 5-23 16,0 0-19-16,0 0-5 0,-4-6-6 0,4 6 1 0,0 0-8 16,-5-5 5-16,5 5-11 0,0 0 5 0,-5-4-4 15,5 4 0-15,0 0 1 0,-9-4-5 16,9 4-3-16,0 0 0 0,-10-2-8 0,10 2-2 15,0 0-1-15,-15 0-2 0,15 0-1 0,-13 2 1 16,13-2-2-16,-13 4-3 0,13-4 3 16,-13 4 3-16,7 0-5 0,6-4 2 0,-12 6 1 15,6-3-2-15,6-3 1 0,-8 9 3 0,8-9-8 16,-7 5 2-16,7-5 1 0,-7 4 3 0,7-4-1 16,-4 7-2-16,4-7-1 0,0 0 2 0,-2 6 1 15,2-6 2-15,0 0 0 0,0 8-2 0,0-8 0 16,5 6 0-16,-5-6 5 0,6 7-2 15,-6-7 2-15,11 7-1 0,-4-2-1 0,2-1 2 16,-1 1 2-16,0 0-2 0,2 1-2 0,-3-1 1 16,1 1 4-16,1 0-5 0,-1 0 1 0,-1-1-13 15,0 1 17-15,-1 0 1 0,-1-1 3 0,0 0 0 16,-1 2-5-16,-4-7 5 0,5 9 6 16,-5-9-9-16,2 11 19 0,-5-5 0 0,3-6 37 15,-5 11-2-15,1-6 29 0,-2 0 2 0,1-1 4 16,-2 1-11-16,7-5 1 0,-10 6-15 0,10-6-1 15,-13 4-16-15,13-4 0 0,-13 5-17 0,13-5 4 16,-11 5-12-16,11-5-5 0,-10 1-12 0,10-1 7 16,-9 2-15-16,9-2 1 0,0 0-20 0,-13 1-11 15,13-1-41-15,0 0-17 0,0 0-49 16,-13 2-8-16,13-2-58 0,0 0-1 0,0 0-64 16,0 0-22-16,0 0-36 0,0 0-70 0,0 0-194 15,-10-2-104-15</inkml:trace>
  <inkml:trace contextRef="#ctx0" brushRef="#br0" timeOffset="136428.12">25000 2800 511 0,'0'0'342'0,"0"0"-42"16,0 0-68-16,0 0-5 0,0 0-37 0,0 0 23 15,0 0-34-15,0 0-9 0,0 0-48 0,0 0-3 16,0 0-44-16,0 0 0 0,0 0-29 0,0 0 6 15,0 0-24-15,0 0 11 0,0 0-16 16,0 0 11-16,0 0-25 0,0 0 14 0,6-7-19 16,-6 7 14-16,7-8-13 0,-2 1 12 0,1-3-24 15,3-1 16-15,-1-2-17 0,6-4 19 0,-1-1-25 16,2-2 22-16,0-2-19 0,4-1 17 0,-1 0-19 16,0 0 23-16,-1 0-20 0,-1 2 14 0,1-1-16 15,-2 1 18-15,-2 3-15 0,0 2 16 16,-3-1-17-16,2 0 19 0,-2 5-15 0,-2 1 18 0,-1-1-16 15,0 2 17-15,0 2-19 0,-2-1 18 16,-1 2-19-16,1 1 19 0,-1 0-20 0,-4 6 17 16,7-10-18-16,-7 10 12 0,6-9-28 0,-6 9-6 15,4-7-56-15,-4 7-26 0,4-5-89 16,-4 5-53-16,0 0-96 0,2-5-273 0,-2 5-137 16</inkml:trace>
  <inkml:trace contextRef="#ctx0" brushRef="#br0" timeOffset="136892.9">25190 2368 64 0,'0'0'284'0,"0"0"-58"0,0 0-14 16,0 0-8-16,0 0-31 0,0 0 8 0,0 0-54 15,-14 0 2-15,14 0-46 0,0 0 10 0,0 0-44 16,0 0 22-16,0 0-49 0,0 0 25 0,0 0-37 16,0 0 25-16,3-8-32 0,-3 8 27 0,0 0-26 15,9-7 21-15,-9 7-30 0,6-5 26 0,-6 5-30 16,13-6 26-16,-4 0-29 0,-3 1 29 16,2 3-34-16,2-2 34 0,-2-1-22 0,-2 2 33 15,3 0-42-15,0 0 26 0,-1-1-31 16,-8 4 32-16,11-6-30 0,-11 6 28 0,13-4-27 15,-13 4 36-15,9-3-35 0,-9 3 32 0,8-3-34 16,-8 3 28-16,0 0-30 0,11-4 30 0,-11 4-29 16,0 0 26-16,0 0-7 0,9-3 9 0,-9 3-31 15,0 0 38-15,0 0-40 0,0 0 37 0,8 3-32 16,-7 3 32-16,-1-6-29 0,3 9 29 0,-3-9-20 16,1 15 21-16,0-5-27 0,-1 2 28 0,3 1-28 15,-2 1 30-15,0 1-32 0,2 2 26 0,-2-2-39 16,0 5-4-16,-1-5-65 0,3 2-8 15,-2-1-29-15,-1-3-23 0,3 2-34 16,-2-3-54-16,0 2-110 0,1-3 188 0</inkml:trace>
  <inkml:trace contextRef="#ctx0" brushRef="#br0" timeOffset="-211660.3">10645 599 4 0,'0'0'362'0,"4"-9"-126"0,-4 9 45 0,0-7-55 15,0 7-10-15,3-8-9 0,-3 8-14 16,2-9-18-16,-2 9-5 0,0-8-16 0,0 8-21 15,3-6-20-15,-3 6-18 0,0-8-18 0,0 8-7 16,0 0-13-16,0-8-15 0,0 8-11 0,0 0-2 16,0 0-10-16,0 0-14 0,-4-6-6 0,4 6-2 15,-8 4-6-15,1 0 9 0,-1 4-3 16,-2 2-14-16,-3 4 7 0,-1 3 12 0,-4 3-4 16,0 2 5-16,-5 4-8 0,3 3 11 0,-1-1-3 15,-2 2 4-15,3-1-1 0,-1-1-6 0,1 0-1 16,2-5 6-16,0 0-4 0,2 0 1 0,0-1 2 15,1-1-10-15,2-5 11 0,-1 1-8 0,5-3 11 16,-1 0-12-16,2-2 8 0,-2 0-7 16,2-2 10-16,3 0-2 0,-1-3 0 0,-2 1-8 15,3-2 12-15,1 1-10 0,0-2 10 0,-1 1-9 16,5-6 2-16,-6 8-2 0,6-8 7 0,-8 9-11 16,8-9 11-16,-5 6-9 0,5-6 9 15,-4 5-8-15,4-5 11 0,-5 5-13 0,5-5 6 16,0 0-4-16,-4 6 7 0,4-6-22 0,0 0 26 15,0 0-10-15,-2 5 0 0,2-5-2 0,0 0 6 16,0 0-8-16,0 0 4 0,0 0-5 0,-3 6 8 16,3-6-27-16,0 0 29 0,0 0-13 0,0 0 13 15,0 0-10-15,0 0 12 0,9 4-10 0,-9-4 4 16,12 6-3-16,-2-4 10 0,-1 3-17 16,4 1 18-16,-1 0-11 0,8 2 8 0,-1 1-6 15,5 6 7-15,-1 0-7 0,8 5 2 0,-2 3-1 16,2 0 6-16,-2 5-4 0,3 0 0 0,0-1 5 15,0 3-1-15,1-1 0 0,0-1 2 16,-3-1-5-16,-3-2-4 0,1 1 4 0,-4-2 4 16,-2-3-6-16,-3-3 0 0,0-1 2 0,-2-2-3 15,-6-1 1-15,2-3 2 0,1 1-1 0,-5-2-6 16,0-2 6-16,1 1-6 0,-5-2 0 16,3-1-41-16,-3 0 8 0,3-2-49 0,-3 2-50 15,-5-6-61-15,9 6-50 0,-9-6-99 0,6 4-257 16,-6-4-114-16</inkml:trace>
  <inkml:trace contextRef="#ctx0" brushRef="#br0" timeOffset="-210827.7">10699 440 32 0,'0'0'347'0,"-9"-6"-135"15,9 6 2-15,-5-7-78 0,5 7 44 16,-8-6-56-16,8 6 31 0,-5-4-33 0,5 4 19 15,-7-5-29-15,7 5-17 0,0 0-9 0,-7-6-14 16,7 6-21-16,0 0-6 0,-5-5-8 0,5 5-10 16,0 0-3-16,0 0-3 0,-4-6 10 0,4 6-23 15,0 0-7-15,0 0-5 0,0 0-8 0,-4-6 6 16,4 6 13-16,0 0-9 0,0 0-1 16,12 3 0-16,-12-3 2 0,15 6-2 0,-2 1 7 15,6 2-3-15,-1 3 4 0,10 2 5 0,4 4-4 16,0 4-28-16,4-1 33 0,0 2-31 0,2 1 34 15,-5 0-27-15,4 1 26 0,-5-3-25 16,3 1 27-16,-3-1-22 0,-3-2 19 0,2 1-17 16,-7-6 16-16,-1 1-23 0,-4-2-14 0,2-2 23 15,-2-1 23-15,-4-1-25 0,-1-3 28 0,0 2-30 16,-1-3 27-16,1-1-28 0,-2 1 23 0,-2-1-20 16,0-1 22-16,-1-1-24 0,0 2 23 0,0-2-22 15,-9-3 17-15,13 6-22 0,-13-6 24 16,12 5-26-16,-12-5 24 0,11 3-25 0,-11-3 22 0,10 6-22 15,-10-6 26-15,11 4-21 0,-11-4 21 16,8 4-19-16,-8-4 17 0,8 3-2 0,-8-3-5 16,0 0-18-16,6 6 23 0,-6-6-23 15,0 0 31-15,10 3-31 0,-10-3 27 0,0 0-4 16,4 3-2-16,-4-3 0 0,0 0 0 0,0 0 1 16,5 9 6-16,-5-9 2 0,-1 11-2 0,-3-6 3 15,0 4 3-15,-2 5-5 0,0-2 0 0,-5 6-3 16,1 3-13-16,-4 3 18 0,1 2-12 0,-6 8 16 15,4-2-12-15,-3 2 16 0,0 1-9 0,0 2 10 16,-1 0-14-16,2 0 8 0,-2 0 0 16,0 0-5-16,4-2 1 0,-3 0 0 0,1-3 0 15,3 1-2-15,1-5 3 0,3 0-7 0,-4-1 1 16,5 2 3-16,-1-4-4 0,1-3 1 16,1 0-1-16,2-2-1 0,-1 0-3 0,0 0-2 15,2-3 6-15,-2-2 0 0,5 2-7 0,-5-2 2 16,5-1-5-16,-3 0 0 0,2-3 7 0,1 2-3 15,-1-3-5-15,-1 0-1 0,3-1 3 0,-2 0 3 16,2-3-7-16,0 2-8 0,-2-2-26 0,3-6-22 16,-4 9-41-16,4-9-39 0,0 9-62 0,0-9-58 15,0 0-107-15,0 0-143 0,0 0-7 0</inkml:trace>
  <inkml:trace contextRef="#ctx0" brushRef="#br0" timeOffset="-210159.86">8387 1400 193 0,'-6'-4'373'0,"6"4"-89"16,0 0-9-16,-8-6-57 0,8 6-1 0,0 0-40 16,-4-4 0-16,4 4-43 0,0 0-11 0,0 0-45 15,-4-5 0-15,4 5-36 0,0 0 11 0,4-6-27 16,-4 6 5-16,13-7-12 0,-4 2 10 0,9-1-13 16,2 0 3-16,12-5-14 0,8-1 10 15,6 1-14-15,1-1 13 0,8 1-15 0,10-2 5 16,3 1-6-16,1 1 20 0,1 1-16 0,1-1 8 15,-1 3-13-15,0-2 12 0,-1 3-15 0,0-1 16 16,-11 1 0-16,-2 1-5 0,-2 0-5 16,-3-1 3-16,0 2 3 0,-6-2 0 0,-1 1-6 15,-8 2-12-15,-4-1 15 0,-4-1-15 0,0 2 11 16,-6 0-26-16,0 1-14 0,-3 0-40 0,-5 0-2 16,1 2-43-16,-2-2 9 0,-1 1-18 0,-12 2-13 15,16-3-22-15,-16 3-55 0,12-3-36 16,-12 3-131-16,0 0 153 0</inkml:trace>
  <inkml:trace contextRef="#ctx0" brushRef="#br0" timeOffset="-209761.1">9719 955 102 0,'0'0'317'0,"-8"-7"-55"15,8 7-58-15,-6-6 12 0,6 6-16 0,-8-6-23 16,8 6-14-16,0 0-18 0,-4-7-20 16,4 7-28-16,0 0-18 0,-2-7-33 0,2 7-15 15,0 0 7-15,0 0-15 0,-3-5-10 0,3 5-24 16,0 0 30-16,0 0-3 0,0 0-6 16,12-2-4-16,-12 2-2 0,14 3-4 0,-3-1 6 15,-2 2 2-15,5 2-12 0,0 0 4 0,3 1 0 16,-2 3 2-16,3 0-1 0,-1 0-24 0,-1 2 34 15,0-2-31-15,-1 1 29 0,-1 0-30 0,-1 0 30 16,-3 0-29-16,-1-1 26 0,0 2-15 0,1-1 11 16,-5 1-13-16,2 0 22 0,-3-1-25 0,-3 1 28 15,0 0-27-15,-2 0 27 0,-3 2-26 16,-1 0 27-16,-3 0-27 0,-3 3 27 0,-1-1-18 16,-2 0 18-16,-5 2-20 0,-1-1-4 0,-2 0-7 15,-1-3 7-15,0 0-61 0,0 1-22 16,0-2-69-16,0 0-19 0,1-2-60 0,3-1-224 15,1-3 53-15</inkml:trace>
  <inkml:trace contextRef="#ctx0" brushRef="#br0" timeOffset="-205861.48">11544 929 35 0,'0'0'233'16,"-9"-4"-36"-16,9 4-31 0,-10-3-10 15,10 3-8-15,-8-2 4 0,8 2 8 0,0 0-2 16,-10-3-4-16,10 3-31 0,0 0 13 0,-8-2-38 15,8 2 1-15,0 0-31 0,-9-4 11 16,9 4-37-16,0 0 7 0,0 0-31 0,0 0 9 16,0 0-24-16,4-6 25 0,-4 6-28 0,15-5 18 15,-2 1-18-15,5 1 22 0,4-2-27 0,3-1 19 16,6 0-19-16,2 0 21 0,2 0-27 0,2-1 22 16,0 2-23-16,-3-2 18 0,2 1-14 0,0 1 21 15,-3-1-24-15,-1 2 21 0,-5-1-22 0,0 1 11 16,-3-1-55-16,-1 0-7 0,-1 3-68 15,-3-2 1-15,-1 1-37 0,-3 0-34 0,-1 0-17 16,-5 0-16-16,3 0-138 0,-2 0 171 0</inkml:trace>
  <inkml:trace contextRef="#ctx0" brushRef="#br0" timeOffset="-205591.47">12121 678 185 0,'0'0'194'0,"0"0"-56"16,0 0-24-16,0 0-26 0,-6-5-21 0,6 5-16 16,0 0-14-16,0 0-4 0,0 0-6 0,0 0 0 15,0 0-11-15,14 0-3 0,-14 0 0 0,12 5-2 16,-2-1-4-16,-4 2-1 0,3-1 0 0,3 1 6 16,-2 4-8-16,0-3 5 0,-1 4-3 15,1-3 5-15,-1 1 4 0,-1 2 4 0,-3-1 5 16,1 0 7-16,-2 1 17 0,0-1 0 0,-1 1-4 15,-3 1-3-15,0 0-5 0,-3-1-7 0,-1 2 1 16,2-1-13-16,-6 2-2 0,2-1 0 16,-1-2-1-16,1 2-26 0,-2-3-59 0,2-1-65 15,1 0-86-15,-2-2-112 0,2-3 209 0</inkml:trace>
  <inkml:trace contextRef="#ctx0" brushRef="#br0" timeOffset="-205161.47">12677 500 208 0,'0'0'266'0,"0"0"-67"0,-15 3-46 0,9-2-31 16,-2 3-13-16,-2 0-20 0,-2 2 0 0,2-2 4 16,-1 3-6-16,0 0-9 0,1-1-15 0,-1 1-13 15,2 2-8-15,1 0-8 0,-1 1-30 0,3 2 33 16,-1 0-37-16,5-1 24 0,-1 1-33 0,3 0 29 16,0 0-28-16,3 0 22 15,-1 1-14-15,5 2 32 0,-1-2-44 0,3 0 27 16,0 0-27-16,1 2 31 0,4-2-33 0,-1 1 30 15,-3-2-29-15,4 0 30 0,-2 0 1 0,-1-2-35 16,-2 0 25-16,3 0-9 0,-2-1 8 0,-1 2 0 16,-4-4-2-16,0 2 3 0,3-1 7 0,-6 1 7 15,-2-1-35-15,0 3 30 0,-1-1-26 0,-5 0 29 16,-2 2-28-16,-1-1 27 0,-5-1-17 0,1 1 16 16,-2-1-22-16,-2-2-4 0,6-1-52 15,-6-1-74-15,4-1-106 0,-2 0-228 0,2-3 53 16</inkml:trace>
  <inkml:trace contextRef="#ctx0" brushRef="#br0" timeOffset="-203158.48">9899 2088 80 0,'0'0'278'0,"-9"6"-70"0,9-6-27 0,-6 5-9 15,6-5 9-15,-7 5 1 0,7-5-18 0,-5 2-12 16,5-2-18-16,0 0-20 0,0 0-26 16,0 0-10-16,0 0-26 0,0 0-9 0,0 0-5 15,3-7-9-15,3-2-6 0,7 0-1 0,2-5-9 16,7-6 3-16,6-5-13 0,4-1 12 0,6 2-12 15,6-10 0-15,3 2 20 0,-5 1-21 0,3 1 13 16,-4 6-26-16,-5-2 5 0,-2 3 4 0,-2 1-5 16,0 3 3-16,0 0 5 0,-8 4-3 15,-1-1 4-15,-1 1-7 0,-3 4-2 0,-1-1-4 16,-5 4-22-16,-3-1-25 0,4 3-21 0,-5-2 17 16,0 2-48-16,0 1 18 0,-1 1-37 15,-3-1 11-15,-5 5-38 0,6-5-19 0,-6 5-46 16,4-5-101-16,-4 5 218 0</inkml:trace>
  <inkml:trace contextRef="#ctx0" brushRef="#br0" timeOffset="-202838.9">10470 1607 52 0,'0'0'176'0,"0"0"8"15,0 0-45-15,0 0 17 0,0 0-44 0,-10-2 0 16,10 2-38-16,0 0 8 0,0 0-44 0,0 0 14 16,0 0-33-16,1-7 17 0,-1 7-29 0,4-6 18 15,-4 6-25-15,9-5 19 0,-9 5-18 16,9-6 15-16,-9 6-23 0,10-3 16 0,-10 3-17 16,13-6 16-16,-13 6-18 0,15-1 19 0,-15 1-23 15,17 0 19-15,-17 0-13 0,15 3 17 16,-6-2-25-16,-1 4 23 0,0 0-20 0,-1-1 24 15,1 2-26-15,-3 2 24 0,0-1-21 0,-1 4 28 16,1 0-29-16,-2-1 21 0,-3 3-21 0,0 0 19 16,-2-1-29-16,0 0 4 0,-2 0-50 0,0 1-19 15,3-1-72-15,-3 0-124 0,3-1 260 16</inkml:trace>
  <inkml:trace contextRef="#ctx0" brushRef="#br0" timeOffset="-197864.51">11572 905 312 0,'0'0'429'0,"0"0"-83"0,-3 7-96 16,3-7-33-16,0 0-58 0,0 0 1 0,-1 6-15 16,1-6 20-16,0 0-11 0,0 0-10 15,0 0-29-15,0 0-17 0,0 0-21 0,0 0-16 16,0 0-19-16,0 0-4 0,0 0-14 0,8-5 1 15,-3-3-13-15,1-2 3 0,3-4-9 0,0-3-4 16,4-2 1-16,1-1 4 0,0-2-5 16,1-2 3-16,1-1-7 0,-1-1 8 0,-1 0-11 15,1 2 10-15,-2 0-4 0,4-1-7 0,-4 2 7 16,-2 4-2-16,-1-1 1 0,2 2 2 0,-2 1-1 16,0 2 0-16,-3 2-4 0,-1 0 7 0,-1 2-2 15,3 1-5-15,-3 1 4 0,0 1-12 0,-1 1-24 16,-3-1-32-16,3 2-28 0,-4 6-34 0,5-11-51 15,-5 11 10-15,4-8-99 0,-4 8 15 16,4-8-310-16,-4 8-78 0</inkml:trace>
  <inkml:trace contextRef="#ctx0" brushRef="#br0" timeOffset="-197415.14">11725 334 111 0,'0'0'240'0,"0"0"-95"0,0 0 47 0,0 0-69 15,0 0 45-15,-10 2-75 0,10-2 38 0,0 0-82 16,0 0 39-16,0 0-67 0,0 0 46 15,0 0-67-15,0 0 48 0,0 0-58 0,0 0 52 16,0 0-56-16,10-4 48 0,-10 4-47 16,9-5 54-16,-9 5-67 0,13-3 56 0,-13 3-54 15,15-4 58-15,-15 4-62 0,16-2 57 0,-16 2-51 16,16-3 50-16,-16 3-55 0,18 0 54 0,-18 0-57 16,17-2 59-16,-17 2-58 0,16-1 58 0,-16 1-58 15,17 1 57-15,-17-1-56 0,18 2 60 0,-18-2-61 16,15 2 55-16,-15-2-56 0,14 2 54 0,-14-2-57 15,9 4 52-15,-2-1-48 0,-7-3 62 0,10 11-63 16,-6-4 59-16,-2 1-56 0,1 1 58 16,-2 1-57-16,3 0 59 0,-3 1-50 15,2 3-4-15,-2-2 9 0,2 2 0 0,-2 0 2 16,0-2 5-16,-1 3-1 0,0-1 0 0,3 0 4 16,-3-1 2-16,1 2-17 0,-1-2-89 0,4 0-24 15,-4 2-86-15,0-1-101 0,1 0 225 0</inkml:trace>
  <inkml:trace contextRef="#ctx0" brushRef="#br0" timeOffset="-167206.85">15894 1415 301 0,'0'-10'305'0,"0"10"-46"0,0-8-9 0,0 8-30 16,0-9-7-16,0 9-37 0,0-8-1 15,0 8-30-15,0 0-15 0,-1-9-31 0,1 9-10 16,0 0-30-16,0-7 0 0,0 7-43 0,0 0 24 16,0 0-26-16,-3-6 7 0,3 6-15 0,0 0 4 15,0 0-21-15,0 0 11 0,0 0-11 0,0 0 14 16,0 10-10-16,0 1 14 0,0 7-9 0,0 2 14 16,3 5-15-16,-2 8 19 0,-1 3-11 15,4 7 2-15,-1 3-8 0,-1 0 7 0,3 1-2 16,-2-2 11-16,-1 1-15 0,2-4 3 0,-3-6 0 15,2 0 2-15,1-3-1 0,-3-5 3 0,-1-1-2 16,3-3-24-16,-2-5 28 0,-1-1-26 0,1-3 20 16,-1-4-52-16,3 1-21 0,-2-2-115 0,-1-10-111 15,0 10-344-15,0-10-149 0</inkml:trace>
  <inkml:trace contextRef="#ctx0" brushRef="#br0" timeOffset="-165607.78">15849 1403 87 0,'0'0'276'0,"0"0"-49"16,-10 4-28-16,10-4-15 0,0 0-31 0,0 0 17 15,-9 1-48-15,9-1 10 0,0 0-40 0,0 0 6 16,0 0-28-16,0 0 9 0,0 0-33 0,0 0 20 15,0 0-27-15,0 0 24 0,0 0-15 0,0 0 14 16,0 0-20-16,0 0 12 0,0 0-31 0,0 0 4 16,0 0-19-16,0 0 19 0,0 0-24 15,0 0 16-15,9-3-18 0,0 1 12 0,0-1-19 16,3 1 21-16,3 1-19 0,2-2 18 0,3-1-20 0,4 2 17 16,4 0-17-16,2-1 12 15,4 1-10-15,3 0 16 0,-1 0-16 0,4 0 9 16,-1 1-13-16,2-1 15 0,0 1-26 0,1-1 30 15,6 1-19-15,0-2 16 0,2 2-13 0,-3-1 15 16,4 0-16-16,-1 1 19 0,0 0-20 0,2 1 17 16,-3-1-12-16,5 1 13 0,-1-2-20 0,0 2 17 15,-1 2-17-15,3-2 17 0,0 0-14 0,-2 0 15 16,-1 0-18-16,0 1 19 0,-2 0-17 0,1 0 12 16,0 1-10-16,-1-1 15 0,1 0-11 0,-1 1 14 15,-1 1-21-15,-1-3 17 0,2 5-17 16,0-3 16-16,-4 1-23 0,1 0 26 0,3-1-16 15,-4 2 10-15,3-2-9 0,-8 1 17 0,7 1-15 16,-8-3 16-16,1 2-21 0,1-1 16 0,-4 2-17 16,3-4 18-16,-1 3-16 0,-1-2 17 0,0 0-19 15,-2-1 16-15,0 0-14 0,1 0 15 16,-5 0-14-16,3-1 12 0,-4 1-16 0,0-1 18 16,-1-1-19-16,-2 1 16 0,-1-1-14 0,0 0 16 15,0 2-17-15,-2-2 11 0,0 1-11 0,-5-1 20 16,2 2-21-16,-5-1 16 0,3 0-16 0,-2-1 17 15,-8 1-28-15,2 0 32 0,1 1-23 0,-1-2 20 16,-2 1-14-16,-11 1 19 0,16 0-23 16,-16 0 14-16,15-1-20 0,-15 1 21 0,12 0-22 15,-12 0 23-15,0 0-22 0,11 0 18 0,-11 0-15 16,0 0 12-16,14 0-9 0,-14 0 14 0,0 0-17 16,0 0 19-16,9-4-20 0,-9 4 20 0,0 0-18 15,0 0 18-15,0 0-17 0,12 2 14 16,-12-2-18-16,0 0 26 0,0 0-26 0,0 0 21 15,0 0-20-15,0 0 19 0,7 2-18 0,-7-2 21 16,0 0-17-16,4 8 15 0,-4-8-16 0,1 9 26 16,-1-9-25-16,0 13 20 0,2-3-20 0,-2 2 23 15,1 0-19-15,0 3 19 0,-1 2-19 0,0 3 14 16,4-1-15-16,-4 5 24 0,4 0-25 16,-3 0 20-16,2 2-19 0,-2 0 19 0,4-1-19 15,-2 0 21-15,-2-1-26 0,0 1 25 0,2-1-17 16,-1-2 14-16,-2-2-9 0,2 0 10 0,-1-4-18 15,-1 1 17-15,-1-3-16 0,1 0 15 0,0-1-18 16,0-1 22-16,-2-3-16 0,1 3 15 16,1-3-13-16,-1-1 22 0,-2 0-3 0,3 0 12 15,-1-1 1-15,1-7 18 0,-3 11-7 0,3-11 8 16,-6 10-12-16,6-10 3 0,-4 10-13 0,4-10 2 16,-9 7-11-16,9-7-3 0,-9 8-2 15,9-8 2-15,-16 4-7 0,4-3 3 0,1 2-5 0,-3-3 2 16,-7 1-9-16,2-1 2 0,-5-1 1 15,-4 1 0-15,-3 0-6 0,-5-1-3 0,-5-1 1 16,-1 2 3-16,1-1 12 0,-1 0 4 0,1 1 6 16,-1-3-5-16,0 3 5 0,-2 0-8 0,2-3 0 15,-8 3 1-15,-1 0-3 0,1 0-9 0,-2 0 9 16,-3 0-8-16,0 0-3 0,-1 0 0 0,-6 0 0 16,0 3 0-16,-6-3-3 0,-9 0-3 0,-2 3 0 15,0-2 5-15,-3 0-2 0,-1 2 3 0,1-2-3 16,-1-1 3-16,4 1-2 0,1-1-3 15,10 0 2-15,4-1 2 0,3 1 2 0,1-1 14 16,1-2 11-16,8 1 15 0,2-1 17 16,9 0 17-16,4 0 7 0,1 0-8 0,6 0 4 15,2 1-16-15,4 1 15 0,1-2-15 0,3-1 10 16,4 1-19-16,-2 1 4 0,4 0-17 0,-2 0-13 16,6-1 6-16,-2 2-17 0,-1-2 8 0,12 3-4 15,-15-4-18-15,15 4 4 0,-14-2-9 0,14 2 14 16,-13-4-12-16,13 4 10 0,-13-4-11 0,13 4 13 15,-9-1-16-15,9 1 11 0,0 0-13 0,-15-5 10 16,15 5-11-16,-10-2 10 0,10 2-25 0,-13-3 22 16,13 3-9-16,-17-1 12 0,17 1-19 0,-19-2 12 15,5 2-10-15,1 0 13 0,-2 0-4 0,-2 2-4 16,-2-2 8-16,0 1 2 16,1 2 1-16,-1-2 0 0,1 2-3 0,-1 0 2 15,5 0 5-15,-4-1-4 0,0 0 1 0,5 0-2 16,-2 0 2-16,2-1-2 0,0 2 2 0,1-1-1 15,1-1 2-15,1 0 2 0,-1 1-1 0,11-2-2 16,-18 3-2-16,18-3 3 0,-17 0 5 0,17 0-8 16,-15 3 2-16,15-3-2 0,-17 1 6 0,17-1 0 15,-11 0 0-15,11 0-5 0,-13 1 4 0,13-1-3 16,0 0 2-16,-14 2 4 0,14-2-3 0,0 0-1 16,-13 1-6-16,13-1 4 0,0 0 0 0,0 0-4 15,-10 1-10-15,10-1 14 0,0 0-2 16,0 0 1-16,0 0-14 0,0 0 6 0,-12 0-9 0,12 0-2 15,0 0-32-15,0 0-31 0,0 0-48 16,0 0-35-16,0 0-41 0,0 0-77 0,0 0-59 16,0 0-72-16,0 0-349 0,0 0-274 0</inkml:trace>
  <inkml:trace contextRef="#ctx0" brushRef="#br0" timeOffset="-164956.41">16825 1634 485 0,'0'0'414'16,"5"-8"-93"-16,-5 8-43 0,5-8-53 0,-5 8-10 15,2-6-49-15,-2 6-24 0,0 0-46 0,5-7-21 16,-5 7-29-16,0 0-1 0,0 0-28 0,0 0 7 16,0 0-8-16,0 0 6 0,11 4-16 0,-9 4 11 15,-2 1-13-15,3 2 14 0,-2 0-16 16,-1 2 5-16,4 2-8 0,-3 1 19 15,-1 1-15-15,0 1 8 0,0-6-15 0,0 4 17 16,-1-2-15-16,1 1 12 0,0-5-12 0,-4 1 16 16,4 0-14-16,0-1 13 0,0-3-6 0,0 1 17 15,0-1-4-15,0-7 14 0,0 12 3 0,0-12 17 16,0 9 3-16,0-9 7 0,0 9-4 0,0-9-6 16,0 0-16-16,4 6-7 0,-4-6-9 0,0 0-4 15,5 6-5-15,-5-6 2 0,8 3-5 0,-8-3-2 16,11 0-11-16,-11 0 8 0,19-1-5 0,-19 1 1 15,21 1-7-15,-21-1 1 0,23 0-11 0,-9 0-29 16,-3 2-53-16,3-1-38 0,-1-1-92 0,1 2-56 16,-1-1-89-16,-13-1-287 0,24 0-171 15</inkml:trace>
  <inkml:trace contextRef="#ctx0" brushRef="#br0" timeOffset="-164324.89">17329 1701 28 0,'0'0'597'0,"0"0"-167"15,4-6-125-15,-4 6-48 0,0 0-69 16,0 0-22-16,4-6-47 0,-4 6-14 0,0 0-34 0,0 0 0 16,1 8-30-16,-1-8 9 0,0 12-27 15,0-3 13-15,0 1-23 0,0 0 15 0,0 1-19 16,0-2 5-16,0 0-9 0,-1-1 10 0,1 1-5 15,0-1 6-15,0-1-18 0,0-7 14 0,-1 13-16 16,1-13 17-16,0 11-17 0,0-11 21 0,-3 9-24 16,3-9 30-16,0 8-12 0,0-8 4 0,0 0-23 15,0 0 8-15,0 0-18 0,0 0 9 16,0 0-30-16,-5-8 11 0,5 8-24 0,-1-16 20 16,-1 6-19-16,2-1 27 0,0 0-17 0,2-3 31 15,-2 2-14-15,1 0 21 0,0-1-6 0,-1 1 19 16,0 0-20-16,0 1 35 0,3 0-16 15,-2 2 20-15,-1 1-21 0,0 1 15 0,3 0-24 16,-3 7 14-16,1-12-23 0,-1 12 16 0,1-7-7 16,-1 7 8-16,0 0-20 0,8-5 22 0,-8 5-17 15,0 0 16-15,13 6-16 0,-13-6 16 0,9 9-17 16,-3-2 20-16,-1-2-14 0,4 2 14 0,-1 0-19 16,-2 1 24-16,3 0-23 0,0-3 20 0,-4 2-18 15,4 1 17-15,-1-3-17 0,1-1 17 0,-2 2-17 16,0-1 18-16,-1-1-14 0,-6-4 10 15,10 5-6-15,-10-5 19 0,12 3-19 16,-12-3 7-16,10-3-25 0,-1 0 13 0,-4-1-32 16,0-3 12-16,3-1-23 0,-3 1 12 0,3-4-29 15,-3 0 24-15,1-1-14 0,-2 0 32 0,1 1-17 16,-1-1 45-16,2 1-9 0,-2 2 23 0,0-2 21 16,-1 2 20-16,-1 1 12 0,2 1 9 0,-4 7 1 15,4-13-7-15,-4 13-10 0,1-8-16 0,-1 8-15 16,4-9-18-16,-4 9 0 0,4-6 2 0,-4 6-12 15,0 0 8-15,0 0-7 0,2 11 7 0,-2-5-12 16,0 6 3-16,0-1-3 0,0 3 5 0,0 3-8 16,0 1 6-16,0 0-7 0,0 3 4 0,0 1-74 15,3 0-66-15,-2 5-103 0,-1-3-18 16,0 3-126-16,4-3-196 0,-4 0-92 16</inkml:trace>
  <inkml:trace contextRef="#ctx0" brushRef="#br0" timeOffset="-161758.05">16395 1351 21 0,'0'6'284'0,"0"-6"-27"0,0 0-17 16,0 0-5-16,0 0-10 0,0 0-34 15,0 0 5-15,0 0-23 0,0 0 4 0,0 0-17 16,0 0 6-16,0 0-20 0,0 0 2 0,0 0-9 16,0 0-9-16,0 0-15 0,0 0-22 0,0 0-19 15,0 0-17-15,0-9-21 0,0 9-13 0,0-11-26 16,-1 5-9-16,0-5-14 0,-1-1-14 0,0 0-8 15,-1-4-2-15,1-1-2 0,-2-3-5 0,0-1-2 16,0-1-1-16,-1 0 9 0,1 0 7 0,-1 0 12 16,1 2-3-16,0-3 13 0,-1 7 6 0,3-1 3 15,-2 1 3-15,0 2 6 0,0-1 4 16,2 4 5-16,-1-1 6 0,-1 1 5 16,4 2 1-16,-2-1 2 0,-1 1 3 0,2 3 6 15,-2-2-11-15,3 3-2 0,0 5 2 0,-2-13 0 16,0 7 1-16,2 6-1 0,-3-8-5 0,3 8 3 15,-3-9-1-15,3 9-1 0,0-6-3 0,0 6-3 16,0 0-2-16,-2-11-1 0,2 11-1 0,0 0-4 16,0 0-4-16,-2-8 3 0,2 8-1 0,0 0-1 15,0 0 0-15,0 0-8 0,0-7 5 0,0 7 2 16,0 0-5-16,0 0-9 0,0 0-2 0,0 0-1 16,-2-7-1-16,2 7-6 0,0 0 2 0,0 0 1 15,0 0 4-15,0 0 0 0,0 0 2 0,0 0-1 16,0 0 9-16,0 0 0 15,0 0-2-15,0 0 3 0,0 0-1 0,0 0 2 16,0 0-6-16,0 0 3 0,0 0 0 0,0 0-1 16,-12 4 9-16,12-4 2 0,-5 9-2 0,5-9 0 15,-9 11 1-15,4-4 0 0,0 0 0 0,-3 2 3 16,3-1 5-16,-4 0-9 0,3 2 4 0,-2-1 4 16,2-1-2-16,-2 0 1 0,2-2-2 0,-1 1 0 15,1-1 4-15,1 1 0 0,0-3-2 0,1 1-2 16,0 0 5-16,4-5 6 0,-5 7-4 0,5-7 5 15,-5 6-1-15,5-6 11 0,-4 5 11 0,4-5 9 16,0 0 1-16,0 0-6 16,0 0-7-16,0 0-9 0,0 0-3 0,0 0-5 15,0-10-4-15,1 5-1 0,4-3-2 0,-1 0-2 16,1-2-7-16,2-1 6 0,0 1-2 0,1-4 0 16,-3 1-2-16,4 1 0 0,0-1-3 0,-1 1 1 15,-2-2 13-15,2 3-10 0,-1-1-5 0,2 1 6 16,-1 0-2-16,-3 4 3 0,3-3 0 0,-3 4-1 15,0-3-1-15,0 2 0 0,-1 1-5 0,0 2 3 16,0-2-9-16,-4 6 9 0,7-7-3 0,-7 7-1 16,4-7 0-16,-4 7 1 0,8-4-1 0,-8 4 6 15,0 0 0-15,10-1 0 16,-10 1-3-16,13 4 5 0,-7 0 0 0,2 1 1 16,1 3 2-16,0-1 0 0,1 2 0 0,1 3 0 15,2 1 1-15,0-1 0 0,2 2-7 0,-2 1 2 16,4 1 4-16,-3-2-2 0,1 0-14 0,-1 1-78 15,0-2-102-15,-1 0-76 0,0 0-457 0,-3-4-229 16</inkml:trace>
  <inkml:trace contextRef="#ctx0" brushRef="#br0" timeOffset="-160559.28">16611 440 2 0,'0'0'524'0,"0"0"-159"15,-1-10-27-15,1 10-73 0,0 0-30 16,0 0-57-16,0-9-29 0,0 9-44 0,0 0-17 16,0 0-34-16,0 0 3 0,0 0-21 0,-3 6 6 15,3 2-26-15,-1-1 14 0,0 3-12 0,-2-1 3 16,3 0-17-16,0 2-2 0,-1-2 2 0,1 0 3 16,-3-1 0-16,3 0-5 0,0-1-4 15,0 2 5-15,0-2 3 0,-1-1-1 0,1-6-2 16,-1 12 2-16,1-12-1 0,-3 10-21 0,3-10 35 15,0 7-11-15,0-7 2 0,0 7 7 0,0-7-3 16,0 0-6-16,0 0-1 0,0 0-3 16,0 0-2-16,0 0-4 0,-4-10 5 0,4 10-21 15,0-15-24-15,0 6 29 0,0-2 6 0,3-2-17 16,-2 1 18-16,-1 1-11 0,4-1 17 0,-3-2-16 16,2 2 17-16,-2-1-16 0,2 1 19 0,-1 0-7 15,1 1 8-15,-2 0-15 0,2 1 17 0,0-1-14 16,0 4 14-16,-2-1-14 0,-1 0 7 15,4 3-8-15,-4-2 9 0,3 2-13 0,-3 5 15 16,2-9-17-16,-2 9 15 0,3-6-14 0,-3 6 19 16,0 0-16-16,0 0 9 0,10 1-6 0,-10-1 14 15,9 5-12-15,-9-5 18 0,8 9-18 0,-8-9 21 16,9 8-22-16,-4-3 17 0,1 1-22 16,-1-2 8-16,-1 2-1 0,1-1 20 0,-1-1-21 15,0 1 15-15,-4-5-12 0,9 8 14 0,-9-8-19 16,6 5 16-16,-6-5-27 0,5 6 25 0,-5-6-5 15,7 4 8-15,-7-4-8 0,0 0 12 0,10 2-19 16,-10-2 18-16,6-3-15 0,-6 3 14 0,9-8-16 16,-9 8 16-16,8-7-17 0,-4-1 17 15,1 2-14-15,-3 0 9 0,2-2-12 0,0 3 14 16,-1-2-8-16,-1 0 16 0,-2 7-9 0,4-10 17 16,-1 5-11-16,-3 5 8 0,2-7-8 0,-2 7 15 15,3-7-27-15,-3 7 8 0,0 0-19 16,3-8 10-16,-3 8-11 0,0 0 14 0,0 0-11 15,0 0 6-15,2 10-7 0,-2-10 19 0,0 13-11 16,0-4 8-16,0-2-10 0,-2 4 11 0,2-2-12 16,0 2 12-16,0 0-12 0,0-1 14 0,0 2-20 15,0-1-38-15,0 2-61 0,0-3-64 0,0 2-17 16,-2-2-100-16,2 0-4 0,0 0-170 0,0-3 58 16</inkml:trace>
  <inkml:trace contextRef="#ctx0" brushRef="#br0" timeOffset="-160292.85">16979 344 9 0,'0'0'446'0,"4"-5"-162"16,-4 5-15-16,0 0-106 0,5-5-6 0,-5 5-74 15,0 0 41-15,0 0-71 0,5 3 37 16,-5-3-62-16,5 9 44 0,-2-2-60 0,-2 1 20 16,2 2-21-16,-1 0 42 0,1 1-56 0,-2 2 47 15,2-1-50-15,0-2 39 0,0 1-44 0,-2 2 44 16,3-3-46-16,-4-1-4 0,3 2-8 16,-1-2-54-16,-2-1 1 0,0-2-98 0,0-6-1 15,0 13-268-15,0-13 80 0</inkml:trace>
  <inkml:trace contextRef="#ctx0" brushRef="#br0" timeOffset="-160092.25">16955 353 78 0,'-5'-9'494'0,"5"9"-113"0,-3-8-38 0,3 8-51 0,0 0-26 15,-1-10-48-15,1 10-23 0,0 0-58 16,0-8-21-16,0 8-27 0,1-6-9 0,-1 6-32 0,12-9-38 15,-5 6 25-15,1-2 9 0,1 0-22 16,4 1 5-16,0-2-34 0,-1 2-47 0,5-1-83 16,-2 1-48-16,1 0-138 0,-1 0-38 15,0 0-203-15,-1-1-79 0</inkml:trace>
  <inkml:trace contextRef="#ctx0" brushRef="#br0" timeOffset="-159141.34">17777 1187 17 0,'0'0'172'0,"-3"9"-26"0,3-9-23 16,0 10-14-16,0-10-6 0,0 8-14 0,0-8 9 16,0 0 20-16,-1 9 22 0,1-9 27 0,0 0 20 15,0 7 0-15,0-7 27 0,0 0 9 16,0 0 15-16,0 0-44 0,0 0-38 0,0 0-34 16,0 0-24-16,-3-10-17 0,3 10-24 0,3-14-11 15,-3 3-6-15,1 0-10 0,-1-2-5 0,3-1-8 16,-2-2-3-16,0-1-5 0,2 0-4 0,-2 0-1 15,4 0 1-15,-4-1-4 0,3 3 0 0,-1-2 2 16,-2 1-4-16,2 2 3 0,-1-2 0 16,-2 4-2-16,3 0 3 0,-2 1 0 0,0 2-4 0,1 1 2 15,-1 1-11-15,0 0-1 0,-1 7-6 16,0-12-2-16,0 12 3 0,0-9-3 0,0 9 3 16,0 0 0-16,0-7 7 0,0 7 1 0,0 0 1 15,-4 7-1-15,4-7 1 0,-5 10 3 16,1-3 0-16,-1 2 3 0,1-1 2 0,-2 1-1 15,0-2 0-15,-1 3 3 0,3-1-1 0,-1 0-6 16,0-3 2-16,-1 2 5 0,2-2-1 0,0 0 0 16,0-1 6-16,4-5-3 0,-6 8 3 0,6-8 6 15,-4 6-1-15,4-6 4 0,-5 4-3 0,5-4-12 16,0 0-15-16,0 0-9 0,0 0-3 16,-6-4 0-16,6 4-2 0,1-11-3 0,0 4-1 15,-1-2-3-15,3 1 10 0,0-2 5 0,0 1 4 16,-2-2-6-16,3 2 6 0,0-2 5 0,0 1 1 15,0 0 0-15,0 1 2 0,-2 0 1 0,4 0 1 16,-2 1 1-16,-1 1-2 0,-1 1-6 16,2 2 1-16,-4 4 3 0,4-11 4 0,-4 11-2 15,8-6 0-15,-8 6 1 0,0 0 0 0,14 0-1 16,-14 0 2-16,9 3 2 0,-9-3 1 0,10 7-5 16,-4-1 6-16,1 0 2 0,-2 0-1 0,1 1 0 15,1 1-1-15,0 0 0 0,0 1-4 16,-1-3-21-16,2 2-43 0,1-1-77 0,-3 1-81 15,-1-2-39-15,0 2-365 0,2-3-141 0</inkml:trace>
  <inkml:trace contextRef="#ctx0" brushRef="#br0" timeOffset="-158360.1">17796 397 296 0,'4'-5'349'15,"-4"5"-7"-15,2-5-49 0,-2 5-25 0,3-7-35 16,-3 7-8-16,0 0-28 0,0-9-15 0,0 9-33 16,0 0-12-16,-3-8-27 0,3 8-15 0,0 0-32 15,-4-6-9-15,4 6-23 0,0 0-2 0,-11-4-14 16,11 4 0-16,-17 2-8 0,17-2-7 16,-16 3 1-16,7 1 7 0,0 0-16 0,0 2 19 15,-1-1-16-15,1-1 10 0,1 3-17 0,-1 0 16 16,3-1-10-16,-1 0 6 0,3 1-11 0,-1-1 8 15,3 1-4-15,-1 0-2 0,2 0 4 0,1 0-7 16,0-7 9-16,4 15-1 0,1-8 4 16,0 1-11-16,1 1 14 0,2-3-9 0,2 4 9 15,-1-3-3-15,0 2 2 0,1-3-4 0,-1 3 6 16,0-4-7-16,1 2-1 0,-2-1-4 0,-3-2-2 16,3 1-6-16,-8-5 5 0,10 9-3 0,-10-9 3 15,5 6-2-15,-5-6-1 0,5 7 3 0,-5-7 2 16,-5 6 0-16,5-6 0 0,-11 6-4 15,3-3 1-15,-1 0-1 0,-2 0-14 0,11-3-30 16,-21 2-30-16,21-2-67 0,-18 1-76 0,18-1-59 16,-18 0-341-16,18 0-142 0</inkml:trace>
  <inkml:trace contextRef="#ctx0" brushRef="#br0" timeOffset="-157160.45">18641 1337 198 0,'0'0'479'0,"0"0"-102"0,0 0-88 15,0 0-21-15,-4 4-34 0,4-4-9 16,0 0-47-16,-3-7-26 0,3 7-43 0,3-9-25 15,-3 3-22-15,1-2-5 0,0-1-14 0,1-2-11 16,-1 1-6-16,0-3-11 0,2 2-11 0,-2-4-6 16,4-2-4-16,-4 0-7 0,3 0 1 0,-1 0-3 15,-1-1 2-15,1-1-1 0,1 0 4 0,-3 1-2 16,2-2 0-16,-1 3 6 0,-2-1 4 16,5 1-1-16,-4 2 1 0,-1 2-1 0,2-1 2 15,-1 2 1-15,-1 2 2 0,1 1 2 0,-1 0-8 16,0 0 2-16,0 9-2 0,0-13-4 0,0 13-3 15,0-11-1-15,0 11 0 0,-1-8 5 0,1 8-1 16,0 0 7-16,0 0-5 0,-10 3-4 16,6 4 7-16,-1-2 1 0,0 2-2 0,-2 0-1 15,-3 4 0-15,1-1-1 0,0 0 0 0,-1 1 2 16,2-1 2-16,-1 0-2 0,0 0-1 0,-1 0 5 16,1-1 7-16,0-1-9 0,2-2 3 0,-1 0 3 15,3 0 0-15,-3-2 1 0,4 2 4 0,4-6 2 16,-10 7-4-16,10-7 8 0,-5 4-3 15,5-4-3-15,0 0-1 0,0 0-8 0,-8 3-3 16,8-3 1-16,0 0-1 0,0-7-2 0,0 7-3 16,4-10 0-16,-4 10 6 0,7-11 3 0,-5 4-7 15,6 1 2-15,-3-3 0 0,1 1 1 16,1 1 1-16,-1-1 0 0,2 0 4 0,-2-1-2 16,-1 1-4-16,3 1 7 0,-3 0 0 0,4-1 0 15,-4 3 0-15,0-2 1 0,2 1-2 0,-5 2 0 16,2-1 1-16,-4 5-6 0,10-8-3 0,-10 8-2 15,8-5 6-15,-8 5 2 0,8-3-3 0,-8 3 3 16,0 0 0-16,16 1 2 0,-11 3 3 0,3-1-2 16,-3 2-14-16,4 2 12 0,0-2 7 15,-1 3-3-15,2-2-6 0,-1 2 5 0,1 1 0 16,1-3 1-16,-3 4-4 0,4-1 4 0,-1-3-10 16,1 0-42-16,-2 1-72 0,1-3-77 15,-2 3-43-15,0-2-405 0,3-2-155 0</inkml:trace>
  <inkml:trace contextRef="#ctx0" brushRef="#br0" timeOffset="-156671.12">18662 542 200 0,'0'0'395'0,"0"0"-151"0,0 0 0 0,0 0-107 15,0 0 14-15,0 0-78 0,-5 5 39 0,5-5-63 16,-4 9-7-16,4-9-4 0,0 14 1 16,0-4-5-16,3-1-11 0,-2 1-3 0,-1 2-4 15,3 0-4-15,-2-2-2 0,0 1-2 0,-1 0 1 16,3 1-64-16,-2-3-110 0,-1-1-46 0,0 0-238 16,0-2 74-16</inkml:trace>
  <inkml:trace contextRef="#ctx0" brushRef="#br0" timeOffset="-156493.3">18683 532 309 0,'0'0'486'0,"0"-11"-76"0,0 11-88 16,1-13-31-16,-1 6-60 0,0 7-41 0,4-14-44 15,-2 5-25-15,2 1-39 0,3 1-9 0,-2-2-39 16,1 2 11-16,2-2-33 0,-2 2-37 0,2 2-62 15,2-3-28-15,-2 3-115 0,1 1-21 0,-3 0-44 16,4 1-251-16,-10 3-56 0</inkml:trace>
  <inkml:trace contextRef="#ctx0" brushRef="#br0" timeOffset="-156308.1">18770 521 289 0,'0'0'303'0,"0"0"-113"0,-3 6 18 0,3-6-91 16,0 0 27-16,0 0-83 0,8 4 36 0,-8-4-68 16,0 0 23-16,11 1-44 0,-11-1 14 0,0 0-87 15,17 2 16-15,-17-2-83 0,0 0 17 0,13 0-89 16,-13 0 52-16,7 4-101 0,-7-4 80 16</inkml:trace>
  <inkml:trace contextRef="#ctx0" brushRef="#br0" timeOffset="-156144.1">18781 590 233 0,'-6'7'118'15,"-3"-2"57"-15,1 0-40 0,4 0 52 0,-2-1-50 16,2 0 3-16,4-4-9 0,-10 6-16 0,10-6-9 16,-8 6-1-16,8-6-11 0,-4 4-7 0,4-4-16 15,0 0-9-15,-5 6 0 0,5-6-5 0,0 0-1 16,0 0-3-16,4 8-3 0,-4-8-13 0,0 0-5 16,14 0-9-16,-14 0-7 0,19 0-17 0,-7-3-106 15,-1 0-104-15,2 0-74 0,1-2-240 0,0-1-27 16</inkml:trace>
  <inkml:trace contextRef="#ctx0" brushRef="#br0" timeOffset="-155625.18">19039 369 112 0,'0'0'263'0,"0"0"-72"0,0 0-38 0,2 6-13 16,-2-6-67-16,0 12 40 0,0-4-67 0,0 3 40 15,-2 1-66-15,2 0 48 0,0 1-50 0,0 0 33 16,0 0-59-16,0-1 60 0,0-1-61 0,0 1 49 16,0-2-49-16,0-2 55 0,-1 1-53 15,0-2 62-15,-2 1-34 0,3-2 46 0,0-6-30 16,-4 12 5-16,4-12 9 0,-9 6 9 16,9-6 13-16,-10 5-6 0,10-5-10 0,0 0-4 15,-14-5-11-15,14 5-3 0,-9-9 14 0,3 3-18 16,1-3-3-16,1-1-25 0,0 0 21 0,0-2-28 15,3-1 18-15,-2-1-28 0,3 2 19 0,0-3-22 16,0 1 29-16,4-1-31 0,-1 1 30 0,2-1-27 16,-1 2 28-16,2-1-29 0,0 2 27 15,1 2-31-15,-1 1 13 0,1 1-12 0,-1-1 28 16,3 4-32-16,-3 0 33 0,2 0-37 0,-8 5 39 16,13-4-37-16,-13 4 33 0,0 0-32 0,15 3 33 15,-10 1-31-15,-1 1 30 0,-1 1-41 16,-1 2 35-16,-2-1-41 0,-2 3 42 0,-1-1-52 15,2 1 37-15,-3-1-33 0,0 0 54 0,3-1-45 16,-3 1 51-16,0-2-51 0,0 0 54 0,3 0-46 16,-2-2 47-16,3-5-47 0,-6 10 37 0,6-10-40 15,-2 10 51-15,2-10-49 0,-3 10 49 0,3-10-45 16,-1 11 48-16,1-3-47 0,1-1 47 0,0 2-43 16,2 0 39-16,-2 4-42 0,5 0 14 15,-2 3-5-15,3 1 3 0,-1 2-2 0,2 0-47 0,1 0-61 16,-2 2-11-16,1-1-100 0,1 0-9 15,0 0-147-15,-1 0 160 0</inkml:trace>
  <inkml:trace contextRef="#ctx0" brushRef="#br0" timeOffset="-154510.18">19043 1423 263 0,'-4'5'333'15,"4"-5"-65"-15,0 0 18 0,0 0-76 0,0 0-15 16,0 0-54-16,4-10 2 0,4 4-40 0,-2-1-1 16,2-2-35-16,2-1-2 0,0-1-18 0,3-4 6 15,1 2-16-15,-1-3-6 0,1 2-7 0,0-1-2 16,-2-1 0-16,0 1-4 0,1 1-7 0,-4-1-5 16,4 3 1-16,-4 1 2 15,-3 0-8-15,4-1 1 0,-2 3-2 0,0 0 2 0,-3 2-6 16,0-1-1-16,1 2 0 0,-1 1-10 15,-1-2-3-15,-4 7-3 0,7-6-19 0,-7 6-5 16,6-10-1-16,-6 10 5 0,6-5 0 0,-6 5 10 16,4-6 6-16,-4 6 10 0,0 0-3 0,5-6 4 15,-5 6-2-15,0 0 6 0,4-6-16 0,-4 6 17 16,0 0-11-16,0 0-8 0,4-5-15 0,-4 5-7 16,0 0-15-16,0 0 32 0,0 0-60 0,4-4 38 15,-4 4-52-15,0 0 39 0,0 0-54 0,0 0 31 16,0 0-72-16,0 0 46 15,0 0-186-15</inkml:trace>
  <inkml:trace contextRef="#ctx0" brushRef="#br0" timeOffset="-154161.18">19249 1116 89 0,'0'0'145'0,"0"0"59"0,-13 1-59 0,13-1 50 16,0 0-46-16,-9 2 54 0,9-2-59 0,0 0-3 15,0 0-10-15,0 0 1 0,0 0-15 0,0 0-20 16,0 0-21-16,0 0-13 0,-6-3-12 0,6 3-7 15,0 0-2-15,10-5-11 0,-10 5-5 0,14-5-8 16,-5 3-3-16,0-2-4 0,-9 4 0 0,19-3-3 16,-5 0-2-16,-4 2-5 15,2-2 10-15,2 2-10 0,-4-1 0 0,5 2-2 0,-3-3 1 16,0 2 2-16,-1 0-3 0,-1-1 4 0,-10 2-2 16,18 0 1-16,-18 0 5 0,14-3-7 15,-14 3 3-15,15-1-1 0,-15 1 0 0,12-1-3 16,-12 1 0-16,0 0-27 0,12-2 31 0,-12 2-5 15,0 0-22-15,0 0 23 0,12 2-1 0,-12-2-7 16,0 0 9-16,5 8 3 0,-5-8-5 0,0 11 1 16,-1-4 12-16,1 3-13 0,-4-1 8 0,4 2-6 15,-2 1-20-15,0-2 29 0,-1 2-29 0,0-1 28 16,2 0-19-16,0-2 25 0,-2 1-30 16,2 0 10-16,-2-3-85 0,3 0-34 15,-1 0-62-15,-2-2-68 0,3-5-240 0,0 11 13 0</inkml:trace>
  <inkml:trace contextRef="#ctx0" brushRef="#br0" timeOffset="-153528.18">19691 842 276 0,'3'-8'449'0,"-3"8"-110"15,0 0-74-15,2-7-64 0,-2 7-40 0,0 0-29 16,0 0-33-16,3-5-23 0,-3 5-16 0,0 6-9 16,0-6-6-16,0 14-10 0,0-1-21 0,0-2 19 15,-2 4-13-15,1-2 4 0,1 4-8 0,-2-1-2 16,-1-1-4-16,3-1-1 0,-1-2-1 0,0 1-2 15,-1-1 1-15,1-3-6 0,0 1 4 16,-2-2 0-16,3-8 1 0,-4 14 4 0,4-14-4 16,-2 8 3-16,2-8 4 0,-7 3 0 15,7-3-7-15,0 0-39 0,-10-4 51 0,10 4 6 0,-2-11-12 16,-1 3-6-16,2-2-3 0,-2-2-5 16,3-2-2-16,0 0-10 0,0-2 8 0,3-1 3 15,-2-2 3-15,2 1-4 0,-1 1 2 0,4-1-1 16,-2 1 0-16,3 2 5 0,-1-2-4 0,1 4 3 15,0-3-3-15,2 3 5 0,-1 1 5 0,-2 0-9 16,6 2 0-16,-5 0-1 0,1 4-1 0,0-1 4 16,-1 2-3-16,2 3-2 0,-9 2 4 15,13-2-4-15,-13 2 4 0,10 4 3 0,-5 2-5 16,-1 1 1-16,-4 2 2 0,0 3-3 0,-1-2 2 16,-2 1 2-16,-2 1-3 0,3-3-6 15,-6 2 5-15,4-2 7 0,-1 0 0 0,1-1-5 0,-1-1 2 16,1 0-2-16,2-1 6 0,2-6-2 15,-5 9 3-15,2-4-2 0,3-5-3 0,-4 9 1 16,4-9 1-16,-2 6-8 0,2-6-4 0,-3 7 5 16,3-7 0-16,3 10 1 0,-3-10 3 0,2 12-1 15,1-4 2-15,-2 1-2 0,5 1-1 0,-2-2 3 16,0 3 2-16,0 1-4 0,1-1 2 0,0 3-1 16,-1-2-1-16,4 0-10 0,-3-1-36 0,0-1-47 15,0-1-56-15,-1 0 10 0,1-2-86 16,0 0 10-16,0-1-274 0,-1-1 24 15</inkml:trace>
  <inkml:trace contextRef="#ctx0" brushRef="#br0" timeOffset="-153328.18">19986 834 244 0,'0'0'358'0,"4"-7"-95"0,-4 7-53 16,3-6-50-16,-3 6-35 0,0 0-29 15,0 0-16-15,0 0-19 0,0 0-12 0,5 4-6 16,-5-4-9-16,1 10-7 0,4-3-3 0,-2 1 5 16,-1 1-34-16,1 1-33 0,-1-1-103 0,1 1-10 15,-2-2-109-15,3 1-124 0,-3-2 161 0</inkml:trace>
  <inkml:trace contextRef="#ctx0" brushRef="#br0" timeOffset="-153161.79">20023 879 13 0,'0'-6'434'0,"0"-3"-112"16,0 9-64-16,2-14-26 0,-1 6-43 0,0 0-22 15,3-1-26-15,1 2-26 0,-1-1-28 0,1 1-10 16,0 0-23-16,0 0-12 0,-1 2-17 0,4 0-10 16,-2 1-34-16,-6 4-67 0,13-6-58 0,-13 6-55 15,13-3 0-15,-13 3-280 0,0 0 35 16</inkml:trace>
  <inkml:trace contextRef="#ctx0" brushRef="#br0" timeOffset="-152861.75">20068 899 19 0,'0'0'141'0,"-3"6"45"0,3-6-76 16,0 0 42-16,2 8-74 0,-2-8 29 0,0 0-64 15,2 7 37-15,-2-7-46 0,7 8 24 0,-7-8-58 16,5 6 46-16,-5-6-54 0,5 6 44 0,-5-6-53 15,4 6 46-15,-4-6-54 0,1 7 54 0,-1-7-59 16,3 7 57-16,-3-7-49 0,0 8 52 16,0-8-50-16,-3 9 66 0,3-9-41 0,-5 9 72 15,1-2-44-15,4-7 56 0,-4 9-40 16,4-9 58-16,-5 10-51 0,5-10 52 0,-4 10-54 16,4-10-3-16,-1 6-5 0,1-6-6 0,-1 8 17 15,1-8 24-15,0 0-13 0,2 9 9 0,-2-9-10 16,8 6-15-16,-8-6-8 0,12 3-11 0,-12-3-8 15,17 3-5-15,-5-3-6 0,1-2-32 0,-2 1-77 16,3-2-81-16,3 1-23 0,-1-2-128 0,0 1-165 16,-1-2 18-16</inkml:trace>
  <inkml:trace contextRef="#ctx0" brushRef="#br0" timeOffset="-118887.92">16611 7267 100 0,'-14'0'90'0,"14"0"-5"0,0 0 4 0,0 0-15 16,-10-2 8-16,10 2-28 0,0 0-7 15,0 0-7-15,-12-2 2 0,12 2-2 0,0 0 3 16,0 0 7-16,-9-3 2 0,9 3 3 0,0 0 10 16,-9-6 3-16,9 6 6 0,0 0 0 0,-6-3-4 15,6 3 4-15,0 0 7 0,-6-5 1 0,6 5 4 16,-7-3-13-16,7 3 0 0,0 0-12 0,0 0-8 15,-5-7-11-15,5 7-7 0,0 0-8 0,0 0-5 16,-6-5-10-16,6 5 0 0,0 0 5 0,0 0-9 16,0 0-3-16,-8-3-3 0,8 3-3 15,0 0-2-15,0 0 0 0,0 0-5 0,0 0 2 16,0 0-2-16,0 0-5 0,0 0-19 0,-4-3-29 16,4 3-21-16,0 0-11 0,0 0-16 15,0 0-11-15,0 0-4 0,0 0 1 0,0 0-9 16,0 0-14-16,0 0-26 0,0 0-86 0,0 0 80 15</inkml:trace>
  <inkml:trace contextRef="#ctx0" brushRef="#br0" timeOffset="-116654.78">16633 7191 349 0,'0'0'330'0,"-9"-5"-48"0,9 5-11 16,-10-7-72-16,10 7 52 0,-8-5-16 0,8 5-25 15,0 0-27-15,-8-4-42 0,8 4-27 16,0 0-23-16,-6-2-18 0,6 2-16 0,0 0-10 15,0 0-9-15,-5-6-9 0,5 6-6 16,0 0-3-16,0 0 3 0,0 0 3 0,0 0 1 0,10-3 15 16,-10 3 18-16,17 0-41 0,-3 0 65 15,1 1-31-15,8-1 77 0,5 0-48 0,9-1 49 16,8 1-56-16,6-2 36 0,7 1-64 0,3-1 39 16,2 0-65-16,12 1 45 0,-1-2-58 0,1 3 46 15,0-3-54-15,0 0 45 0,2 2-60 0,-2-1 56 16,3 2-59-16,-1-2 52 0,3 2-55 0,1-1 52 15,-3 1-52-15,2 0 50 0,-2 0-53 0,4-1 55 16,-3 2-47-16,-1-1 47 0,1 1-54 0,-2-1 57 16,2 3-59-16,-2-2 53 0,-2 0-55 15,-11 3 57-15,0-2-56 0,-1 0 54 0,-2-1-52 16,-2 0 48-16,-2 1-41 0,-3 0 47 16,0-1-53-16,-3-1 52 0,-4 2-50 0,-5-1 49 15,-1 1-54-15,-2-2 51 0,-2 0-49 0,-5 0 54 16,1 0-55-16,-5 0 54 0,0 0-48 0,0 0 57 15,-5-2-64-15,-1 2 51 0,-3 0-50 0,0-1 52 16,2 1-54-16,-7-2 54 0,1 2-52 0,-2 0 53 16,-13 0-58-16,20 0 56 0,-20 0-56 0,18-1 61 15,-18 1-67-15,14 0 53 0,-14 0-58 0,0 0 35 16,12 1-82-16,-12-1 21 0,0 0-81 0,0 0 26 16,0 0-94-16,0 0 12 0,-12 5-91 0,12-5-45 15,-10 3-78-15,10-3-322 16,-13 1-244-16</inkml:trace>
  <inkml:trace contextRef="#ctx0" brushRef="#br0" timeOffset="-115455.99">17218 7075 100 0,'0'0'323'0,"0"0"-63"16,0-10-26-16,0 10-45 0,0 0 51 16,3-7-109-16,-3 7 44 0,0 0-78 0,1-7 57 15,-1 7-69-15,0 0 64 0,1-9-58 0,-1 9 57 16,0 0-62-16,0-6 49 0,0 6-59 0,0 0 49 16,-1-8-56-16,1 8 41 0,0 0-63 0,0 0 41 15,0 0-65-15,-1-6 38 0,1 6-57 0,0 0 43 16,0 0-63-16,0 0 50 0,0 0-58 0,0 0 50 15,0 0-54-15,-4 6 56 0,1 1-52 0,2 0 50 16,0 5-55-16,-2-1 58 0,2 4-56 0,-2 2 54 16,2 0-52-16,-4 0 56 0,4 3-59 0,-2-3 54 15,3 1-54-15,-1-2 57 16,0-4-57-16,1 2 54 0,0-1-54 0,0-2 55 0,-2 0-53 16,2-2 53-16,0 1-48 0,0-3 53 15,0-7-52-15,0 14 56 0,0-14-52 0,0 12 62 16,0-12-51-16,0 5 49 0,0-5-58 0,0 0 51 15,0 0-58-15,0 0 58 0,0 0-60 0,0 0 50 16,-2-4-54-16,2 4 51 0,-3-13-51 0,3 13 49 16,0-12-55-16,0 3 56 0,0 1-54 0,0-1 55 15,0 2-52-15,-1-4 59 0,1 3-59 0,-1-5 50 16,-1 4-49-16,2 0 53 0,0-2-50 0,-1 2 52 16,1-1-58-16,0 1 58 0,0 0-54 0,-1 0 54 15,1 0-55-15,0 0 61 0,1 1-62 0,-1-1 55 16,0 2-55-16,0-3 56 15,0 2-52-15,1-1 51 0,-1 2-56 0,2 0 54 16,-2 0-53-16,0 7 53 0,1-13-52 0,-1 13 55 16,0-11-57-16,0 11 50 0,1-9-53 0,-1 9 54 15,0-8-59-15,0 8 54 0,0 0-56 0,0-7 53 16,0 7-57-16,0 0 57 0,0 0-53 0,0 0 57 16,0 0-49-16,0 0 50 0,0 0-49 0,7 6 55 15,-7-6-55-15,1 12 53 0,0-4-51 0,-1 4 52 16,3-1-51-16,-2 2 57 0,-1 3-57 0,4-3 53 15,-4 0-49-15,1 4 48 0,0-3-51 16,-1-2 51-16,3 1-52 0,-2 0 50 0,-1-3-78 16,0 2 7-16,3-1-104 0,-2-2 13 0,-1-1-70 15,1 1-30-15,-1-3-53 0,0 3-58 16,0-9-200-16,3 7-62 0</inkml:trace>
  <inkml:trace contextRef="#ctx0" brushRef="#br0" timeOffset="-114339.25">17113 7643 130 0,'0'0'544'0,"0"0"-137"0,0 0-82 0,0 0-56 15,0 0-36-15,0 0-31 0,0 0-24 0,0 0-37 16,0 0-31-16,0 0-26 0,0 0-12 15,0 0-14-15,0 0-11 0,4-3-3 0,-4 3-5 16,9-2-5-16,-9 2-1 0,15-3-2 0,-8 0-3 16,2-2 2-16,-3 2-4 0,7 0 0 0,-4 0-5 15,0-3 1-15,1 1-5 0,-1 1 1 0,0-1-3 16,1-1 1-16,-2 1 1 0,-2 0-1 0,1 1 55 16,-2-4-58-16,1 3 46 0,-2 1-55 0,-4 4 40 15,5-13-52-15,-5 13 48 0,4-8-57 0,-4 8 48 16,-1-13-56-16,1 13 54 0,-7-9-58 15,7 9 49-15,-10-7-52 0,10 7 55 0,-13-3-51 16,13 3 50-16,-13-2-53 0,13 2 47 16,-19 2-44-16,19-2 51 0,-20 1-45 0,11 5 0 15,-3-3 3-15,1 5 3 0,-1-2 3 0,2 3 4 16,0-1 4-16,1 4-12 0,0-3 14 0,0 3 0 16,3-2 1-16,1 1 0 0,1-2 8 0,0 0 0 15,1 0-8-15,2 1 4 0,0-1 46 0,2-2-53 16,-1 1 49-16,1 3-59 0,3-5 53 0,-1 3-54 15,2-2 51-15,-1-1-57 0,2 2 58 0,2-4-63 16,-2 0 38-16,2 1-88 0,1 0-7 0,0-1-117 16,0-3-41-16,0 1-28 0,-9-2-43 0,16 3-85 15,-16-3-182-15,14 2-90 0</inkml:trace>
  <inkml:trace contextRef="#ctx0" brushRef="#br0" timeOffset="-114036.24">17401 7716 185 0,'0'0'525'16,"0"0"-98"-16,0 0-56 0,0 0-32 0,0 0-10 15,6-4-45-15,-6 4-54 0,0 0-46 0,0 0-44 16,0 0-29-16,0 0-30 15,0 0-20-15,0 0-6 0,7 5 37 0,-7-5-66 16,3 12 43-16,-3-6-57 0,3 5 46 0,-3-2-64 16,1 3 50-16,-1-2-60 0,3 3 51 0,-2-2-68 15,-1 0 22-15,3 3-91 0,-1-4 22 0,-2 1-89 16,3 2 20-16,-2-6-86 0,-1 3-35 0,3-3-69 16,-3 1-374-16,1-1-221 0</inkml:trace>
  <inkml:trace contextRef="#ctx0" brushRef="#br0" timeOffset="-113022.91">19057 7169 200 0,'0'-10'338'16,"0"10"-31"-16,0-7-67 0,0 7 39 0,0-7-95 16,0 7 74-16,0-9-86 0,0 9 34 0,0-5-78 15,0 5 28-15,-1-9-82 0,1 9 41 0,0 0-68 16,-3-8 42-16,3 8-62 0,0 0 41 0,0 0-66 15,0-7 45-15,0 7-60 0,0 0 45 16,0 0-48-16,0 0 47 0,0 0-56 16,0 0 53-16,-2 9-55 0,0-2 50 0,0 3-44 15,1-1 51-15,-2 3-55 0,3 2 52 0,-1-4-50 16,0 3 49-16,-1 2-52 0,2-4 52 0,-1 1-60 16,1 1 56-16,1-3-55 0,-1 1 46 0,0-3-89 15,0 1 9-15,0-3-101 0,0-6-24 0,2 13-67 16,-2-13-125-16,0 0-179 0,1 7-79 0</inkml:trace>
  <inkml:trace contextRef="#ctx0" brushRef="#br0" timeOffset="-112206.95">18992 7551 21 0,'0'0'321'0,"0"0"-69"0,0 0-38 16,0 0-26-16,0 0-22 0,0 0-22 0,0 0-18 15,-9 3-14-15,9-3-2 0,0 0 4 0,0 0 8 16,0 0-9-16,8 7-15 0,-8-7-5 15,6 3-12-15,-6-3-11 0,10 2-9 16,-10-2-3-16,14 2-7 0,-14-2-11 0,18-2 0 16,-18 2-17-16,22-2 9 0,-10 2-13 0,-1-3-4 15,-1 0-4-15,2-2 0 0,-1 1 0 0,-2 1-3 16,4 0 3-16,-4-3-2 0,0-1-1 0,-1 3 6 16,-1-4-7-16,-2 2 1 0,0 2 0 0,-1-5 0 15,-1 2-3-15,-2 2 49 0,-1 5-64 0,0-13 51 16,0 13-58-16,-5-10 55 0,2 4-59 0,-2 1 55 15,5 5-49-15,-11-5 55 0,3 1-60 0,8 4 55 16,-15-2-53-16,15 2 56 0,-19 2-50 0,8 2 55 16,-1-2-53-16,0 3 8 0,-2 2 5 0,1 1 0 15,2-1 0-15,-2 4 6 16,3-2-1-16,-7 3 22 0,8 1-15 0,0-1-8 16,-1 1 16-16,1 1-1 0,4-1 2 0,-3 0-5 15,4 1 8-15,-2 1 4 0,5-5 2 0,-2 2 6 16,3 0 46-16,0-1-56 0,2 1 46 0,0-2-57 15,2 2 47-15,2-4-58 0,2 3 52 0,0-6-64 16,1 2 54-16,3 1-62 0,-1-6 47 0,1 1-66 16,1 1 0-16,2-1-110 0,-2-3-61 0,0 0-48 15,1-2-44-15,0-1-48 0,-1 0-82 0,0 1-197 16,-3 0-132-16</inkml:trace>
  <inkml:trace contextRef="#ctx0" brushRef="#br0" timeOffset="-111654.96">19329 7721 261 0,'0'0'228'0,"-6"-5"-42"0,6 5-29 0,0 0-8 15,0 0-14-15,0 0-20 0,0 0-21 16,10-2-17-16,-10 2-16 0,0 0-12 0,8-3-11 15,-8 3-9-15,0 0-7 0,10-1-2 0,-10 1-4 16,0 0 1-16,10 2-5 0,-10-2 1 0,8 4-6 16,-8-4 5-16,4 8-5 0,-4-8 1 0,1 10-9 15,-1-10 32-15,0 15-28 0,-1-9 25 0,-2 6-28 16,-2-4 28-16,1 4-30 0,0-2 51 16,-3 2-24-16,-1 1 84 0,3-2-56 0,-3 1 52 15,2-2 40-15,1 0-51 0,0-1 54 0,0 1-64 16,-2-2 55-16,5 0-64 0,-2-2 48 0,0 1-66 15,0-1 53-15,4-6-69 0,-5 11 48 0,5-11-53 16,-1 9 49-16,1-9-55 0,1 5 43 16,-1-5-60-16,5 6 44 0,-5-6-57 0,13 5 50 15,-13-5-62-15,13 0 55 0,-13 0-62 0,16-2 51 16,-4-1-58-16,-2 0 5 0,3 0-102 16,-3 1-30-16,4 1 9 0,-2-1-21 0,-1-1-61 0,3 1-92 15,-1-2-108-15,0 2-215 0,-3 0-149 0</inkml:trace>
  <inkml:trace contextRef="#ctx0" brushRef="#br0" timeOffset="-109889.3">19089 7136 170 0,'0'0'182'0,"0"0"-36"0,0 0-10 0,0 0-4 15,0 0-7-15,0 0-14 0,-4-5-14 16,4 5-13-16,0 0-12 0,0 0-16 0,0 0 7 16,0 0-19-16,0 0-29 0,0 0 15 15,0 0 0-15,-1-6-16 0,1 6 6 0,0 0-15 16,0 0 10-16,0 0-9 0,0 0 6 0,0 0 11 16,0 0-22-16,0 0 12 0,0 0-13 0,0 0 14 15,0-8-16-15,0 8 15 0,0 0-16 0,0 0 16 16,0 0-15-16,1-6 28 0,-1 6-28 0,0 0 23 15,0 0-25-15,-1-10 22 0,1 10-23 0,0 0 22 16,0-7-25-16,0 7 22 0,0 0-22 0,0-6 25 16,0 6-26-16,0 0 20 0,0-8-23 0,0 8 23 15,0 0-21-15,0-6 22 0,0 6-16 16,0 0 29-16,0-9-27 0,0 9 42 0,0 0-33 16,-1-7 34-16,1 7-34 0,0 0 44 0,-2-7-39 15,2 7 45-15,0 0-50 0,-1-6 44 16,1 6-46-16,0 0 57 0,0 0-61 0,0-8 59 15,0 8-55-15,0 0 50 0,0 0-62 0,0 0 7 16,-5-6 6-16,5 6 1 0,0 0 3 0,0 0 0 16,0 0 3-16,3-7-6 0,-3 7-1 0,0 0 1 15,0 0-4-15,0 0 5 0,0 0 2 0,0 0 31 16,0 0 23-16,0 0-59 0,0 0 10 0,-3-5 0 16,3 5 2-16,0 0-13 0,0 0 21 0,0 0 42 15,0 0-62-15,0 0 0 0,0 0 4 16,-2-6 4-16,2 6-5 0,0 0-1 0,0 0 0 15,0 0-8-15,-3-7 8 0,3 7 1 16,0 0-5-16,0 0-3 0,0 0-2 0,-4-6 0 16,4 6-2-16,0 0-3 0,0 0-1 0,0 0 1 15,0 0-1-15,0 0-10 0,0 0 7 0,0 0 4 16,0 0 4-16,0 0-9 0,0 0 1 0,-1 7 9 16,1-7 50-16,-3 12-60 0,3-4 51 0,0 1-63 15,0 0 34-15,0 4-99 0,0 0 0 0,0-2-77 16,0 3-37-16,0 0-45 0,0-2-304 0,0 0-67 15</inkml:trace>
  <inkml:trace contextRef="#ctx0" brushRef="#br0" timeOffset="-104987.3">17954 7555 234 0,'3'-6'409'0,"-3"6"-81"0,0 0-23 0,0-5-28 0,0 5-18 16,1-7-10-16,-1 7-26 0,0 0-36 0,0-8-31 15,0 8-25-15,0 0-17 0,0 0-22 16,0-6-16-16,0 6-9 0,0 0-6 16,0 0-7-16,3-8-14 0,-3 8-11 0,0 0-2 15,0 0-15-15,0 0 1 0,0 0 3 0,1 11 3 16,0-3 0-16,-1 2-3 0,0 1-4 0,3 3-1 16,-2 2-4-16,-1 2-1 0,0-1 0 0,0 0 50 15,0 0-62-15,0-4 49 0,0 1-58 0,0 0 55 16,4-3-56-16,-4 1 51 0,0 1-59 0,0-6 56 15,0 5-52-15,0-7 49 0,0 3-43 16,0-8 57-16,0 12-58 0,0-12 54 0,-4 9-53 0,4-9 56 16,0 0-57-16,0 0 48 0,0 0-57 15,0 0 54-15,0 0-56 0,-4-5 5 0,4 5 5 16,-2-12-6-16,2 1 4 0,-3 4 5 0,3-7 3 16,0 3 4-16,0-1-2 0,-1-2-1 15,2 0 2-15,-1 2-1 0,0-5 2 0,0 0 0 16,3 0 5-16,-1-1 42 0,-2 1-56 0,3 0 54 15,-2 0-59-15,4 0 54 0,-2 0-56 0,-1 3 54 16,2-2-55-16,0 0 51 0,0 3-55 0,0 2 64 16,1-5-64-16,0 5 50 0,-3 2-54 15,5-2 53-15,-2 4-54 0,0-3 50 0,0 3-54 16,3 2 54-16,-2-1-54 0,-6 6 56 0,12-4-55 16,-12 4 59-16,14 2-58 0,-14-2 56 0,11 10-53 15,-7-5 57-15,1 2-51 0,-1 3 49 0,0-1-51 16,-2 1 6-16,-2 2 4 0,0-3 5 0,0 4 10 15,-2-4-2-15,-2 3-5 0,-1-4 9 0,1 3 0 16,-2-1 3-16,-1 0 2 0,0-2-1 16,-1 1 3-16,0-1 6 0,2-1 11 0,-1-1 7 15,0-1 13-15,-1 1-9 0,3-3-7 0,-3 0 1 16,8-3-2-16,-10 5 1 0,10-5 0 0,-9 3 0 16,9-3 0-16,-9 3 1 0,9-3-7 15,0 0 2-15,-10 5-10 0,10-5 4 0,0 0-11 0,0 0-6 16,-9 3-5-16,9-3 0 0,0 0 1 0,0 0-2 15,0 0 1-15,0 6 3 0,0-6-15 16,5 8 19-16,-5-8 0 0,10 7 3 0,-3-2-4 16,-2 3 2-16,1-2-2 0,1 3 4 0,0 0-4 15,2 2-5-15,-1-2 4 0,0 5-2 0,2-5 0 16,-1 4 0-16,-1-1 48 0,2-3-50 0,-3 2 43 16,1-2-57-16,1 3 52 0,0-4-52 0,-3 1 48 15,1-1-58-15,-1 1 53 0,2-3-55 16,-2 1 30-16,-1 1-89 0,-1-3 21 0,1 1-96 15,-1 0 20-15,-4-6-87 0,8 8 11 16,-8-8-69-16,6 8-4 0,-6-8-28 0,4 8-74 16,-4-8-169-16,0 0-78 0</inkml:trace>
  <inkml:trace contextRef="#ctx0" brushRef="#br0" timeOffset="-104391.3">17885 7525 8 0,'-4'-7'225'0,"4"7"-20"0,0 0-27 0,-2-7-14 16,2 7-9-16,-4-5-21 0,4 5-12 0,0 0-11 15,0-9-8-15,0 9-1 0,0 0 0 0,0 0 0 16,0-6-1-16,0 6 1 0,0 0-7 15,0 0-7-15,5-7-13 0,-5 7-8 0,0 0-8 16,0 0-6-16,3-6-7 0,-3 6-4 0,0 0-12 16,0 0-1-16,0 0-7 0,0 0-3 0,0 0-2 15,0 0 2-15,0 0 1 0,0 0 9 0,0 0 6 16,0 0 1-16,7 5 8 0,-7-5 10 0,4 9 17 16,-4-2 4-16,3 2 1 0,-2 0-6 0,0 3-3 15,-1 2-6-15,0-3-12 0,2 4-3 0,-2 2-11 16,0 0-7-16,-2 1-5 15,2-2-5-15,0-1-2 0,0-3 47 0,-1 2-57 0,1 1 50 16,-1-3-60-16,-2 0 52 0,3 0-55 16,0-3 55-16,0 2-54 0,0-5 55 0,-1 1-56 15,1-7 48-15,0 13-52 0,0-13 7 0,-1 12 57 16,1-12-59-16,0 7 54 0,0-7-58 0,-2 8 48 16,2-8-61-16,0 0 24 0,0 7-91 0,0-7 7 15,0 0-111-15,0 0-60 0,0 0-44 0,0 0-55 16,0 0-80-16,0 0-229 0,0 0-171 0</inkml:trace>
  <inkml:trace contextRef="#ctx0" brushRef="#br0" timeOffset="-102957.24">18252 7526 585 0,'0'0'482'0,"-9"-9"-96"0,9 9-75 0,-4-8-45 0,4 8-42 16,-2-6 0-16,2 6-97 0,0-11 25 0,0 11-81 15,6-9 33-15,0 3-69 0,-2 1 39 16,4 2-59-16,0 0 44 0,2-3-51 0,-1 4 45 16,-9 2-59-16,15-1 46 0,-15 1-46 15,19 3 15-15,-11 3 5 0,0-2 10 0,-1 2 0 16,1 2-4-16,-3 0 1 0,-1 5-6 0,0-3 7 16,-3 5-2-16,-1-1-5 0,3 2-4 0,-6-2-1 15,2 3 5-15,-2-2 9 0,-2 0 18 0,1 2 6 16,-1 0 42-16,1-4-63 0,-2 2 44 0,1-1-60 15,0 1 42-15,0-3-61 0,1-1 47 0,0 2-62 16,0-6 49-16,-1 5-85 0,5-4 10 0,-4 2-118 16,4-3-1-16,0 0-122 0,3 0-63 15,-2-1-92-15,-1-6-284 0,6 12-234 0</inkml:trace>
  <inkml:trace contextRef="#ctx0" brushRef="#br0" timeOffset="-102787.24">18333 8016 305 0,'-4'8'859'0,"4"-8"-132"0,-4 6-64 0,4-6-111 15,0 0-36-15,-5 5-60 0,5-5-80 0,0 0-88 16,0 0-65-16,0 0-90 0,-3 7-113 16,3-7-133-16,0 0-158 0,0 0-116 0,0 0-222 15,0 0-566-15,0 9-787 0</inkml:trace>
  <inkml:trace contextRef="#ctx0" brushRef="#br0" timeOffset="-93711.98">17338 7408 172 0,'0'0'282'0,"0"0"-53"0,0 0-36 16,4-7-30-16,-4 7-5 0,0 0-47 0,0 0 11 16,0 0-48-16,0 0 28 0,0 0-42 0,0 0 35 15,0 0-48-15,0 0 41 0,0 0-46 16,0 0 52-16,0 0-58 0,0 0 64 0,0 0-74 15,0 0 70-15,0 0-74 0,0 0 63 0,0 0-66 16,0 0 53-16,0 0-61 0,0 0 53 0,0 0-61 16,0 0 52-16,0 0-60 0,0 0 55 15,0 0-62-15,0 0 55 0,0 0-57 0,0 0 48 16,0 0-55-16,0 0 55 0,0 0-56 0,0 0 53 16,0 0-56-16,-10-1 55 0,10 1-56 0,0 0 63 15,0 0-67-15,-13-2 60 0,13 2-56 0,0 0 58 16,-10-2-57-16,10 2 54 0,-9-3-58 0,9 3 57 15,-13-2-56-15,13 2 58 0,-10-8-57 0,10 8 56 16,-12-4-58-16,2 1 56 0,4-1-54 0,-2 2 59 16,0-3-61-16,0 2 56 0,0 0-57 15,0 1 57-15,-2-1-54 0,2 0 57 0,1-2-59 16,-1 2 55-16,-1 1-48 0,0-1 47 16,9 3-55-16,-15-3 55 0,6 1-52 0,9 2 53 15,-17-4-58-15,17 4 56 0,-14-3-55 0,14 3 57 16,-14-1-58-16,14 1 59 0,-15 0-42 0,15 0 40 15,-14 0-55-15,14 0 60 0,-13 0-61 0,13 0 57 16,-14 0-55-16,14 0 57 0,-12 0-55 0,12 0 56 16,-11 1-55-16,11-1 55 0,0 0-48 0,-13 0 50 15,13 0-50-15,0 0 55 0,-14 2-57 0,14-2 56 16,0 0-49-16,0 0 62 0,-13 0-46 0,13 0 64 16,0 0-61-16,0 0 57 0,0 0-48 0,0 0 48 15,-14 0-50-15,14 0 52 0,0 0-52 16,0 0 55-16,0 0-53 0,0 0 51 0,0 0-55 15,0 0 55-15,0 0-63 0,-14 0 48 16,14 0-56-16,0 0 47 0,0 0-55 0,0 0 49 16,0 0-56-16,0 0 45 0,0 0-47 0,0 0 49 15,0 0-53-15,0 0 55 0,0 0-58 0,0 0 52 16,0 0-53-16,0 0 54 0,-13 0-54 0,13 0 50 16,0 0-56-16,0 0 55 0,0 0-54 0,0 0 56 15,0 0-47-15,-2 9 57 0,2-9-65 0,-3 6 55 16,1 2-52-16,-1-2 55 0,3 3-50 0,0 2 7 15,-1 4 6-15,1-2-1 0,0 6 3 0,0 1 4 16,0 2-7-16,1 3 15 0,-1-1 1 16,0 5-3-16,-1-4 1 0,1 1 1 0,1-1 0 15,-1-5 52-15,0 0-62 0,0 1 51 16,0-2-56-16,0-1 48 0,0 0-52 0,0-2 53 16,0-2-54-16,0-3 56 0,0 2-60 0,0-2 55 15,0-2-53-15,0-1 55 0,0 1-58 0,0-3 58 16,0-6-56-16,0 13 54 0,0-13-52 0,0 10 55 15,0-10-58-15,0 9 55 0,0-9-51 0,0 8 49 16,0-8-52-16,0 0 50 0,0 11-51 0,0-11 52 16,0 0-52-16,0 5 48 0,0-5-51 0,0 0 51 15,0 0-50-15,0 10 50 0,0-10-49 16,0 0 53-16,0 0-55 0,0 0 50 0,0 0-51 0,0 6 53 16,0-6-48-16,0 0 47 0,0 0-53 15,0 0 55-15,0 0-56 0,0 0 55 0,0 0-53 16,3 7 60-16,-3-7-61 0,0 0 52 0,0 0-52 15,0 0 55-15,0 0-51 0,0 0 49 0,0 0-52 16,0 0 53-16,0 0-54 0,0 0 52 16,0 0-55-16,0 0 63 0,0 0-59 0,0 0 54 15,0 0-53-15,0 0 53 0,2 6-50 0,-2-6 49 16,0 0-53-16,0 0 54 0,0 0-54 0,0 0 55 16,0 0-51-16,0 0 60 0,12 1-62 0,-12-1 51 15,0 0-51-15,11 3 54 0,-11-3-47 0,14 0 49 16,-14 0-59-16,16 2 51 0,-5 0-50 15,1-1 53-15,-1 0-52 0,3 1 58 0,-1-1-54 16,2 3 48-16,1-3-50 0,3 2 50 0,-4-1-50 16,4-1 51-16,2 1-53 0,-6 1 54 0,4 0-53 15,-1 0 51-15,-1-1-47 0,-2-1 52 0,0 1-58 16,-2-1 54-16,1 1-51 0,-1-2 53 0,1 1-49 16,-2 1 49-16,-1-1-57 0,-11-1 59 15,23 2-54-15,-23-2 47 0,22 0-45 0,-22 0 56 16,15 0-60-16,-15 0 54 0,19 0-54 0,-19 0 53 15,17 0-51-15,-17 0 51 0,14 0-57 0,-14 0 54 16,13 0-53-16,-13 0 56 0,0 0-54 16,18 0 57-16,-18 0-60 0,0 0 52 0,14 1-52 15,-14-1 56-15,0 0-54 0,11 1 52 0,-11-1-56 16,0 0 58-16,13 4-52 0,-13-4 49 0,0 0-47 16,9 2 55-16,-9-2-57 0,0 0 51 0,10 4-51 15,-10-4 51-15,0 0-30 0,8 3 29 0,-8-3-53 16,0 0 53-16,8 3-50 0,-8-3 52 0,0 0-52 15,0 0 57-15,8 4-58 0,-8-4 53 0,0 0-53 16,7 2 57-16,-7-2-53 0,0 0 50 16,0 0-54-16,0 0 42 0,0 0-36 0,0 0 54 15,0 0-50-15,10 3 52 0,-10-3-52 0,0 0 56 16,0 0-52-16,0 0 57 0,0 0-48 16,5-7 54-16,-5 7-53 0,0 0 47 0,0-8-52 15,0 8 48-15,4-12-55 0,-4 12 55 0,0-12-56 16,0 1 48-16,0 5-52 0,4-6 51 0,-4 2-52 15,1-2 49-15,-1 0-44 0,0 1-6 0,0-3 6 16,1 2 2-16,-1 1 4 0,0-3 9 0,0 2 1 16,0 0 1-16,0-1 5 0,0 1-2 0,0 2 4 15,0-3-7-15,0 4 4 0,2-4-7 0,-2 5 7 16,0-3-2-16,0 0-14 0,0 2 19 0,0-1-4 16,0 0-3-16,0 1 0 0,0-1-1 0,1 1 3 15,-1 0-2-15,0-1-1 16,1 1 0-16,-1 0 1 0,0 1 0 0,0 1-1 15,0-3 6-15,0 3-5 0,0-3 1 0,0 4 47 16,0-3-55-16,0 2 51 0,0 2-56 0,0-4 51 16,0 1-56-16,0 8 51 0,0-13-51 0,0 13 51 15,0-10-49-15,0 1 47 0,0 9-55 0,-1-10 52 16,1 10-48-16,0-12 50 0,0 12-58 0,-1-8 53 16,1 8-51-16,-2-11 54 0,2 11-48 0,-1-5 56 15,1 5-47-15,-1-10 46 0,1 10-52 0,0 0 56 16,-4-6-54-16,4 6 48 0,0 0-53 0,-1-8 52 15,1 8-55-15,0 0 54 0,0 0-53 0,-3-6 53 16,3 6-50-16,0 0 59 0,0 0-61 16,-2-4 53-16,2 4-47 0,0 0 39 15,0 0-37-15,-4-5 55 0,4 5-56 0,0 0 55 16,0 0-51-16,0 0 53 0,-5-6-53 0,5 6 51 16,0 0-56-16,0 0 53 0,-7-5-59 0,7 5 49 15,0 0-50-15,0 0 51 0,-7-2-53 0,7 2 55 16,0 0-57-16,0 0 54 0,-9-3-54 0,9 3 58 15,0 0-58-15,-9-2 52 0,9 2-53 0,0 0 51 16,-9-5-52-16,9 5 53 0,0 0-55 0,-14-2 54 16,14 2-49-16,0 0 49 0,-16-1-55 0,16 1 57 15,-12-1-57-15,12 1 53 0,-16 0-52 0,16 0 50 16,-15 0-49-16,15 0 57 0,-17 0-56 0,17 0 54 16,-19-1-49-16,10 0 48 0,-2 0-52 15,-1-1 55-15,2 1-60 0,-3 1 51 0,2-1-53 16,0 0 53-16,0-2-60 0,1 2 35 15,-3-1-85-15,13 2 27 0,-17-3-75 0,17 3 25 16,-16-2-78-16,16 2 20 0,-13-1-84 0,13 1 20 16,-12-2-45-16,12 2-16 0,0 0-23 0,-15 2-53 15,15-2-175-15,-9 3-57 0</inkml:trace>
  <inkml:trace contextRef="#ctx0" brushRef="#br0" timeOffset="-92128.28">18868 7563 119 0,'0'0'186'15,"-4"-5"-26"-15,4 5-21 0,-2-7-8 0,2 7-12 16,-3-5 0-16,3 5-20 0,0 0 2 0,-2-9-1 16,2 9-7-16,-2-7-14 0,2 7-5 0,-2-4-13 15,2 4-1-15,-3-9-7 0,3 9-8 16,0 0-5-16,0-9-6 0,0 9-7 0,-4-7-7 15,4 7 0-15,-1-9-1 0,1 9-9 0,-4-6 44 16,4 6-50-16,-4-10 42 0,4 10-45 0,-2-6 50 16,2 6-45-16,-4-8 7 0,4 8 10 0,-4-8 4 15,4 8-3-15,-4-5 4 0,4 5 3 0,0 0-10 16,-2-8 6-16,2 8-14 0,0 0-2 0,-4-5-4 16,4 5-5-16,0 0-2 0,0 0-2 15,0 0 3-15,0 0 6 0,-4 13-1 0,4-13-4 16,0 11-2-16,0 0 5 0,0 2 2 0,0-2-5 15,0 3 7-15,0 3-5 0,0 3-3 0,-1-2 0 16,1 3-1-16,-3-1 11 0,3 2-5 0,-2 3-5 16,0-2-5-16,0-1 6 0,-2 0-5 15,0 0 9-15,4-2 5 0,-2-2 9 0,-1-2 5 16,2 0 0-16,-2 0 0 0,2-3 49 0,-2-3-66 16,2 2 52-16,0-2-67 0,1-1 53 0,-3-2-63 15,3 1 7-15,0-8 2 0,-1 11 2 16,1-11-15-16,-1 11-39 0,1-11-41 0,0 6-13 15,0-6-72-15,0 0-81 0,0 0-24 0,0 0-200 16,2-6 18-16</inkml:trace>
  <inkml:trace contextRef="#ctx0" brushRef="#br0" timeOffset="-90979.78">18947 7466 223 0,'-2'-11'221'0,"2"11"-31"16,-3-5-23-16,3 5-23 0,-2-6-7 0,2 6-29 16,0 0 5-16,-3-8-33 0,3 8 21 0,0 0-25 15,-4-5 41-15,4 5-44 0,0 0 63 0,-4-7-64 16,4 7 1-16,0 0-2 0,0 0 16 0,0 0 53 15,-1-6-77-15,1 6 47 0,0 0-66 16,0 0 36-16,0 0-57 0,0 0 42 0,0 0-64 16,0 0 53-16,5-4-52 0,-5 4 46 0,0 0-52 15,14-2 53-15,-14 2-61 0,18-1 52 0,-18 1-58 16,24-1 53-16,-11 1-54 0,4-1 55 16,1 1-59-16,1-1 54 0,0 1-50 0,4-3 48 15,0 3-55-15,0-2 55 0,-1 2-55 0,1-2 3 16,0 2 8-16,0-1 6 0,1-1-4 0,-2 1 7 15,-2 0 0-15,1-2 51 0,-1 2-52 0,-1-2 43 16,-1 0-52-16,0 1 49 0,-1 1-56 0,-2-1 55 16,-1 1-55-16,0 0 51 0,-1-1-54 0,1 1 56 15,-4 1-59-15,3-1 56 0,-3 0-56 0,3 1 59 16,-13 0-59-16,19-3 54 0,-19 3-53 16,18 0 53-16,-18 0-55 0,18-1 54 0,-18 1-30 15,14 0 27-15,-14 0-54 0,13 1 55 0,-13-1-53 16,0 0 59-16,15 1-58 0,-15-1 52 15,0 0-52-15,13 3 55 0,-13-3-52 0,0 0 53 16,9 1-56-16,-9-1 57 0,5 5-48 0,-5-5 48 16,3 8-41-16,-3-8 44 0,2 9-58 0,-2-9 4 15,3 16 9-15,-3-10 2 0,1 6 1 0,-1 0 6 16,0 1 0-16,0 1 1 0,-1 4 1 0,1 1 4 16,-3-1 2-16,3 0 0 0,-1 2-7 0,0 3 6 15,-1-1 0-15,2-2 0 0,-1 1-1 0,1-2 1 16,0 1-4-16,0 0 56 0,-1-1-59 0,1-1 48 15,0-2-56-15,1 1 51 0,-2-1-58 16,1-1 57-16,0 1-57 0,0-4 54 16,0 0-56-16,-3 3 57 0,3-3-60 0,0-1 53 15,-1 2-47-15,0-2 51 0,-1-1-55 0,1 2 53 16,-3-4-54-16,4 3 52 0,-1-3-53 0,-2 4 55 16,1-4-42-16,-2 1 38 0,3-1-49 0,-2-3 15 15,2 3 50-15,1-8-45 0,-4 10 7 0,4-10-2 16,-4 11 8-16,4-11 52 0,-4 7-58 0,4-7 4 15,-5 8-1-15,5-8 4 0,-4 6 47 0,4-6-58 16,-7 3 52-16,7-3-53 0,0 0 58 0,-9 3-65 16,9-3 9-16,0 0 51 0,-13 0-57 15,13 0 9-15,0 0 61 0,-15-3-50 0,15 3-3 16,-13-1 4-16,13 1 0 0,-14-2 1 0,5 0 7 16,0 0-1-16,-4-3 48 0,4 3-63 15,-4-1 53-15,-2-1-59 0,0 2 46 0,-4-2-51 16,-4-1 45-16,-3-1-60 0,4 4 55 0,-3-3-53 15,-3 1 53-15,1 0-53 0,-1 0 61 0,1 3-49 16,-1-3 56-16,2 3-52 0,-1-2 55 0,2 2-58 16,2-1 44-16,1 1-56 0,0 0 52 0,3 1-54 15,0 0 49-15,4 0-56 0,-2 0 53 0,3 1-52 16,-1-1 51-16,1 0-53 0,2 1 57 0,-3-1-56 16,3 2 57-16,-2-2-56 0,5 1 54 0,9-1-50 15,-19 0 50-15,19 0-48 0,-18 1 64 0,18-1-46 16,-14 0 63-16,14 0-53 0,-11-1 13 15,11 1-3-15,0 0 5 0,-17 1-2 0,17-1-1 16,0 0-4-16,-13 0-2 0,13 0-5 16,0 0-3-16,0 0-5 0,-10-1 2 0,10 1-4 15,0 0 4-15,0 0-7 0,0 0 1 0,0 0-4 16,0 0 3-16,-13 0-4 0,13 0-3 0,0 0 2 16,0 0 0-16,0 0-4 0,0 0 2 0,0 0 0 15,0 0 3-15,0 0-13 0,0 0-5 0,0 0 32 16,0 0-70-16,0 0 26 0,0 0-78 0,0 0 29 15,0 0-90-15,0 0 14 0,0 0-106 16,0 0-28-16,0 0-31 0,0 0-45 0,0 0-351 16,0 0-227-16</inkml:trace>
  <inkml:trace contextRef="#ctx0" brushRef="#br0" timeOffset="-53463.52">22955 6623 78 0,'0'0'406'0,"0"0"-94"16,0 0-48-16,-1-7-22 0,1 7-71 0,0 0 54 15,0 0-24-15,0 0-19 0,0 0-24 0,-1-9-25 16,1 9-24-16,0 0-23 0,0 0-12 0,0 0-6 15,-2-5-1-15,2 5-12 0,0 0 4 0,0 0-12 16,0 0-10-16,-2-8-9 0,2 8-7 0,0 0-2 16,-7-4-11-16,7 4-4 0,-9-2-3 0,9 2-2 15,-12-1-2-15,12 1 2 0,-20 1 0 0,8 1-4 16,-1 1 2-16,-2 1 2 0,-2 1 8 0,0-1-6 16,-1 2-5-16,2 1 2 0,0-2-1 15,0 3 0-15,0 0 2 0,1-1 2 16,2 1-9-16,-1-1 5 0,3 1-44 0,2 0 53 15,0-2-48-15,1 3 54 0,4-3-51 0,2 0 58 16,-1 2-52-16,6-2 55 0,-1 1-53 0,2 0 56 16,4 1-54-16,2 0 53 0,0-1-53 0,3 2 13 15,1-1-2-15,0 1-1 0,0 0 6 0,3 1-4 16,-2 0 5-16,2 1-2 0,-2 0 1 0,-2-1-2 16,0 0 5-16,-2 1 3 0,0-2 0 15,-1 3-5-15,-3-4 3 0,1 3 1 0,-3-4-1 0,3 2 3 16,-4-1 3-16,-2 3 50 0,1-5-56 15,-2 0 52-15,-2 5-55 0,-2-5 50 0,2 3-54 16,-4-1 56-16,-3 1-56 0,2-3 54 0,-2 4-47 16,-3-1 61-16,2-4-52 0,-2 4 57 15,-1-5-51-15,0 1 62 0,2 0-55 0,0-1 54 16,-2-1-56-16,2-1 58 0,-1 0-58 0,11-2 50 16,-20 0-56-16,20 0 48 0,-19-1-59 0,19 1 50 15,-15-4-55-15,6 2 48 0,1-4-53 0,-1 3 42 16,5-2-42-16,-3 3 42 0,2-5-61 0,5 7 40 15,-9-8-69-15,9 8 39 0,-8-7-71 0,5 1 36 16,3 6-81-16,-6-7-18 0,6 7 20 0,-4-9-50 16,4 9-6-16,0 0-28 0,0-7-27 15,0 7-19-15,0 0-215 0,4-5 33 0</inkml:trace>
  <inkml:trace contextRef="#ctx0" brushRef="#br0" timeOffset="-52373.8">21524 6693 381 0,'0'0'459'0,"0"0"-30"0,0-9-147 15,0 9 2-15,-2-6-96 0,2 6 15 0,0 0-50 16,0 0-34-16,-1-7-28 0,1 7-72 16,0 0 47-16,0 0-58 0,0 13 46 15,0-4-56-15,0 0 51 0,0 6-60 0,0 3 8 16,-1 2 0-16,1 0 0 0,-3 5-2 0,3 0 50 16,0-1-56-16,-1 0 50 0,0-3-58 0,1-2 55 15,-2 1-57-15,0-2 53 0,-2-1-60 0,4 0 15 16,-1-3-92-16,0-3 13 0,-2-1-64 0,-1 1-11 15,4-2-47-15,-2-4-31 0,-2 3-30 0,4-8-216 16,-7 4 19-16</inkml:trace>
  <inkml:trace contextRef="#ctx0" brushRef="#br0" timeOffset="-52156.45">21451 6793 257 0,'0'-11'395'0,"0"2"-104"0,0 1 37 0,1-1-96 15,-1 3 40-15,1-3-71 0,-1 3 34 0,2-2-85 16,-1-1 22-16,0 3-26 0,2-2-27 0,-1 2-27 16,2-4-10-16,0 3-21 0,1-2-10 0,3 2-17 15,-2 0-2-15,6-3-11 0,-2 3-5 0,3-2-5 16,0 0-3-16,2 2-1 0,-1 0-9 0,1 0-27 16,-1 0-36-16,0 1-48 0,-1 2-54 0,2 0-35 15,-3-1-38-15,-3 2-31 0,2 1-20 0,-11 2-24 16,13-1-163-16,-13 1 39 0</inkml:trace>
  <inkml:trace contextRef="#ctx0" brushRef="#br0" timeOffset="-51888.59">21547 6822 95 0,'-9'8'308'0,"1"0"-47"0,3-1-40 15,0-1-15-15,0-1-17 0,0-1-29 0,0 3-9 16,5-7-19-16,-7 6-12 0,7-6-12 0,-6 8-13 15,6-8-12-15,-7 6-13 0,7-6 3 16,0 0-16-16,-5 3-14 0,5-3 1 0,0 0-6 16,0 0-8-16,0 0-2 0,0 0-4 15,0 0-7-15,13 0-2 0,-13 0-8 0,17-3 2 16,-7-1-7-16,0-1-9 0,-1 1-31 0,5 1-38 16,-2 0-26-16,0 0-25 0,1 0-13 0,-1-2-22 15,-1 4-19-15,1 0-7 0,-1-2-12 0,1 2-2 16,-12 1-167-16,19-2 176 0</inkml:trace>
  <inkml:trace contextRef="#ctx0" brushRef="#br0" timeOffset="-51691.75">21746 6845 64 0,'13'-1'182'0,"-13"1"6"15,0 0-13-15,0 0-22 0,0 0 0 0,11-1-12 16,-11 1 17-16,0 0-49 0,0 0-16 16,0 0-15-16,8 2-16 0,-8-2-4 15,0 0-6-15,4 6 2 0,-4-6 3 0,1 9 0 16,-1-1-2-16,0 0-8 0,0 4-10 0,0 1 40 15,-1 1-63-15,0 1 43 0,-1 1-58 0,1 0 56 16,0 1-62-16,-2-6 47 0,3 1-54 0,-1 3 47 16,0-5-62-16,1 0 38 0,-2 0-85 0,1-1-11 15,1-3-51-15,-1 3-47 0,1-9-40 0,-3 8-24 16,3-8-148-16,0 0 148 0</inkml:trace>
  <inkml:trace contextRef="#ctx0" brushRef="#br0" timeOffset="-51524.95">21731 6887 13 0,'-3'-11'388'16,"1"3"-46"-16,-1-3-70 0,2 5 38 0,0-2-88 15,-1 0 41-15,1 2-81 0,0-2 27 0,-2 2-78 16,3-1 12-16,0 7-77 0,-2-12 28 0,2 12-75 16,-2-7 34-16,2 7-107 0,0-10-2 0,0 10-85 15,0 0-20-15,2-6-62 0,-2 6-44 0,0 0-296 16,0 0-78-16</inkml:trace>
  <inkml:trace contextRef="#ctx0" brushRef="#br0" timeOffset="-51057.93">21830 6771 111 0,'0'0'383'15,"0"0"-63"-15,0 0-98 0,8-2 9 0,-8 2-71 16,0 0 53-16,12 3-72 0,-12-3-11 0,12 5-7 15,-5 1-20-15,-1 1-17 0,4-1-9 0,-1 6-22 16,3-3-7-16,-1 1 10 0,5 2-10 0,-1-1-8 16,0 1-12-16,1-1 0 0,-5-1-7 0,2-2-5 15,0 2-4-15,-2-3-3 0,2 3 4 16,-3-3-3-16,-2 0-11 0,2 0 3 0,-5-2-4 16,4-1-5-16,-4 1-14 0,-1 1-22 15,4-3-27-15,-8-3-26 0,6 5-31 0,-6-5-38 16,0 0-30-16,0 0-2 0,0 0-8 0,0 0 15 15,9-4 6-15,-9 4 24 0,-1-9 33 0,1 9 34 16,-3-10 36-16,3 10 47 0,-2-12 50 0,2 4 32 16,-3 2 14-16,3-2 19 0,-1 2 4 0,-2-3 2 15,3 2 1-15,0 0-1 0,0-1 13 0,0 8-2 16,-1-14-4-16,1 14 17 0,-1-10-12 0,1 10 2 16,0-14-5-16,0 14-9 0,-3-8-8 0,3 8-15 15,-2-9-16-15,2 9-16 0,0 0-16 16,-3-7-6-16,3 7-9 0,-6 4 2 0,1 0-8 15,-2 4 0-15,1 3-4 0,-4 2-6 0,1 4-3 16,-2 0 2-16,0 2 51 0,1-1-66 16,-2-1 3-16,3 0 49 0,-1-1-52 0,2 1 43 15,-2-3-57-15,5 2 56 0,-1-7-66 0,-1 4 23 16,3-3-104-16,-2 0 2 0,5-3-83 0,-3 0-17 16,4-7-48-16,-4 7-88 0,4-7-234 0,0 0-90 15</inkml:trace>
  <inkml:trace contextRef="#ctx0" brushRef="#br0" timeOffset="-50639.04">22138 6824 104 0,'0'0'393'0,"0"0"-125"15,7-6-46-15,-7 6-22 0,0 0-31 0,0 0-21 16,13-1-9-16,-13 1-27 0,11-1-15 0,-11 1-20 15,10-1-7-15,-10 1-16 0,14-3-5 0,-14 3-15 16,17-4-8-16,-8 1-4 0,1-1 0 0,-2-1-10 16,0 2-6-16,0-1 62 0,0-3-78 0,-3 2 59 15,2 0-70-15,-2-2 57 0,0 3-56 16,-1-2 52-16,-2 0-60 0,-2-1 63 0,3 1-65 16,-3 6 65-16,0-10-65 0,0 10 56 0,-3-9-50 15,3 9 63-15,-5-8-62 0,5 8 60 16,-9-5-62-16,9 5 65 0,-9-3-62 0,9 3 61 15,-9 3-56-15,2 0 53 0,0 4-65 0,-2-2 12 16,3 6 8-16,-3-1 1 0,1 3 6 0,2-2 4 16,-2 4 2-16,4-1 3 0,-2 0-1 0,2-2 3 15,4 1 10-15,0 0 3 0,0-2 0 0,0 1-5 16,4-2 1-16,0 2-5 0,1-4-3 0,0 1-4 16,0-1 2-16,3-1-6 0,1-2-17 0,0-2-49 15,0 0-51-15,-9-3-35 0,21 0-41 16,-10-3-30-16,1 0-47 0,-1-1-211 0,0-3 37 15</inkml:trace>
  <inkml:trace contextRef="#ctx0" brushRef="#br0" timeOffset="-50192.39">22446 6653 148 0,'2'-9'432'0,"-1"-2"-54"16,-1 4-28-16,0 7-34 0,0-14-21 0,0 14-22 15,1-10-39-15,-1 10-44 0,0-9-43 0,0 9-36 16,0-8-28-16,0 8-12 0,0 0-17 0,0 0-7 15,4 7-6-15,-4 0-57 0,0 4 51 0,0 2-54 16,0 5 55-16,-1 0-57 0,1 0 5 16,0 1 4-16,1 0 5 0,-1 1 4 0,0 0 1 15,3-2 1-15,-3 0-1 0,1 1 0 0,0-2 51 16,-1-3-57-16,2 0 53 0,-2-1-58 0,1 0 50 16,-1-4-50-16,0 2 55 0,0-4-48 15,0 3 67-15,0-4-44 0,0-6 49 0,-1 13-58 16,1-13 46-16,-4 7-58 0,4-7 48 0,-7 4-58 15,7-4 50-15,0 0-55 0,0 0 3 0,-16-2 5 16,16 2 0-16,-12-2 7 0,7-3-4 0,5 5 2 16,-15-6 1-16,8 2 3 0,0 0 3 0,-1 3-4 15,8 1 4-15,-15-4-2 0,15 4 3 0,-16-1-2 16,16 1 0-16,-15 0 1 0,7 3-3 16,-1-1 0-16,2 2 0 0,0 1 3 0,1 1 2 15,1 0 44-15,1 2-55 0,0 1 51 0,-1-3-56 16,5 3 52-16,0-1-51 0,0-2 53 0,4 3-60 15,-2-1 53-15,2 3-54 0,1-6 55 0,-1 2-55 16,4-1 53-16,1-1-57 0,-3-2 54 16,3 3-55-16,3-6 36 0,-12 0-111 0,20 0-9 15,-7-3-119-15,-2 0-59 0,2-2-59 0,5-1-55 16,-4-3-282-16,5 3-192 0</inkml:trace>
  <inkml:trace contextRef="#ctx0" brushRef="#br0" timeOffset="-49408.98">23075 6867 353 0,'0'0'380'0,"0"0"-81"15,0 0-52-15,0 0-60 0,0 0-37 0,0 0-28 16,0 0-16-16,4-7-27 0,-4 7-19 0,10-5-11 15,-1 0-15-15,-1 0-1 0,2-1-11 0,-1 0-3 16,3 0-5-16,-1-3 47 0,-2 2-64 0,0 0 62 16,1-1-79-16,-5 1 64 0,4-1-71 0,-2 0 57 15,-2 0-62-15,0 1 58 0,-1 1-55 0,-2-2 54 16,-2 8-55-16,0-9 58 0,0 9-60 16,-4-11 64-16,4 11-63 0,-10-6 50 15,10 6-54-15,-14-1 86 0,14 1-82 0,-20 1 57 16,9 4-53-16,-1 2 55 0,-1 1-53 0,0 1 9 15,-1 3 9-15,1 2 2 0,2 1 16 0,3-3-2 16,0 3 12-16,3 0 16 0,3-1 13 0,0-2 10 16,2 2-3-16,3 1-7 0,1 0-8 0,2-3-4 15,2 0 1-15,3-2 42 0,2 2-60 0,0-4 43 16,1 0-58-16,0-2 51 0,4-2-60 0,-4 0 48 16,4-3-56-16,-4-1 2 0,5-3 4 0,0-1 10 15,-2-2-1-15,2-1-9 0,-1-2 6 16,1 0 0-16,-1-5-2 0,-1 1-3 0,-1-1 3 15,1-6 0-15,-3 4 48 0,-1-3-59 16,-2 0 49-16,-2-2-50 0,3 0 45 0,-6 0-57 16,3 0 59-16,-3-1-11 0,-2 2-2 0,0-1-2 15,0 3 1-15,-1 1 18 0,-2-1 19 0,0 3 5 16,-1 1-1-16,3 3-3 0,-3-2-4 0,0 3-4 16,0 1-12-16,2 1-9 0,-2 0-13 0,1 1-8 15,-1 7-5-15,-1-8 0 0,1 8 4 0,0 0-4 16,0 0-1-16,-6 9-1 0,3 0-45 0,-2 5 59 15,4 2-54-15,-2 2 57 0,-1 4-50 0,2 2 57 16,-2 1-47-16,1-2 1 0,1 2 10 16,1 0-2-16,-2 0 4 0,3-5 1 0,3 2 6 15,-2-3 47-15,1 2-53 0,1-3 47 0,1-1-52 16,0 0 49-16,1-2-54 0,0-1 53 16,0-3-76-16,4 0 0 0,-3-5-113 0,1 0-83 15,-1-2-55-15,-6-4-73 0,17 2-399 0,-17-2-279 16</inkml:trace>
  <inkml:trace contextRef="#ctx0" brushRef="#br0" timeOffset="-49208.75">23351 6742 496 0,'0'0'481'15,"-15"-2"-30"-15,15 2-127 0,-13-1 3 0,13 1-100 16,-9-3 8-16,9 3-93 0,0 0 17 15,-6-4-78-15,6 4 30 0,6-5-72 0,-6 5 44 16,14-6-73-16,-2 2 38 0,1 1-84 0,2-1 17 16,0 0-99-16,2 0 19 0,-2 0-94 0,3 1-15 15,-4-2-50-15,5 0-49 0,-1 2-315 0,-1 0-131 16</inkml:trace>
  <inkml:trace contextRef="#ctx0" brushRef="#br0" timeOffset="-48558.99">23911 6738 461 0,'0'0'372'0,"0"0"-59"0,-8 6-35 16,8-6-16-16,-11 6-10 0,3-1-4 0,-2-2-30 15,2 3-43-15,-1 1-32 0,-1-2-32 0,5 3-19 16,-3 1-19-16,2-1-11 0,1 2-12 0,-3-3-9 15,7 4-9-15,-2-4-6 0,2 1-5 0,1-1-6 16,1-1-7-16,2 4-16 0,1-6-27 16,3 1-31-16,0 0-17 0,-1-1-21 0,-6-4 18 15,17 2-11-15,-17-2-4 0,15 0 5 0,-7-2 15 16,1-1 11-16,-2-3 8 0,0 1 5 0,-1-1-1 16,-2-3 10-16,4 3 13 0,-6-3 42 15,2 1-35-15,-3 2 73 0,1-3-38 0,-2 2 89 16,-2 1-58-16,1-1 66 0,1 7-47 0,-4-10 46 15,2 3-66-15,2 7 41 0,-4-8-72 0,4 8 48 16,-5-4-53-16,5 4 41 0,0 0-56 0,0 0 52 16,0 0-60-16,0 0 3 0,0 0 5 0,11 3-2 15,-11-3 2-15,17 1 3 0,-6 1 3 0,2-2 16 16,2-2 34-16,3 2-56 0,0-2 56 16,0-3-62-16,0 1 56 0,-1 0-54 0,-1 1 55 15,0-5-50-15,0 2 62 0,-3 0-35 0,1-2 70 16,-2-2-52-16,-1 0 49 0,-2 1-60 0,0-5 61 15,-4 5 3-15,4-6 1 0,-4 3-51 0,-2 1 66 16,-1 0-41-16,2 0 64 0,-3 0-48 16,1 1 49-16,0 1-79 0,-2 4 40 0,0-4-72 15,3 4 40-15,-2-2-66 0,-1 7 46 0,0-9-61 16,0 9 56-16,0 0-51 0,0 0 54 0,0 14-53 16,-1-3 56-16,-2 4-58 0,1 7 53 0,-1 6-50 15,-1 2 5-15,0 5 6 0,-1 9 2 16,3 0 3-16,-6 2 51 0,6 5-52 0,-2-2 42 15,0 1-54-15,0 1 56 0,-1 2-59 0,0-4 5 16,-3 0 3-16,2 1 2 0,-2-5 2 0,2-3-19 16,-3 0 28-16,2-9-22 0,1-4 23 0,-2-1-26 15,3-4-51-15,-2-2-55 0,0-6-58 0,2-1-79 16,-3-4-42-16,4-1-98 0,-4-4-438 0,8-6-388 16</inkml:trace>
  <inkml:trace contextRef="#ctx0" brushRef="#br0" timeOffset="-48358.95">23915 7170 408 0,'1'-8'363'0,"0"-1"-131"0,2 2 27 0,1-4-76 15,2 1 8-15,1-1-3 0,3 1-21 0,1 0-30 16,1-1-23-16,3 1-26 0,2-2-21 15,2 2-15-15,0-2-14 0,0 1-3 0,3 2-46 16,1-3-72-16,-4 4-61 0,4-2-65 0,5 1-70 16,-1-4-280-16,-1 0-77 0</inkml:trace>
  <inkml:trace contextRef="#ctx0" brushRef="#br0" timeOffset="-48125.67">24569 6679 75 0,'0'0'434'0,"3"-8"-61"0,-3 8-129 16,0 0-8-16,2-9-98 0,-2 9 30 15,0 0-77-15,0 0 84 0,0 0-59 0,4 9 37 16,-4-1-88-16,0 6-12 0,3 0-11 0,-3 6-10 16,-3 3 2-16,3 2-8 0,-1 1-8 0,0 2-4 15,1-2-8-15,-2 1 3 0,2-4 13 0,0-1-25 16,0-2-51-16,0 0-41 0,0-3-46 15,0-2-57-15,0-3-58 0,-1 0-298 0,1-2-68 16</inkml:trace>
  <inkml:trace contextRef="#ctx0" brushRef="#br0" timeOffset="-47523.54">24656 6644 281 0,'-5'-7'467'0,"1"0"-7"0,0 0-126 16,4 7 28-16,-5-12-75 0,1 5 30 0,-1 2-74 16,3-1 37-16,-1 0-73 0,3 6 16 0,-5-11-91 15,5 11 24-15,-4-10-85 0,4 10 30 0,3-14-68 16,-2 9 42-16,5-4-66 0,-2 1 47 0,4 3-59 15,-2-3 47-15,3 0-52 0,3 2 42 0,-1-2-55 16,2 2 53-16,1 0-57 0,0 0 52 0,0 1-59 16,0 3 60-16,2 0-61 0,-2-1 54 15,0 3-55-15,0 3 52 0,1-1-51 0,-3 0 48 16,2 4-56-16,-3 3 52 0,2-4-52 16,-3 6 49-16,-1 1-57 0,-2-1 52 0,-1 1-47 15,-2-2 39-15,-3 3-53 0,-1-2 63 0,-1 2-56 16,-4-1 61-16,0 1-51 0,-3 0 59 0,0-3-50 15,-2 2 57-15,0-1-55 0,-2-2 57 0,-2 2-51 16,5-3 60-16,-2-2-43 0,-2 2 43 0,4-4-55 16,-1 1 9-16,0 1 10 0,2-2 12 0,8-4 8 15,-13 5 0-15,13-5-1 0,-13 5-2 0,13-5-1 16,-9 4-1-16,9-4 12 0,-7 4-16 0,7-4-10 16,-8 3-5-16,8-3-3 0,0 0 2 0,-5 6 0 15,5-6 0-15,-1 6 2 0,1-6 0 0,2 8 4 16,1-1 0-16,-2 1 13 15,7 0-11-15,-6 1-6 0,3 1 4 0,2 1 1 16,-1 3 1-16,3-1 2 0,-1 0 0 0,-2 1-3 16,3 3 3-16,5-1 15 0,-2 1 0 0,2 0 12 15,0-1-13-15,1 1 37 0,-1-1-59 0,0 2 50 16,2-3-65-16,-2-1 55 0,0 0-56 0,-3 0 49 16,3-4-58-16,-5 1 34 0,0 0-86 0,1-3 15 15,-2 0-99-15,-3-1 14 0,2-2-87 16,-5 1 1-16,-2-6-97 0,9 9-64 0,-9-9-410 0,0 0-338 15</inkml:trace>
  <inkml:trace contextRef="#ctx0" brushRef="#br0" timeOffset="-46940.36">24512 6521 97 0,'0'0'297'16,"0"0"-47"-16,0 0-33 0,0 0-13 0,0 0-13 15,0 0-33-15,-4-4-25 0,4 4-53 16,0 0 52-16,0 0-32 0,-3 9 78 0,3-9-69 16,0 12 48-16,0-3-71 0,-1 3 44 0,0 1-71 15,-1 3 39-15,-1 3-67 0,0 4-13 0,-1 2 6 16,-1 1 1-16,1-1-10 0,2 2 7 0,-2-2-10 15,0-1-3-15,1 1-2 0,0-2-5 0,0-3 4 16,2-1-4-16,0-1-2 0,-1-1 3 16,1-2-1-16,0-2 2 0,1 0 24 0,0-2-53 15,-3-2-52-15,3 0-52 0,0-2-36 0,0 0-50 16,0-7-100-16,0 11-301 0,0-11-127 0</inkml:trace>
  <inkml:trace contextRef="#ctx0" brushRef="#br0" timeOffset="-23149.67">22932 9756 17 0,'0'0'188'0,"0"0"-47"0,0 0-33 16,0 0-9-16,0 0 2 0,0 0 6 0,0 0-10 15,0 0 4-15,0 0-2 0,0 9-14 0,0-9 7 16,0 0-27-16,0 0 15 0,0 0-20 0,0 0 14 15,1 5-30-15,-1-5 19 0,0 0-30 0,0 0 28 16,0 0-26-16,0 0 41 0,-1 8-46 16,1-8 48-16,0 0-37 0,0 0 70 0,0 0-46 15,0 0 22-15,0 0 12 0,0 0 42 0,0 0-66 16,0 0 35-16,4-8-75 0,-4 8 43 16,1-9-61-16,0 0 42 0,1 2-55 0,-1-5 44 15,0 2-62-15,-1-3 50 0,4-4-57 0,-4 1 53 16,3-3-59-16,-1 0 63 0,0-3-63 0,0-1 53 15,-2-3-51-15,3 1 50 0,0 1-51 0,0-4 52 16,1 2-55-16,0-6 7 0,-2 4 5 0,5-4 6 16,-5 7 1-16,2-3 1 0,1 5 4 0,-1 0 1 15,0 1 50-15,0-2-53 0,1 3 47 0,-3 4-56 16,2 0 51-16,-1 2-59 0,2-2 55 16,-3 2-58-16,1-1 58 0,-2 4-56 0,3 3 57 15,-3-3-47-15,2 2 45 0,-2-1-53 0,-1 2 52 16,3 1-51-16,-2 2 54 0,-1 6-54 0,1-15 53 15,-1 15-56-15,3-9 55 0,-3 9-57 16,1-11 54-16,-1 11-49 0,0-8 47 0,0 8-43 16,3-9 46-16,-3 9-57 0,0 0 54 0,0-7-54 15,0 7 52-15,0 0-50 0,1-8 57 0,-1 8-60 16,0 0 55-16,0 0-50 0,0-8 47 0,0 8-53 16,0 0 49-16,0 0-51 0,0 0 51 0,-4-5-58 15,4 5 58-15,0 0-53 0,0 0 57 16,-9 5-54-16,9-5 62 0,-10 9-56 0,1-1 48 15,0 0-49-15,0 1 4 0,-1 0 5 0,-2 3 5 16,2-2 3-16,-4 3 1 0,4 1 3 0,-2-4 4 16,2 0-1-16,1 2 3 0,0-2 2 0,-1 1 1 15,1-2 0-15,1 0 0 0,2-3-1 0,-3 1 1 16,4 1 3-16,-3-3 2 0,4 0 6 0,-1 2 4 16,1-3 59-16,4-4-56 0,-8 6 52 15,8-6-49-15,-7 7 57 0,7-7-50 0,-4 6 55 16,4-6-52-16,0 0 55 0,-6 5-57 0,6-5 5 15,0 0 2-15,0 0-1 0,0 0-13 16,0 0-4-16,-9 3-6 0,9-3-2 0,0 0-1 0,0-6-6 16,0 6-1-16,0-8-2 0,0 8-5 15,4-11 3-15,-4 11 10 0,2-12-9 0,-2 12-4 16,4-12 46-16,0 1-55 0,-1 5 49 0,-1-5-56 16,3 2 49-16,-1-2-52 0,5 0 48 0,-4-1-52 15,0 2 52-15,3 0-43 0,-3-1 43 0,3 2-58 16,-1-3 57-16,0 5-57 0,-1-3 53 0,2 3-48 15,-3-3 50-15,1 3-53 0,-2 0 56 0,4 0-57 16,-3 2 56-16,1-1-52 0,-2 0 54 16,-4 6-60-16,5-7 55 0,-5 7-56 15,8-7 53-15,-8 7-56 0,5-8 54 0,-5 8-54 0,6-5 52 16,-6 5-53-16,0 0 55 0,0 0-49 0,8-1 46 16,-8 1-46-16,0 0 54 0,0 0-54 15,5 4 57-15,-5-4-55 0,7 6 54 0,-7-6-41 16,2 11 42-16,1-4-54 0,2 2 63 0,-3-2-61 15,2 3 49-15,0-2-52 0,0 3 55 0,1-3-50 16,0 5 7-16,4-4 1 0,-1 3 1 0,-2-1 8 16,3-2-6-16,1 3 7 0,-2-3 6 0,0 2 3 15,1-4-7-15,-2 2-2 0,0-2 5 0,-2-2 0 16,1 2-4-16,-2-2-14 0,-4-5-11 0,9 6-18 16,-9-6-22-16,6 10-15 0,-6-10-17 15,4 6-33-15,-4-6-43 0,0 0-50 0,4 4-50 16,-4-4-111-16,0 0-226 0,-4 7-128 15</inkml:trace>
  <inkml:trace contextRef="#ctx0" brushRef="#br0" timeOffset="-14367.92">19315 9960 19 0,'0'0'18'0,"0"0"-10"0,0 0 1 15,0 0 2-15,0 0-5 0,0 0 10 0,0 0 1 16,-1-6-5-16,1 6 2 0,0 0-5 0,0 0-2 15,0 0-3-15,0 0-2 0,0 0-1 16,0 0 5-16,0 0-13 0,0 0 9 16,0 0 0-16,0 0-1 0,0 0 2 0,0 0 0 15,0 0-3-15,0 0-7 0,0 0 7 0,0 0 4 16,0 0-14-16,0 0 14 0,0 0-4 0,0 0 11 16,0 0 6-16,0 0 6 0,0 0 3 0,0 0 7 15,0 0-1-15,0 0-8 0,0 0 4 0,0 0-10 16,0 0-1-16,0 0-11 0,0 0 5 0,0 0-3 15,0 0-4-15,0 0-8 0,0 0-8 0,0 0-14 16,0 0-14-16,0 0-26 0,0 0-24 0,0 0 29 16</inkml:trace>
  <inkml:trace contextRef="#ctx0" brushRef="#br0" timeOffset="-12885.78">19381 9971 16 0,'0'0'64'0,"0"0"-14"15,0 0 33-15,0 0 5 0,0 0-10 0,0 0 2 16,0 0-6-16,0 0-10 0,0 0-16 0,0 0-9 16,0 0-6-16,0 0-7 0,0 0-7 0,0 0-6 15,-3-8-23-15,3 8-2 0,0 0-9 16,0 0-11-16,0 0-13 0,0 0-25 0,0 0-9 15,0 0-79-15,0 0 38 0</inkml:trace>
  <inkml:trace contextRef="#ctx0" brushRef="#br0" timeOffset="-11834.89">19393 9961 326 0,'0'0'257'0,"0"0"-49"0,0 0-36 0,0 0-19 16,0 0-19-16,0 0-18 0,3-6-6 0,-3 6-30 16,0 0-11-16,0 0-11 0,0 0-10 0,0 0-5 15,0 0 1-15,0-6-3 0,0 6 17 0,0 0-12 16,0 0 4-16,0 0-11 0,0 0 6 0,-3-8-8 15,3 8 5-15,0 0-4 0,0 0 3 0,0 0-6 16,-2-6-2-16,2 6-11 0,0 0-3 16,-5-5-3-16,5 5 4 0,0 0-7 0,-5-6-5 15,5 6 3-15,-4-6 5 0,4 6-4 16,-7-3-1-16,7 3 1 0,-6-4-2 0,6 4-5 16,-10-6 0-16,10 6-6 0,-12-6 25 0,12 6-19 15,-10-1-6-15,10 1 1 0,-13-3 0 0,13 3 0 16,-13 0 0-16,13 0-6 0,-15 0 7 0,15 0 1 15,-15 3 1-15,15-3-1 0,-17 1-1 0,8 3 7 16,0-1-8-16,3 0 6 0,-4 0-4 0,2 1-1 16,0 0 3-16,2 1 1 0,-2 0-1 0,2 0 4 15,-1 0 2-15,1 1 1 0,0 0-1 0,1 0 1 16,1 2 10-16,0-2-6 0,1-1 3 0,1 1 5 16,-1 2 4-16,3-2 8 0,0 3 2 0,3-3-2 15,-1 1-3-15,2 2-3 0,0-1 48 16,1 0-64-16,3-1 46 0,-1 2-55 15,1-2 46-15,1-2-57 0,1 3 41 0,2-2-48 16,-3-1 11-16,5 1-7 0,-4-2 4 0,1 2 3 16,0-4 1-16,-1 1-1 0,3-1 4 0,-3 2 3 15,0-4-4-15,3 1 3 0,-13-1-1 0,19-1-2 16,-19 1 1-16,23-1 2 0,-14-2 0 0,4 1-1 16,-4-2 1-16,0 1 3 0,1-1-1 0,-2 1 3 15,-1-3-2-15,0 1 2 0,0-1 3 0,0 0-5 16,-2 1-1-16,-1-3 0 0,1-1 0 0,-4 2-2 15,5-2 1-15,-3 1-11 0,-2-1 13 0,-1 1-3 16,3 2 1-16,-3-4 0 0,0 3-4 16,-3-4 4-16,3 5-3 0,-1-5-3 0,0 2 2 15,-2 1 0-15,-2 1 2 0,3-1-5 0,-2-3 3 16,-3 5 1-16,5-3 1 0,-5 3-2 16,5-2 44-16,-6 2-54 0,3 1 46 0,0-1-58 15,0-2 52-15,-2 5-54 0,0-1 49 0,-1 1-53 16,2-2 55-16,6 5-59 0,-17-5 49 0,17 5-53 15,-13-1 41-15,13 1-63 0,-16-1 30 0,16 1-80 16,-17 1-25-16,17-1-18 0,-18 3-11 0,9 0-2 16,0-1-17-16,3 3-10 0,-3-1-6 0,1-2-33 15,2 2-14-15,-1 2-189 0,7-6 99 0</inkml:trace>
  <inkml:trace contextRef="#ctx0" brushRef="#br0" timeOffset="-10169.63">20554 10020 283 0,'0'0'306'0,"0"0"-41"0,-3-8-28 16,3 8-22-16,-1-5-24 0,1 5-21 0,-3-6-27 16,3 6-4-16,0 0-17 0,-2-8-14 0,2 8-13 15,-4-5-12-15,4 5-2 0,-4-8-9 16,4 8-4-16,-5-5-3 0,5 5-5 0,-9-4-8 15,9 4-6-15,-6-5-7 0,6 5-8 0,-11-5-3 16,11 5-5-16,-15-3-3 0,15 3 2 16,-13 0-11-16,13 0 10 0,-16 2-11 0,16-2-4 15,-18 6 1-15,9-4-3 0,-4 2-2 0,5-2 2 16,-2 3 0-16,0 1-1 0,2 0 0 0,-1-1 2 16,-1 4-2-16,5-4-2 0,-1 2 4 0,-1 0-4 15,3-1 1-15,-2 2 1 0,5 0 0 0,-2-1 3 16,3 1 0-16,3-2-6 0,-2 2 6 0,7 0-1 15,-2-4 2-15,2 4 43 0,1-2-53 0,2 0 48 16,2-3-54-16,0 4 50 0,-2-6-58 0,2 2 50 16,2 0-53-16,-2-2 53 0,1-1-52 0,0 0 54 15,-1 0-57-15,0-1 53 16,-3-1-53-16,3-2 52 0,-3 3-48 0,-1-6 55 16,1 4-54-16,-2-1 9 0,0-2 7 0,-3-1 6 15,1 1 4-15,-2-2 6 0,0 2 0 0,-3-1-1 16,0-2 0-16,-2 2-3 0,1-2 0 0,-1 1-9 15,-2-2 2-15,-1 2 1 0,3 1-3 0,-4-3 1 16,1 3-4-16,0-2 2 0,-1 4 13 0,3-2-22 16,-5 1 2-16,3 0-5 0,4 6 0 0,-7-8-9 15,7 8-24-15,-9-7-32 0,9 7-30 0,-8-5-31 16,8 5-22-16,-8-2-16 0,8 2-11 0,0 0-21 16,0 0-15-16,-15 1-23 0,15-1-37 0,0 0-190 15,-5 6 45-15</inkml:trace>
  <inkml:trace contextRef="#ctx0" brushRef="#br0" timeOffset="-9537.14">21466 10038 69 0,'0'0'337'0,"0"-8"-77"16,0 8-38-16,0-10-25 0,0 10-15 0,-2-8-26 16,2 8-28-16,-4-9-27 0,4 9-18 0,-4-8-13 15,4 8-13-15,-4-6-14 0,4 6-5 0,-6-6-10 16,6 6-4-16,-8-3-4 0,8 3 2 16,-8-2-7-16,8 2-3 0,-12 1 2 0,12-1-2 15,-12 4 1-15,3-1 0 0,4 2 3 0,-4-1-5 16,0 2 1-16,4 2 2 0,-3-2 0 0,1 3-13 15,0-3 1-15,1 5 5 0,2-1-1 0,-1-1 1 16,1 1 0-16,-1 0 1 0,5-3 2 0,-1 4-2 16,1-2 8-16,1 1-12 0,2-2 3 15,3 1 2-15,-2-2 0 0,2 0-3 0,2 1 1 16,2-1 56-16,0-4-68 0,1 1-1 0,1 1 59 16,-1-2-64-16,0-2 58 0,3-1-65 0,-1 0 9 15,0-1 52-15,-2 0-63 0,1-2 12 0,-1-1 13 16,-2 3 15-16,3-4 20 0,-2 2 67 15,-4-3-53-15,2 0 57 0,-3 1-57 0,3-3 50 16,-6 1-54-16,3 0 47 0,-2-1-58 0,-2 1-5 16,-1 1-6-16,0-3-5 0,0 1-5 0,-1 0-4 15,-2 2-8-15,-2-2 1 0,1-1 9 0,-2 1-32 16,2 0-30-16,-1 0-54 0,0 2-66 0,0-3-45 16,-4 2-38-16,3 0-60 0,-3 0-75 0,1 4-168 15,-2-1-67-15</inkml:trace>
  <inkml:trace contextRef="#ctx0" brushRef="#br0" timeOffset="-5537.78">23723 9280 394 0,'0'0'322'0,"3"-4"-51"16,-3 4-26-16,2-7-26 0,-2 7-14 0,4-7-8 16,-4 7-14-16,0 0-14 0,1-7-29 15,-1 7-22-15,0 0-7 0,0-10-12 0,0 10 2 16,0 0-17-16,0-6-13 0,0 6-8 0,0 0-13 15,-6-6-11-15,6 6-8 0,-5-5-8 0,5 5-6 16,-8-3-2-16,8 3-4 0,0 0-5 0,-20 0 1 16,20 0-1-16,-13 3-5 0,4 1 3 0,0-1 46 15,0 0-61-15,0 0 50 0,-1 1-57 16,2 3 51-16,1-3-56 0,-1-1 53 0,-1 1-55 16,4 2 53-16,-3 1-52 0,4-4 58 0,-1 2-61 15,4 2 53-15,1-7-54 0,-6 8 51 0,3-2-52 16,3-6 52-16,3 11-59 0,-3-11 57 0,6 12-55 15,-2-6 54-15,2 0-52 0,1 2 54 0,3-3-53 16,-1 0 65-16,1 2-69 0,3-1 54 0,0 2-55 16,-2 0 58-16,3-2-59 0,-1 3 60 0,0-1-61 15,-2-1 55-15,1 3-50 0,-1-4 49 0,-2 4-51 16,0-5 57-16,0 3-54 0,-3 1 54 0,1-5-56 16,-2 4 56-16,0-2-54 0,0-2 57 0,-2 3-53 15,-3-7 58-15,2 10-52 0,-2-10 58 16,0 7-58-16,0-7 56 0,-5 11-51 15,5-11 63-15,-10 6-48 0,2 0 55 0,-1-3-54 16,2 1 56-16,-2-2-58 0,0 0 52 0,0 1-57 16,-3-2 48-16,3 3-56 0,9-4 52 0,-19 2-58 15,19-2 53-15,-15 1-59 0,15-1 44 0,-15 0-94 16,15 0 31-16,-12 0-101 0,12 0 19 0,0 0-85 16,-15-1-5-16,15 1-31 0,0 0-70 0,-8-6-35 15,8 6-159-15,0 0-11 0</inkml:trace>
  <inkml:trace contextRef="#ctx0" brushRef="#br0" timeOffset="-4971.91">24035 9271 297 0,'9'-8'345'0,"-9"8"-100"15,5-4 3-15,-5 4-75 0,0 0-32 0,5-4-24 16,-5 4-28-16,0 0-20 0,0 0 25 0,0 0-59 16,0 0 35-16,0 0-53 0,9 4 55 15,-9-4-64-15,-1 15 58 0,-2-7-53 0,2 6 66 0,-3-2-62 16,3 0 51-16,-2 5-68 0,1-1 63 0,-2 1-56 16,1-1 76-16,1 0-53 0,-2-2 51 15,0 1-59-15,4-1 53 0,-2 0-47 0,-1-5 53 16,2 3-56-16,-2-2 41 0,2-1-52 0,-2 0 55 15,2-1-62-15,1-8 54 0,-4 12-53 0,4-12 59 16,-1 13-43-16,1-13 61 0,-3 5-62 0,3-5 48 16,-6 7-65-16,6-7 45 0,0 0-64 0,-4-7 53 15,4 7-63-15,-1-8 49 0,1-1-64 0,0 2 38 16,1-4-67-16,-1-1 45 0,3-2-54 16,-2-2 60-16,5 2-42 0,-3 1 56 0,1-2-36 15,0 0 48-15,-2 1-54 0,3 2 64 16,-1-3-57-16,1 5 54 0,0 0-50 0,-1-1 3 15,0 2 11-15,0-2 4 0,0 4 6 0,-2-4-2 16,2 6 5-16,0-2 2 0,1 1-4 0,-4 0 0 16,4 2-1-16,-2-1 3 0,-3 5-2 0,8-7 1 15,-8 7 0-15,9-3 2 0,-9 3 50 0,11 2-58 16,-11-2 57-16,10 6-61 0,-3 0 55 0,0-1-59 16,-3 1 55-16,4 2-56 0,-3-1 56 0,0 3-54 15,3-1 51-15,-2 0-54 0,-1 0 53 0,2 0-55 16,-1-1 57-16,0 4-60 0,-2-4 56 0,3 3-51 15,-5-3 48-15,3 3-47 0,-1-2 36 16,0 1-82-16,0-2 20 0,-2 1-96 0,1 0 0 16,-2-4-52-16,-1 3-50 0,3-3-49 0,-3 4-268 15,0-9-77-15</inkml:trace>
  <inkml:trace contextRef="#ctx0" brushRef="#br0" timeOffset="-4721.37">24073 9431 152 0,'0'0'387'0,"0"0"-113"16,-7-3-6-16,7 3-86 0,0 0 7 0,-3-6-79 15,3 6 23-15,0 0-68 0,10-8 28 0,-10 8-67 16,13-2 42-16,-4 0-61 0,1 0 28 0,2-1-65 15,-1 0-31-15,3-2-76 0,-1 1-82 0,4 2-266 16,-3-3 29-16</inkml:trace>
  <inkml:trace contextRef="#ctx0" brushRef="#br0" timeOffset="6475.18">16469 10940 21 0,'0'0'310'0,"0"0"-70"0,0 0-32 0,0 0-14 16,0 0-14-16,0-5-21 0,0 5-48 0,0 0 23 15,0 0-47-15,0 0 50 0,-4-6-57 16,4 6 63-16,0 0-69 0,-2-6 56 0,2 6-66 16,0 0 47-16,-9-6-60 0,9 6 31 0,0 0-69 15,-8-1 58-15,8 1-71 0,0 0 47 0,-11-3-60 16,11 3 51-16,0 0-59 0,-17 1 53 0,17-1-54 15,-13 3 54-15,13-3-65 0,-12 6 67 0,5 0-60 16,-2 0 55-16,4 1-57 0,-4 3 64 16,3-1-64-16,-1 3 60 0,2-2-64 0,1-1 58 15,2 4-56-15,-2-4 56 0,3 2-54 0,-2-2 47 16,6 2-48-16,-2-4 58 0,3 4-59 0,0-5 55 16,1 2-54-16,1-1 57 0,2-3-55 0,1 0 52 15,0 1-53-15,0-2 61 0,1-1-55 16,-10-2 53-16,19 0-56 0,-19 0 60 0,23-2-59 15,-23 2 54-15,18-3-55 0,-8-3 55 0,-1 3-50 16,-1-1 53-16,1 0-52 0,-4 0 52 0,1-3-55 16,-2 2 58-16,0-1-60 0,-1-2 60 0,-1 4-49 15,-2-4 45-15,3-1-55 0,-3 9 45 0,-3-12-44 16,3 6 53-16,-2-2-57 0,-1 0 49 0,-1 3-45 16,0-1 42-16,3-1-52 0,-3 3 44 0,0 0-74 15,4 4 23-15,-7-10-90 0,7 10-7 0,-5-7-62 16,5 7-44-16,0 0-29 0,-7-3-260 0,7 3-32 15</inkml:trace>
  <inkml:trace contextRef="#ctx0" brushRef="#br0" timeOffset="6991.22">17016 11048 54 0,'0'0'328'15,"0"0"-79"-15,-10-2-39 0,10 2-23 0,-8-3-50 16,8 3 10-16,0 0-62 0,-15-2 6 0,15 2-47 15,0 0 20-15,-14 2-36 0,14-2 19 0,-10 3-30 16,10-3 25-16,-13 4-33 0,8 1 26 0,-2 3-34 16,2-4 27-16,1 5-30 0,-2-2 46 0,5 0-55 15,0 3 31-15,-1-3-36 0,2 3 33 16,2-3-29-16,0 3 28 0,3-3-27 0,-1 4 32 16,2-3-32-16,1-2 29 0,-1 3-30 0,6-5 28 15,-3 1-30-15,1 0 42 0,0-2-44 16,0 0 35-16,-10-3-34 0,19 2 32 0,-8-3-26 15,-11 1 27-15,19-3-31 0,-19 3 45 0,15-6-36 16,-8 2 50-16,-1 0-31 0,0 0 59 0,-2-4-57 16,-4 8 70-16,5-10-74 0,-3 2 61 0,-2 0-59 15,0 3 61-15,-2-4-75 0,-3 2 61 0,4 0-65 16,-3-1 61-16,-2 1-67 0,1-1 55 0,-2 3-63 16,3 0 47-16,-2-3-55 0,1 3 56 0,-3 1-65 15,8 4 46-15,-9-9-98 0,9 9-25 0,-6-6-73 16,6 6-35-16,0 0-24 0,-10-3-42 0,10 3-146 15,0 0 99-15</inkml:trace>
  <inkml:trace contextRef="#ctx0" brushRef="#br0" timeOffset="7496.16">17494 11046 10 0,'0'0'302'15,"0"0"-54"-15,-10 2-37 0,10-2-23 0,0 0-19 16,-13 0-16-16,13 0-28 0,-10 1-13 0,10-1-15 15,-10 3-17-15,10-3-11 0,-14 6-5 0,14-6-9 16,-13 5-10-16,6-1-45 0,-1 1 43 16,1 1-46-16,2 1 37 0,-3-2-43 0,2 3 39 15,2-1-42-15,0 1 40 0,2 1-43 0,-1-4 46 16,2 5-51-16,0-4 47 0,1 3-40 0,0-9 49 16,2 11-50-16,1-3 46 0,1-1-53 0,1-4 50 15,1 5-47-15,2-5 47 0,-2 1-49 16,3-2 49-16,-9-2-52 0,19 0 51 0,-19 0-48 0,19 0 48 15,-8-2-49-15,-2-1 60 0,1 1-56 16,-4-4 50-16,3 2-39 0,-2 1 76 0,-1-1-54 16,0-3 77-16,-2 2-57 0,-4 5 61 0,9-8-54 15,-6 1 52-15,-3 7-60 0,2-7 47 0,-2 7-65 16,-1-13 49-16,1 13-67 0,-4-7 52 0,4 7-63 16,-4-9 48-16,4 9-54 0,-9-6 44 0,9 6-66 15,-6-7 30-15,6 7-117 0,-6-7 0 0,6 7-68 16,0 0-51-16,-9-5-49 0,9 5-42 0,0 0-143 15,0 0 34-15</inkml:trace>
  <inkml:trace contextRef="#ctx0" brushRef="#br0" timeOffset="7941.33">17819 11090 383 0,'0'0'292'16,"0"0"-16"-16,0 0-66 0,0 0 17 0,0 0-82 0,0 0 30 16,-2-5-88-16,2 5 80 0,0 0-126 15,0 0 43-15,0 0-61 0,-7-5 47 16,7 5-67-16,0 0 48 0,0 0-61 0,0 0 54 15,-13 0-63-15,13 0 60 0,-8 3-62 0,8-3 64 16,-10 6-60-16,4 0 59 0,1 0-56 0,-2 0 58 16,2 4-66-16,0-3 62 0,1 3-65 0,2-3 63 15,-1 5-64-15,2-4 8 0,2 2 4 0,-1-2 8 16,4 2-4-16,1-1 6 0,3-2-2 0,-2 1 8 16,3-3-16-16,0 0 7 0,1-1-3 0,2-1 53 15,0-2-70-15,0 0 57 0,0-2-57 16,0-1 62-16,1-1-61 0,-4-2 62 0,4 2-59 15,-3-2 61-15,-1-1-62 0,1-1 75 0,-5 0-56 16,3-1 63-16,-3 2-48 0,-2-2 55 0,0-2-52 16,-1 3 60-16,-4-1-56 0,1 1 46 0,-4-3-63 15,1 4 47-15,-1-2-61 0,-1 0 40 0,-1 3-68 16,-3 0-9-16,1 0-119 0,9 5-82 0,-15-3-133 16,15 3-191-16,-19 1-91 0</inkml:trace>
  <inkml:trace contextRef="#ctx0" brushRef="#br0" timeOffset="10991.59">18877 11098 276 0,'0'0'407'0,"-3"-6"-146"16,3 6 3-16,0 0-86 0,-5-4 20 15,5 4-87-15,-10-3 35 0,10 3-79 0,0 0 41 16,-13 4-66-16,13-4 51 0,-15 8-68 0,7-5 70 16,1 2-74-16,-1 1 60 0,-5 3-58 15,4-2 44-15,0 3-64 0,-2-1 54 0,2 2-53 16,-3-2 51-16,2 2-58 0,1-1 2 0,0 0-2 16,3 0 1-16,-4 0 2 0,2-1-3 0,-1 1 7 15,0 0-5-15,0-3-21 0,4 0-56 0,-3 2-42 16,2-3-42-16,0-1-35 0,-1 1-45 0,3-2-19 15,4-4-208-15,-9 5 48 0</inkml:trace>
  <inkml:trace contextRef="#ctx0" brushRef="#br0" timeOffset="11256.77">18582 11149 72 0,'0'0'441'16,"-3"-8"-51"-16,3 8-110 0,-1-7 41 15,1 7-92-15,0 0 20 0,0-10-96 0,0 10 20 16,0 0-94-16,0-7 28 0,0 7-72 0,0 0 40 16,0 0-61-16,0 0 50 0,11-2-60 0,-11 2 51 15,12 4-51-15,-4 0 48 0,3-1-52 16,1 0 58-16,-1 5-58 0,7-4 49 0,-4 2-57 16,4 2 50-16,2-2-57 0,-2 0 52 0,0 2-48 15,-1-4 45-15,1 2-57 0,-3 1 52 0,2-1-52 16,-2-2 47-16,0 3-61 0,-2-3 39 0,2 1-116 15,-4-3 0-15,0 2-83 0,-1 1-35 0,-2-3-67 16,0 2-60-16,-8-4-155 0,11 3-11 0</inkml:trace>
  <inkml:trace contextRef="#ctx0" brushRef="#br0" timeOffset="11607.11">19318 11137 382 0,'0'0'344'0,"0"0"-27"0,0 0-100 16,4-8 16-16,-4 8-96 0,0 0 40 0,0 0-84 15,0 0 43-15,0 0-78 0,-8 8 60 16,8-8-79-16,-6 7 57 0,2-2-69 0,0 4 46 16,-1-3-62-16,-3 5 53 0,3-5-61 0,1 5 50 15,-2-1-55-15,-1 2 56 0,0-2-65 16,-1 2 0-16,4-2 2 0,-1-1 3 0,0 1 0 16,-1-2 0-16,1 2 2 0,-2-2-3 0,3-2-9 15,-1 2-50-15,3-1-59 0,-2-1-55 0,-1 1-75 16,5-7-57-16,-5 7-194 0,5-7-3 0</inkml:trace>
  <inkml:trace contextRef="#ctx0" brushRef="#br0" timeOffset="11873.94">19083 11213 94 0,'0'0'360'0,"-8"-10"-86"15,8 10-43-15,-2-7-60 0,2 7 2 16,-2-9-66-16,2 9 5 0,0 0-51 0,0-9 17 16,0 9-42-16,0 0 23 0,4-7-41 0,-4 7 42 15,9-4-50-15,-9 4 42 0,10 3-29 0,-10-3 58 16,13 2-44-16,-3 1 60 0,2 1-65 0,-2-2 64 16,4 6-72-16,-1-2 50 0,2 0-64 15,-1 2-2-15,0 0-3 0,3-2-2 0,-2 2-1 0,-1-1 8 16,3 3 0-16,-3-3-27 0,1-1-23 15,-2 3-62-15,1-4-67 0,-1 3-107 0,-3-2-287 16,3-3-77-16</inkml:trace>
  <inkml:trace contextRef="#ctx0" brushRef="#br0" timeOffset="12240.64">19866 11118 370 0,'0'0'327'0,"4"-5"-57"0,-4 5-75 0,0 0 11 16,5-6-76-16,-5 6 23 0,0 0-86 0,0 0 40 16,0 0-64-16,0 0 37 0,-9 8-59 0,9-8 57 15,-9 9-58-15,4 1 57 0,-4-3-67 16,0 5 54-16,0-2-62 0,-1 5 57 0,1-2-72 16,-4 1 1-16,3 0 2 0,-3 2 6 15,3-2 2-15,0-2-4 0,1 2 2 0,0-3-6 16,-1-1-23-16,2 2-42 0,0-3-39 0,1 1-48 15,-2-3-54-15,1 1-54 0,4-2-156 0,-5-2 105 16</inkml:trace>
  <inkml:trace contextRef="#ctx0" brushRef="#br0" timeOffset="12523.71">19640 11146 197 0,'0'0'306'0,"1"-5"-77"0,-1 5-58 15,0 0-32-15,3-9-22 0,-3 9-17 0,0 0-24 16,9-3-11-16,-9 3-10 0,12 5-8 0,-4-2-6 16,1 1-4-16,0 1 0 0,4 3-25 0,-2-1 17 15,3 3-24-15,-2-2 20 0,4 4-27 0,-3-3 40 16,3 3-48-16,0-3 26 0,-3 4-26 0,4-1 22 15,-6-3-23-15,2 1 13 0,-3 0-41 0,2 1-38 16,-1-5-59-16,-2 6-103 0,-4-6-153 16,4 1 153-16</inkml:trace>
  <inkml:trace contextRef="#ctx0" brushRef="#br0" timeOffset="14588.95">19805 10903 97 0,'0'0'206'0,"0"0"-21"0,0 0-12 16,0 0-10-16,0 0 3 0,0 9-29 0,0-9 21 15,0 0-46-15,0 0 41 0,0 0-47 0,0 0 57 16,0 0-58-16,0 0 67 0,0 0-60 0,0 0 59 16,0 0-69-16,0 0 54 0,0 0-63 0,0 0 45 15,0 0-71-15,0 0 47 0,0 0-64 0,0 0 44 16,0 0-63-16,-5-7 46 0,5 7-63 0,0-8 52 16,-2 2-72-16,2 6 59 0,0-13-65 0,0 4 51 15,0 0-50-15,2-3-4 0,-1 1 5 16,0-3 2-16,-1-3-4 0,3 0 1 0,-2-1 2 15,3 0 1-15,-3-1 48 0,2 0-39 0,-2 1 37 16,-1-2-58-16,4 2 49 0,-3 0-48 16,0 2 48-16,-1-1-48 0,0 3 50 0,2-1-56 15,-2 1 56-15,0 4-54 0,1-2 53 0,-2 2-52 16,1 1 56-16,0 2-62 0,0-3 55 0,0 4-55 16,0-2 56-16,0 0-54 0,0 8 50 0,-2-9-56 15,2 9 55-15,0-11-57 0,0 11 55 0,0-6-55 16,0 6 51-16,-1-7-50 0,1 7 49 0,0 0-55 15,0-7 60-15,0 7-58 0,0 0 56 0,0 0-52 16,0 0 55-16,0 0-52 0,0 0 57 0,-5 7-54 16,5-7 58-16,-1 10-59 0,1-10 54 15,-5 9-53-15,2 2 54 0,-1-5-50 16,2 4 49-16,-2-3-53 0,-1 3 49 0,0-1-46 16,1 0 4-16,-1-2 4 0,1 3 5 0,-1-1 4 15,1-3-5-15,-1 2 10 0,0-3 1 0,0 3-2 16,5-8 6-16,-7 10 0 0,3-6-3 0,4-4-1 15,-5 10 3-15,5-10-1 0,-5 6-3 0,5-6 5 16,-6 6 4-16,6-6 0 0,-4 6-2 0,4-6 2 16,-4 6 0-16,4-6-2 0,0 0 6 0,0 0-5 15,-5 3-2-15,5-3 0 0,0 0 1 0,0 0-3 16,0 0-1-16,0 0-3 0,-8-3 1 0,8 3-2 16,0 0-1-16,0-12 44 0,0 12-54 0,3-8 50 15,-3 8-60-15,2-15 54 0,1 9-55 0,1-5 52 16,-2 5-55-16,2-5 56 0,-1 5-55 15,2-5 53-15,-1 2-52 0,-2 2 56 16,2-1-58-16,0 1 53 0,0-2-50 0,0 2 50 16,-2 1-58-16,2-2 58 0,1 3-56 0,-1-1 55 15,0 0-55-15,-4 6 58 0,6-9-57 0,-6 9 53 16,9-9-54-16,-4 4 52 0,-5 5-49 0,8-6 51 16,-8 6-56-16,6-8 57 0,-6 8-56 0,9-5 57 15,-9 5-59-15,9-1 57 0,-9 1-55 0,0 0 56 16,0 0-54-16,14 0 52 0,-14 0-54 0,9 0 59 15,-9 0-58-15,10 6 57 0,-6-1-55 0,3 0 57 16,-1 0-55-16,-1 3 60 0,3-2-59 16,-2 2 48-16,-1 0-46 0,2-1 52 0,-1 1-50 15,2 1 50-15,-3-3-57 0,1 3 56 0,-1-4-56 16,-1 4 48-16,4-3-83 0,-6-1-49 0,2 0-57 16,0 2-43-16,0-2-35 0,-4-5-56 15,5 6-81-15,-5-6-193 0,5 9-92 0</inkml:trace>
  <inkml:trace contextRef="#ctx0" brushRef="#br0" timeOffset="16272.18">19875 11052 43 0,'0'0'310'0,"0"0"-63"0,0 0-28 0,-4-4-19 15,4 4-14-15,0 0-59 0,0 0 26 0,0 0-65 16,-5-3 24-16,5 3-61 0,0 0 35 16,0 0-54-16,0 0 42 0,-5-5-57 0,5 5 46 15,0 0-57-15,0 0 47 0,-8-6-44 0,8 6 42 16,-6-5-62-16,6 5 51 0,-6-1-57 0,6 1 48 15,-8-5-56-15,8 5 57 0,-10-4-47 0,10 4 56 16,-13-5-56-16,13 5 61 0,-13-3-58 0,13 3 61 16,-15-2-69-16,15 2 71 0,-14-2-71 0,14 2 72 15,-18-1-72-15,18 1 54 0,-17-1-63 16,17 1 54-16,-16 1-50 0,16-1 55 0,-17 1-54 16,17-1 52-16,-18 2-55 0,9 0 59 0,1 1-59 15,-2 0 58-15,1 1-50 0,0 1 48 0,-1-2-53 16,4 2 65-16,-2 3-59 0,0-2 66 15,-2 0-56-15,5 3 54 0,-1-1-60 0,-1 1 54 16,1 0-51-16,1 2 2 0,0-2 6 0,0 2 7 16,2 1 9-16,-1-3 3 0,0 4-7 0,4-4 0 15,-1 5 3-15,1-6 1 0,0 5 0 0,1-2 0 16,-1 0 0-16,4 1-1 0,0-2-3 0,0 2 0 16,1 0 16-16,0-3-17 0,3 3 5 0,-1-4-10 15,1 1 2-15,1-1 1 0,1 1 1 0,-1-4-12 16,0 1 11-16,5 1 0 0,-5-2-5 0,4 0 4 15,-3-4-1-15,3 4-3 0,1-2-1 0,-4-1 17 16,3 1-9-16,1-2-6 16,-2-1 2-16,0 0-6 0,1 0 0 0,1 0 7 15,-1-1 1-15,-3-1 5 0,4 1 0 0,-1-1 5 16,1-1 7-16,-2 0 51 0,-1 0-48 0,3 0 45 16,-1-2-59-16,1-1 49 0,-4 1-63 0,3 0 42 15,0-2-50-15,-2 1 51 0,1-1-57 0,-2-1 55 16,-1 1-58-16,1-2 55 0,-2 3-45 0,-2-3 61 15,3 1-48-15,-1 1 57 0,-3-4-54 0,1 3 60 16,-2-1-49-16,1 0 62 0,-1 0-56 16,-1 0 50-16,0-2-45 0,0 3 47 0,-2-3-54 15,-1 3 48-15,0-4-65 0,0 2 51 0,0-2-60 0,-1 3 52 16,-2-3-55-16,0-1 53 0,-2 3-59 16,-2-3 53-16,3-2-48 0,-3 5 48 0,-2-3-58 15,0-1 52-15,-3 4-57 0,1-4 49 16,-3 1-53-16,-3 3 53 0,3-4-54 0,-4 6 50 15,4-3-52-15,-5 2 48 0,2 2-60 0,-2 4 13 16,4-2-110-16,-6 2-3 0,2 2-116 0,1 2-47 16,-2 2-34-16,-2 3-68 0,3-2-310 0,-3 8-224 15</inkml:trace>
  <inkml:trace contextRef="#ctx0" brushRef="#br0" timeOffset="18571.34">16570 10973 112 0,'0'0'234'0,"0"0"-57"16,0 0-25-16,0 0-25 0,0 0-14 0,-1-5-14 16,1 5-12-16,0 0-10 0,0 0-5 0,0 0-7 15,0 0-4-15,6-8 7 0,-6 8-8 0,0 0-7 16,8-5-7-16,-8 5-3 0,9-3-3 0,-9 3 0 16,9-6-6-16,-9 6-1 0,10-8-31 15,-2 5 34-15,-2-1-34 0,2 1 35 0,1-4-36 16,0 3 40-16,0 1-46 0,1-3 39 0,1 0-50 15,1 1 41-15,1 0-36 0,2-3 32 0,-1 2-38 16,5 0 35-16,4-4-32 0,-1 3 36 0,5-4-39 16,2 2 59-16,1-3-61 0,2 3 2 0,6-4 3 15,3 0-1-15,-3 2 2 0,7-3 8 0,-3 1 2 16,4 3 1-16,0-3 1 0,0-2-1 0,3 5 2 16,-2-2 3-16,0-1-3 0,2 4-3 0,-1-3 1 15,2 1 45-15,-1 0-52 0,2-2 41 16,0 3-45-16,0-3 42 0,0 1-41 15,3 0 40-15,-3-1-42 0,0 3 42 0,0-2-43 16,-1-1 62-16,0 4-64 0,-2-4 38 0,-3 2-47 16,4 1 50-16,-6-2-44 0,4 2 51 0,-3-2-54 15,-2 2 41-15,0-1-39 0,-1 2 43 0,0 0-43 16,1-2 66-16,-7 3-34 0,-1 2 7 0,1-3-14 16,-3 4 5-16,1-2-5 0,-1 1-2 0,-1 0 1 15,-6 1-1-15,3 0 1 0,-2 0-3 0,-2 0 0 16,-1 1-1-16,0 1 4 0,-4-2 10 0,-1 1-16 15,3 2 2-15,-4 0-42 0,0-2 51 0,0 2-43 16,-2-2 47-16,-1 1-42 0,-1 2 42 16,-3-2-34-16,4 3 33 0,-5-2-37 0,-9 2 48 15,19-3-46-15,-19 3 35 0,13-3-28 0,-13 3-29 16,14-1-33-16,-14 1-30 0,9-2-38 16,-9 2-22-16,0 0-32 0,0 0-204 0,0 0 138 15</inkml:trace>
  <inkml:trace contextRef="#ctx0" brushRef="#br0" timeOffset="19539.3">17116 11080 97 0,'0'0'262'0,"0"0"-47"0,-9 1-22 16,9-1-10-16,0 0-15 0,0 0-22 0,0 0-22 15,0 0-11-15,0 0-9 0,0 0-21 0,0 0-8 16,0 0-13-16,0 0-9 0,-4-4-12 0,4 4-12 16,0 0-4-16,6-5-5 0,-6 5-4 0,8-3 5 15,-8 3-3-15,13-6-4 0,-3 3-9 0,-1-2-1 16,0 0 0-16,6 1 0 0,2-1-2 16,2-4-2-16,2 2 2 0,2-1 2 0,0 0-38 15,5-4 45-15,0 4-44 0,0-4 55 0,0 3-46 16,1-4 39-16,2 4-42 0,0-2 51 15,1-1-43-15,0 2 38 0,0-3-40 0,6 2 48 16,-1-1-39-16,0-2 50 0,3 5-44 0,-2-5 47 16,2 5-40-16,-2-3-8 0,4-1 1 0,-2 6-1 15,2-5 7-15,0 2 1 0,2-1 1 0,0 1-4 16,0-1 4-16,-2 0-1 0,5 2-1 0,-3-4 3 16,2 6 3-16,-1-5-3 0,-1 1-3 0,-3 0-5 15,5-1 4-15,-4 4 45 0,-1-5-56 0,1 3 53 16,-1-2-57-16,0 4 48 0,-1-2-51 15,-6 2 49-15,1-1-52 0,-1 1 53 0,-2-1-51 16,3 1 48-16,-2-1-49 0,0 1 46 0,-1 1-54 16,3-3 58-16,-3 5-55 0,1-5 52 0,-4 5-52 15,1-2 55-15,-1-1-55 0,-2 3 57 0,-3-1-56 16,2-1 48-16,-2 2-46 0,-1 0 48 16,0-2-56-16,-1 2 55 0,-4 2-48 0,-2 0 52 15,2-2-56-15,-5 1 54 0,-3 2-54 0,3-1 64 16,-3 3-62-16,-1-3 55 0,0 0-49 0,-9 3 50 15,13-3-63-15,-13 3 55 0,10-4-56 0,-10 4 38 16,0 0-65-16,14-3 7 0,-14 3-28 16,0 0-41-16,0 0-34 0,0 0-36 0,0 0-45 15,0 0-173-15,0 0 128 0</inkml:trace>
  <inkml:trace contextRef="#ctx0" brushRef="#br0" timeOffset="20621.16">17572 11077 32 0,'0'0'216'0,"0"0"-47"0,0 0-33 15,0 0-19-15,0 0-20 0,0 0-15 0,0 0-9 16,0 0-13-16,0 0-10 0,0 0-6 0,0 0-12 15,0 0-2-15,-9-4 2 0,9 4 1 0,0 0 3 16,0 0 2-16,0 0 1 0,14-1-5 16,-14 1-8-16,13-3-4 0,-5 0-2 0,3 0-4 0,1-1-5 15,3-3 2-15,-1 3-2 0,5-2-5 0,3-4-3 16,0 4 2-16,2-3-3 0,0-1 2 16,4-1 0-16,0 3-2 0,-2-5-2 0,2 4 0 15,2-2 0-15,-2 1 2 0,1-1 7 0,-1-2 4 16,3 4-11-16,-2-4-4 0,1 3 10 0,-1-1-12 15,2-1 21-15,-2 1-20 0,-1-1 14 0,3 3-13 16,-2-2 12-16,2-3-12 0,-2 5 1 0,2-3 2 16,0 2-5-16,-2-2 3 0,0 2 2 0,0 0-1 15,-1-2 0-15,0 3 4 0,0-2 0 16,-1 4 24-16,-3-3-30 0,4 2 19 0,-4 1-18 16,2-3 17-16,0 3-18 0,-2-2 19 0,0 4-21 15,2-5 18-15,-3 3-21 0,2 1 21 16,-2-3-19-16,3 3 16 0,-1-2-19 0,-3 1 18 15,4 0-2-15,-2-2 16 0,0 4-16 0,-2-3-4 16,2-1-4-16,-1 3-2 0,-1-3 2 0,0 3 1 16,-2-1-5-16,2 0 6 0,-3 1-1 0,0-2-1 15,2 2 3-15,-5 1 0 0,2-2 6 0,-1 1 0 16,-1 1-28-16,1-1 27 0,0 0-16 0,-3 1 24 16,2 0-22-16,-3 0 27 0,4-1-20 0,-3 2 29 15,0 1-27-15,0-3 36 0,-1 2-38 0,-2-1 59 16,1 2-68-16,-1-2 43 0,2 1-40 15,0 0 39-15,-3 1-42 0,0 0 36 0,3 1-40 16,-4-2 38-16,1 1-7 0,0 0 4 16,-1 0-14-16,-9 3 1 0,16-2-8 0,-16 2 1 15,14-4 1-15,-14 4-5 0,10-4-6 0,-10 4-2 16,11-4-8-16,-11 4-9 0,8-1-4 0,-8 1 5 16,0 0-13-16,9-3-4 0,-9 3-1 0,0 0-1 15,9-1-4-15,-9 1 1 0,0 0-5 0,0 0-10 16,0 0-15-16,13-1-15 0,-13 1-19 0,0 0-10 15,0 0-51-15,0 0-129 0,0 0 239 0</inkml:trace>
  <inkml:trace contextRef="#ctx0" brushRef="#br0" timeOffset="22071.15">18046 11129 145 0,'0'0'214'15,"0"0"-37"-15,-9-2-12 0,9 2-19 0,0 0-21 16,0 0-17-16,-10-2-20 0,10 2-9 16,0 0-7-16,0 0-5 0,-10-1-5 0,10 1-8 15,0 0-3-15,0 0 1 0,0 0-6 0,-12 0 3 16,12 0 10-16,0 0-13 0,0 0-12 0,0 0 0 15,0 0-3-15,0 0 3 0,0 0-3 0,0 0-2 16,0 0-38-16,0 0 43 0,0 0-42 0,4-6 56 16,-4 6-59-16,13-5 50 0,-5 0-55 15,2 2 50-15,0-1-51 0,5 0 52 0,-2-4-55 16,4 3 49-16,2-2-47 0,0-3 70 16,2 2-56-16,2-1 64 0,2 0-73 0,1-1 60 0,-1 2-63 15,3-4 63-15,-2 4-62 0,2-4 52 16,0 0-64-16,2 4 61 0,-2-4-57 0,1 2 60 15,-1-2-60-15,3 3 56 0,-2-3-56 0,2-1 5 16,-2 2 17-16,2-1-8 0,-3 3-7 0,4-4 11 16,-4 1-4-16,3 3 5 0,-2-3 4 0,-1 3-3 15,2-3 1-15,-6 2-1 0,4 0 3 0,0 0-1 16,-3 2 1-16,-4-1 5 0,1 1-5 0,0 1-2 16,-2-2-3-16,2 4 3 0,-3-3 2 0,3 0 1 15,-3 3 0-15,0-2-3 0,0 1 2 0,-2 2-2 16,1-2-3-16,-3-1 10 0,4 2-2 0,-2 1-8 15,1-1 2-15,1-2 4 0,-2 4-3 16,-1-2 4-16,2 0-8 0,0-2 5 16,-1 4 4-16,-1-2-2 0,0-2-1 0,0 2 1 15,1 2 20-15,-3 0-22 0,-1-4-3 0,-2 3 3 16,2 1-3-16,-2 0 62 0,0-2-70 0,-2 1 59 16,1 2-58-16,-1-2 51 0,-3 2-60 0,-6 2 58 15,13-6-61-15,-13 6 60 0,14-5-38 0,-14 5 37 16,12-6-64-16,-12 6 67 0,11-4-68 0,-11 4 64 15,9-2-61-15,-9 2 62 0,9-6-62 0,-9 6 63 16,9-5-58-16,-9 5 66 0,6-3-50 0,-6 3 54 16,9-5-49-16,-9 5 58 0,7-3-60 0,-7 3 52 15,6-5-55-15,-6 5 55 0,6-4-59 0,-6 4 57 16,8-2-60-16,-8 2 52 0,0 0-50 16,9-6 48-16,-9 6-53 0,0 0 52 15,8-5-54-15,-8 5 53 0,0 0-52 0,7-4 56 16,-7 4-60-16,0 0 57 0,7-3-58 0,-7 3 53 15,0 0-49-15,6-2 46 0,-6 2-53 0,0 0 53 16,0 0-59-16,8-4 58 0,-8 4-52 0,0 0 52 16,0 0-56-16,9-3 63 0,-9 3-66 0,0 0 58 15,0 0-51-15,0 0 52 0,0 0-54 0,11-3 51 16,-11 3-54-16,0 0 58 0,0 0-57 16,0 0 55-16,0 0-53 0,0 0 54 0,0 0-55 15,9-2 54-15,-9 2-49 0,0 0 47 0,0 0-50 16,0 0 57-16,0 0-61 0,0 0 58 0,0 0-53 15,0 0 53-15,0 0-55 0,0 0 51 0,0 0-49 16,0 0 56-16,0 0-53 0,0 0 49 16,0 0-54-16,0 0 59 0,0 0-59 0,0 0 52 15,0 0-53-15,0 0 56 0,0 0-68 0,0 0 70 16,0 0-56-16,0 0 53 0,0 0-42 0,0 0 41 16,0 0-51-16,0 0 55 0,0 0-59 0,0 0 56 15,0 0-56-15,0 0 65 0,0 0-66 0,0 0 54 16,0 0-55-16,0 0 62 0,0 0-56 0,0 0 49 15,0 0-49-15,0 0 51 0,0 0-60 0,0 0 57 16,0 0-57-16,0 0 58 0,0 0-55 16,0 0 61-16,0 0-64 0,0 0 57 0,0 0-51 15,0 0 48-15,0 0-60 0,0 0 45 0,0 0-60 16,0 0-1-16,0 0-78 0,0 0 6 0,0 0-60 16,0 0-48-16,0 0-53 0,0 0-283 0,0 0-87 15</inkml:trace>
  <inkml:trace contextRef="#ctx0" brushRef="#br0" timeOffset="24019.15">18957 11067 98 0,'0'0'379'0,"0"0"-81"0,0 0-34 0,-8-4-64 16,8 4-4-16,0 0-76 0,1-8 16 0,-1 8-77 16,5-7 34-16,-5 7-49 0,9-7 29 0,-4 0-65 15,0 1 46-15,3-2-57 0,2 0 42 0,0-1-47 16,3 0 41-16,1 1-49 0,0-5 46 0,5 0-49 16,0 2 56-16,2-3-54 0,2-2 45 0,0 4-53 15,-1-4 8-15,1 2 4 0,1-2 7 16,-1 1 0-16,-1 2 5 0,1-3 1 0,-2 1 21 15,-4 1-10-15,2 2 9 0,0-2 6 0,-1 1 30 16,0 1-26-16,-4 0-9 0,3-1 1 16,-3 5-3-16,-3-3-3 0,2 2-5 0,-1 0-2 15,-1 2-4-15,-2 1 3 0,-1-1-7 0,1 3-1 16,-3-2 0-16,-1 0 6 0,3 3-8 0,-3 0-4 16,-5 3 0-16,10-7 4 0,-10 7 1 0,8-6-4 15,-8 6 2-15,6-4 0 0,-6 4-1 0,0 0 11 16,7-4-10-16,-7 4-3 0,0 0-4 0,7-5 4 15,-7 5-9-15,0 0-17 0,0 0-23 0,5-5-19 16,-5 5-6-16,0 0-46 0,0 0-47 16,0 0-47-16,0 0-256 0,-2 8 38 0</inkml:trace>
  <inkml:trace contextRef="#ctx0" brushRef="#br0" timeOffset="24571.15">19209 11095 267 0,'0'-7'337'0,"0"7"-58"0,0 0-80 0,5-4 10 16,-5 4-74-16,4-6 23 0,-1 0-60 0,-3 6 36 15,10-9-72-15,-4 1 46 0,2 1-70 0,1-1 63 16,0-3-75-16,2 2 50 0,0-2-60 0,3-3-8 16,0 2 0-16,1-2 4 0,-1 0 1 0,1-1 0 15,-2 4 0-15,0-4-5 0,4 1 1 0,-6 2-2 16,2 1 1-16,-3-3-4 0,2 5 10 0,-1-2-2 15,-2 3-11-15,-1-4 2 0,-1 7 1 16,0-4-4-16,-1 4 1 0,-2-2-4 16,1 1 3-16,-1 2-3 0,-4 4-2 0,10-8-1 15,-10 8-7-15,5-7-7 0,-5 7-26 0,4-6-16 16,-4 6-23-16,5-4-19 0,-5 4-14 0,0 0-16 16,0 0-19-16,7-5-33 0,-7 5-37 0,0 0-166 15,0 0 159-15</inkml:trace>
  <inkml:trace contextRef="#ctx0" brushRef="#br0" timeOffset="57493.42">13304 13230 34 0,'0'0'118'0,"0"0"-3"15,0 0-17-15,0 0-21 16,0 0-4-16,0 0 0 0,-2-5 3 0,2 5 0 16,0 0-1-16,0 0 8 0,0 0 3 0,0 0 3 15,0 0 1-15,0 0 4 0,-2-8 0 0,2 8-5 16,0 0 10-16,0 0 4 0,0 0 5 0,0 0 4 15,-3-5-51-15,3 5 62 0,0 0-10 0,0 0-44 16,0 0 50-16,0-7-17 0,0 7-7 0,0 0-10 16,0 0-12-16,0 0-13 0,0 0-12 0,0-9-8 15,0 9-8-15,0 0-7 0,0 0-4 0,0 0-6 16,0 0-3-16,0 0-5 0,0 0 0 0,0-5-2 16,0 5-2-16,0 0-5 0,0 0-3 0,0 0-1 15,0 0-8-15,0 0 4 0,0 0 1 16,0 0-5-16,0 0 5 0,-4 3 13 0,4-3-7 15,0 12 0-15,0-5 2 0,0 5-5 0,0 0 0 16,0 2 3-16,3 4-4 0,-3 1 5 0,1 0 1 16,-1 0-2-16,3 3 3 0,-2-2 14 0,-1-2-16 15,1 0 0-15,1-1 3 0,-2-2-1 0,0-2 1 16,1 0-2-16,0-1 1 0,-1-2 1 0,0 1 1 16,0-3 0-16,0 0 1 0,0-2-5 0,0-6-24 15,0 12-17-15,3-7-32 0,-3-5-80 0,0 10-6 16,0-10-53-16,0 0-41 0,0 0-27 0,-3 5-245 15,3-5-28-15</inkml:trace>
  <inkml:trace contextRef="#ctx0" brushRef="#br0" timeOffset="58810.18">13304 13233 86 0,'0'0'343'0,"0"0"-55"0,0 0-16 16,0 0-9-16,-7-4-23 0,7 4-16 15,0 0-14-15,-1-6-14 0,1 6-16 0,0 0-22 16,-3-7-7-16,3 7-9 0,0 0-16 0,0-7-17 16,0 7-24-16,0 0-18 0,4-11-13 15,0 7-62-15,1-4 47 0,4-1-49 0,4 2 48 16,0-3-54-16,3 2 54 0,1-3-58 0,3 3 51 16,1 0-53-16,-2 1 43 0,3 1-48 0,-3 3 53 15,-1-1-55-15,1 1 54 0,-4 3-60 0,2 0 55 16,-2 3-54-16,-1 2 50 0,-1-1-48 0,0 1 49 15,-7 3-1-15,3-2-3 0,-2 1-3 16,-5 1 1-16,2 1-2 0,-4-1-1 0,0 1-1 16,-1-1-4-16,-3 1 1 0,0-1-10 0,-2 2 12 15,-2 0-1-15,-5 0 1 0,4 0 2 0,0-1-2 16,-2-2 4-16,-1 2-2 0,3-4-1 0,2 3-1 16,-1-1-1-16,0-3 2 0,2 0 0 0,1 1-2 15,5-5-6-15,-9 6-2 0,9-6-4 0,-8 5 2 16,8-5 1-16,0 0 2 0,4 11 1 0,-4-11 1 15,9 5 4-15,1-1-3 0,2 1-1 0,2-1-2 16,0 2-2-16,2 0 0 0,1 3 0 16,2-1-1-16,-1 1 0 0,1-1 1 0,-3 3-1 0,-1-4 0 15,-2 3 0-15,-2-3 1 0,-2 2 3 16,0-2 3-16,-1-1 14 0,-3 3 4 0,-4-4 22 16,2 1 31-16,-6 1 26 0,2 0 20 0,-4-1-33 15,-4 1 71-15,-1 0-58 0,-7-1 42 0,3 2-65 16,-6-1 55-16,-6-1-64 0,4-1 54 0,-2 1-48 15,0-3 27-15,-2 2-57 0,7-2 19 0,-3-2-40 16,3 1 32-16,1 0-51 0,2-2 36 0,3 1-46 16,-1 1 32-16,2-1-79 0,12-1-8 0,-20 0-94 15,20 0-6-15,-14 0-41 0,14 0-61 0,0 0-41 16,-12 0-43-16,12 0-49 0,0 0-47 0,0 0-376 16,9-4-354-16</inkml:trace>
  <inkml:trace contextRef="#ctx0" brushRef="#br0" timeOffset="59342.93">13963 13303 465 0,'10'-6'533'0,"-3"-2"-112"0,-7 8-80 0,10-5-50 16,-10 5-56-16,9-7-60 0,-9 7-43 0,6-5-27 15,-6 5-24-15,0 0-15 0,9 3-14 0,-5 3-8 16,-1 1-12-16,-2 3-1 0,0 0-3 16,-1 5-7-16,0 2-3 0,-1 1-4 0,0 0-3 15,-2 0-5-15,-1 0 3 0,3-1 10 0,-2-2-4 16,1 0 14-16,-1 0 15 0,-1-3 13 0,2-3 6 16,-2 4 7-16,0-5-43 0,4 2 65 0,-2-3-42 15,-1-2 72-15,2 1-48 0,1-6 46 0,-5 8-68 16,5-8 39-16,0 0-68 0,0 0 44 0,0 0-78 15,-12-3 32-15,7-3-63 0,5-3 34 0,-1-3-27 16,1-1-17-16,1-4-9 0,-1-1 3 0,3-2 8 16,0-2 9-16,0-1 7 0,1-2 17 0,1 4-1 15,-1-1 4-15,1 0-47 0,0 1 58 16,1 0-47-16,-2 4 60 0,1 0-51 0,-1 2 55 16,4 0-46-16,-3 1 51 0,1 3-51 0,-2 0 52 15,1 3-51-15,2-1 49 0,-1 5-54 16,-6 4 58-16,13-5-49 0,-13 5 56 0,15 3-52 15,-5 0 53-15,-1 8-3 0,2-1-6 0,-5 4-6 16,7 3-1-16,-3 2-1 0,0 0 0 0,-1 1-2 16,0-1-2-16,-1 1-8 0,2-2 2 0,-2 1-1 15,-2-2 0-15,-1-1-2 0,4-1-46 0,-4-3 56 16,0 2-5-16,-1-3-12 0,0-2-50 0,0 0-48 16,-3-1-49-16,3-1-50 0,0 1-63 0,-4-8-15 15,2 9-65-15,-2-9-353 0,0 8-208 16</inkml:trace>
  <inkml:trace contextRef="#ctx0" brushRef="#br0" timeOffset="59528.62">14053 13414 373 0,'-8'-3'456'0,"8"3"-53"16,-12-5-53-16,12 5-22 0,-10-3-39 0,10 3-56 15,-9-3-57-15,9 3-36 0,0 0-30 0,0 0-23 16,0 0-18-16,0 0-10 0,0 0-11 0,9-4-8 15,-9 4-14-15,23-3 2 0,-9 2-9 16,3-2-4-16,-1 0-6 0,1 0-42 0,2 0-63 16,-2-1-74-16,1-1-83 0,3-2-67 0,-1 1-80 15,0 0-224-15,-3-1-137 0</inkml:trace>
  <inkml:trace contextRef="#ctx0" brushRef="#br0" timeOffset="60581.51">15034 13247 453 0,'0'0'396'0,"0"-11"-95"16,0 11 55-16,3-11-17 0,-3 11-18 16,0-11-93-16,0 11 0 0,0-6-101 15,0 6 12-15,0 0-32 0,0-6-25 0,0 6-15 16,0 0-12-16,-4 6-12 0,1-1-7 0,1 4-7 15,-1 2-2-15,-1-1-7 0,3 1-2 0,0 3-9 16,-1-2-1-16,1-1-1 0,1 1-3 0,1-2 1 16,1 0-2-16,0 0 0 0,1-2 1 0,1-1 2 15,-2-1 0-15,2-1-3 0,4-1 0 0,-8-4-1 16,14 3 1-16,-14-3 0 0,14-2-1 0,-5 0-2 16,0-2 0-16,-3 0 0 0,3-1 1 0,0-1-3 15,-3 1 1-15,1 1 2 0,-1-2-2 16,4 2 0-16,-3 0-6 0,-7 4 2 0,10-9-6 15,-10 9 3-15,9-4-2 0,-9 4 0 0,13-1 2 16,-13 1 2-16,11 1 16 0,-11-1-15 0,17 8 0 16,-8-3-2-16,1 1 1 0,4 3-5 0,-2-1-8 15,0 1-13-15,1-1-5 0,2-2-7 0,-2 3-5 16,0-2 3-16,2-2 7 0,-2 2 0 0,4-3 6 16,-4-2 3-16,-1-1 5 0,0 1 4 0,2-2 4 15,-14 0 7-15,24 0 5 0,-14-2-1 0,1-1 3 16,-1 1 15-16,0-2-11 0,-2-4-6 0,-2 5 3 15,-1-4 0-15,-1-1 2 0,2 1-2 0,-3 0-3 16,-2 0 5-16,-1 7-2 0,-1-14 0 0,-2 6 1 16,-3 1-3-16,2-1 2 0,-1 3 0 15,-1-1-1-15,-1 0-3 0,1 1-7 0,1 1-21 16,5 4-50-16,-9-8-47 0,9 8-46 0,-8-5-11 16,8 5-11-16,0 0-1 0,-4-6-13 15,4 6-24-15,0 0-204 0,7-5 88 0</inkml:trace>
  <inkml:trace contextRef="#ctx0" brushRef="#br0" timeOffset="60961.18">15674 13182 10 0,'0'0'440'0,"0"0"-87"0,0 0-37 16,0 0-92-16,0 0 14 0,0 0-46 15,0 0-47-15,0 0-28 0,0 0-21 0,0 0-21 16,0 0-6-16,0 0-13 0,-2 9-9 0,2-9-7 16,-4 13-10-16,1-6-5 0,2-1-2 0,-4 5-5 15,4-3-2-15,-2 1-8 0,3-2-2 0,0 1 6 16,0 0-12-16,0-8-18 0,0 12-32 0,0-12-27 16,4 9-22-16,0-2-37 0,-4-7-32 0,6 4-13 15,-6-4-28-15,13 2-22 0,-13-2-207 0,14-4 90 16</inkml:trace>
  <inkml:trace contextRef="#ctx0" brushRef="#br0" timeOffset="61658.82">15773 13183 178 0,'0'0'424'0,"-4"-6"-81"0,4 6-85 16,0 0 29-16,-5-3-98 0,5 3 40 0,0 0-46 15,-8-4-36-15,8 4-33 0,0 0-26 0,0 0-16 16,-15 1-14-16,15-1-9 0,-12 5-8 0,7-3-8 16,-1 6-7-16,-2-2-6 0,3 4-4 0,0-3 1 15,0 4-4-15,-3-1 0 0,6 1-6 16,-1-1-3-16,-1 2 2 0,4-3-1 16,0 4 0-16,0-6 0 0,0 4 15 0,3-6-18 15,-1 6 0-15,2-5 0 0,1-1 0 0,0 0-8 16,2-2-12-16,-7-3-14 0,11 5-4 0,-11-5-8 15,18 0 4-15,-18 0 2 0,14-3 2 0,-5 0 8 16,-1-1 5-16,-2-3 9 0,1 2 4 0,-1 1 5 16,-1-2 8-16,-1 2 24 0,-4 4 18 0,6-8 14 15,-6 8 9-15,4-8-1 0,-4 8-7 0,0 0-13 16,5-6-10-16,-5 6-6 0,0 0-9 0,0 0-5 16,0 0-3-16,0 0 2 0,-2 4-5 0,2-4-6 15,1 10 1-15,-1-10-2 0,1 8-2 16,-1-8 1-16,4 10-1 0,-4-10 0 0,8 8 1 15,-8-8 4-15,7 8-2 0,-7-8-1 0,8 4-3 16,-8-4 2-16,13 4 1 0,-13-4-3 0,0 0 1 16,15 0-6-16,-15 0 6 0,13-3-5 0,-13 3-11 15,10-4-7-15,-10 4-6 0,9-8 0 0,-2 5 1 16,-7 3 1-16,10-7-4 0,-8 1 0 0,3 2 6 16,-1 0 5-16,-4 4 0 0,9-10 2 0,-9 10 0 15,10-7 2-15,-10 7 7 0,8-8 1 0,-8 8 0 16,8-8-3-16,-8 8 2 0,9-2 0 0,-9 2 2 15,10-4-5-15,-10 4 8 0,10-3 3 0,-10 3 0 16,0 0 0-16,18 0 1 0,-18 0 1 0,13 3 2 16,-13-3-2-16,14 5 0 0,-5-4 2 15,-3 2-2-15,3 2-1 0,1 0 1 0,-1 1 26 16,3 3 5-16,-1-3-2 0,-2 1-10 0,3 3-4 16,-1-4-4-16,-3 3-3 0,0-2 9 0,-2 0-7 15,0-1-2-15,2 1 1 0,-4-3 0 16,-3 4 4-16,-1-8 0 0,3 9-2 0,-3-9-3 15,-5 10-1-15,-2-6-2 0,7-4-1 0,-10 6-5 16,5-3 0-16,-3 1-31 0,8-4-54 0,-10 4-84 16,10-4-99-16,-13 1-122 0,13-1-293 0,0 0-189 15</inkml:trace>
  <inkml:trace contextRef="#ctx0" brushRef="#br0" timeOffset="62475.51">16477 13042 4 0,'0'-11'736'0,"0"3"-147"16,-1 1-178-16,1 7-32 0,-2-13-134 0,2 13-18 15,0-8-99-15,0 8 20 0,0 0-76 16,0 0 31-16,0 0-54 0,-2 11 35 0,2 2-70 16,1 2 45-16,0 3-60 0,2 1 47 0,-2 6-15 15,3-2 0-15,0-1-5 0,-3 1-4 0,3-4-5 16,1 0-2-16,-4-4-5 0,2 1-1 0,-2-3-1 15,2-1 1-15,-2-2 1 0,0 1 2 0,-1-4 3 16,0 0 6-16,3 0 26 0,-3-7 18 0,1 11-3 16,-1-11-8-16,0 9-5 0,0-9-13 0,0 0-10 15,0 0-9-15,0 0-6 0,0 0-8 0,4-7-3 16,-4 7-65-16,8-6 56 0,-8 6-5 0,12-8-2 16,-4 6-3-16,1-3-10 0,-9 5-1 15,23-3-3-15,-14 5 1 0,5-1 2 0,-1 4 5 16,-2 0-2-16,2 0 8 0,1 3 1 15,-4-2 6-15,-1 3 1 0,-1-1 1 0,-2-1-1 16,1 3 3-16,-3-1 7 0,-3-1 7 0,0 1 19 16,-2-3 25-16,-2 4 19 0,-2-3 7 0,0 3-45 15,-5-3 61-15,0 0-56 0,-3-1 46 0,-1 0-63 16,0-3 46-16,-3 2-59 0,4-4 48 0,2 0-57 16,1 1 28-16,-1-4-107 0,11 2 0 0,-19-1-55 15,19 1-52-15,-9-7-62 0,9 7-39 0,-2-8-38 16,2 8-21-16,7-11-45 0,0 6-239 0,2 1-144 15</inkml:trace>
  <inkml:trace contextRef="#ctx0" brushRef="#br0" timeOffset="63225.06">16863 13326 112 0,'0'0'367'16,"11"-2"-43"-16,-11 2-24 0,0 0-73 0,9-3 39 15,-9 3-31-15,0 0-21 0,0 0-29 0,0 0-27 16,-5 7-23-16,5-7-17 0,-9 9-25 0,5-4-19 15,2 1-14-15,-3 1-11 0,1 1-10 0,0 0-7 16,0-2-3-16,4 0-4 0,-1 2 3 0,1-8-3 16,-1 10-3-16,1-10 0 0,0 11 7 15,0-11-2-15,5 7-9 0,-5-7-2 16,0 0-2-16,10 2-2 0,-10-2-2 0,10-2 0 16,-3-2 7-16,-1 1-8 0,-1-3-3 0,5 1-2 15,-3 1-3-15,-1-2-1 0,1-1 0 0,-2 3 1 16,-5 4-1-16,11-9-3 0,-6 4 3 0,-5 5-7 15,8-4-8-15,-8 4 7 0,9-4-3 0,-9 4 2 16,0 0 3-16,0 0 2 0,15 2 0 0,-15-2 1 16,9 6 1-16,-9-6 2 0,9 10-2 0,-5-5 2 15,1-2-2-15,-5-3 3 0,8 10 5 0,-8-10 0 16,6 7 0-16,-6-7-4 0,10 8 3 0,-10-8-7 16,7 5 10-16,-7-5 0 0,0 0-2 15,11 1 4-15,-11-1-6 0,0 0 3 0,14-1-1 0,-14 1-6 16,9-4 1-16,-9 4-1 0,9-5-2 15,-9 5-1-15,10-4-1 0,-10 4-2 0,0 0-1 16,11-1-2-16,-11 1 7 0,0 0-6 0,0 0 5 16,14 1-1-16,-14-1 0 0,7 3 1 0,-7-3 0 15,9 5 1-15,-9-5 1 0,9 6 3 0,-9-6-1 16,9 6 0-16,-9-6-2 0,8 7 0 0,-8-7 2 16,6 4 2-16,-6-4-1 0,8 4 4 0,-8-4-2 15,5 4 1-15,-5-4 1 0,0 0-2 0,13 2-1 16,-13-2 0-16,0 0-2 0,11-2-4 0,-11 2-4 15,8-6-9-15,-8 6-6 0,13-6 4 0,-13 6-2 16,6-7 13-16,1 3-6 16,-7 4 6-16,8-7-1 0,-8 7 0 0,8-7 4 15,-8 7 0-15,8-5 1 0,-8 5 0 0,6-6 1 16,-6 6 0-16,4-5-1 0,-4 5-3 0,9-4 0 16,-9 4 1-16,0 0 3 0,9-2-1 0,-9 2 4 15,0 0 0-15,10-1-3 0,-10 1 2 0,0 0 1 16,13-3 2-16,-13 3 1 0,9-2 1 0,-9 2-2 15,10-3 3-15,-10 3-4 0,10-4 3 0,-10 4-1 16,12-4-1-16,-12 4 2 0,9-5 6 0,-9 5-3 16,11-5 6-16,-11 5 1 0,8-5 0 0,-8 5-3 15,6-4-2-15,-6 4-4 0,0 0 2 16,8-3-4-16,-8 3-7 0,0 0 0 0,0 0 2 16,15 1-1-16,-15-1-1 0,7 5-5 0,-7-5-46 15,6 7-81-15,-6-7-90 0,8 9-113 0,-8-9-102 16,9 7-206-16,-3-3-157 0</inkml:trace>
  <inkml:trace contextRef="#ctx0" brushRef="#br0" timeOffset="64191.63">17846 13281 282 0,'0'0'696'0,"5"-6"-166"0,-5 6-169 15,0 0-24-15,0 0-78 0,2-6-61 0,-2 6-44 16,0 0-29-16,0 0-22 0,4 6-19 0,-4-6-17 16,0 14-18-16,0-5-5 0,0 0-10 0,0 4-9 15,-1-2-70-15,1 0-78 0,0-1-92 0,-3 0-96 16,3-3-80-16,0 3-328 0,-1-5-224 16</inkml:trace>
  <inkml:trace contextRef="#ctx0" brushRef="#br0" timeOffset="64325.17">17849 13114 382 0,'0'-9'436'0,"0"3"-103"16,0 6-76-16,-1-13-60 0,1 13-63 0,0-9-118 16,0 9-94-16,0 0-114 0,0 0-276 0,0 0 52 15</inkml:trace>
  <inkml:trace contextRef="#ctx0" brushRef="#br0" timeOffset="64691.99">18046 13185 385 0,'13'0'613'0,"-13"0"-156"0,0 0-109 0,0 0-72 15,9 3-49-15,-9-3-46 0,1 6-38 0,-1-6-28 16,0 14-21-16,0-8-19 0,3 6-15 0,-2-1-14 15,-1 2-9-15,1 0-13 0,1-2 1 0,-2 1-7 16,1 0-2-16,0-3-11 0,-1 3-16 0,3-6-7 16,-2 3-2-16,-1-9 4 0,3 11-2 15,-3-11 1-15,2 9-1 0,-2-9-5 16,0 0 4-16,0 0-2 0,14-5 4 0,-14 5 3 16,9-7-9-16,-5 0-8 0,1-2 7 0,1 3-2 15,-2-1 18-15,0 1 1 0,1-1 2 0,-1 3-1 16,0-3 3-16,0 4-3 0,-4 3 0 0,7-7 5 15,-7 7-1-15,8-5 6 0,-8 5 7 0,9 3 5 16,-9-3-3-16,13 9 2 0,-7-3-1 0,1 2-2 16,0-1-3-16,1 3 0 0,1-1 0 0,0 0-1 15,0-1 2-15,2-2-3 0,-2 2-19 16,3-5-65-16,-1 1-97 0,2-4-105 0,2 0-116 16,1-2-229-16,0-2-136 0</inkml:trace>
  <inkml:trace contextRef="#ctx0" brushRef="#br0" timeOffset="67274.69">18910 13062 208 0,'0'-10'430'0,"3"0"1"16,-3 2-84-16,1-1 14 0,0 3-93 15,1-3 18-15,-2 9-105 0,1-10 8 0,-1 10-92 16,1-12 24-16,-1 12-79 0,0-7 36 0,0 7-65 16,0 0 33-16,0 0-42 0,0 0 50 0,4 10-55 15,-4 2 44-15,4 1-58 0,-3 4 55 0,0 1-10 16,3 4-8-16,0 2 2 0,1-2-10 15,2 4-5-15,1 0-2 0,0-3 0 0,0-3 3 16,1 2 0-16,2-4-1 0,1-3-1 0,-2 1-5 16,3-4 5-16,-2-4 2 0,3-2 1 0,-1 0-2 15,1-3-2-15,-1-3 0 0,1-3 2 16,1-3-2-16,-2 1 1 0,5-5-1 0,-4-1 1 16,0-5-51-16,-1 1 67 0,-2 0-58 0,-2-4 51 15,-1 2-51-15,-3-3 54 0,3 3-50 0,-6 1 56 16,1-1-54-16,-2 1 48 0,-1 1-57 0,-1 4 47 15,-2-1-67-15,2 1 29 0,-4 1-95 0,4 0 4 16,-3 4-106-16,4 6-28 0,-3-9-20 0,3 9-74 16,0 0-266-16,0 0-126 0</inkml:trace>
  <inkml:trace contextRef="#ctx0" brushRef="#br0" timeOffset="67657.35">19635 13019 290 0,'0'0'445'0,"5"-7"-77"0,-5 7 7 0,-3-7-86 15,3 7 28-15,-6-7-94 0,6 7 0 0,-10-7-88 16,10 7 19-16,-16-3-78 0,16 3 31 0,-21 0-58 16,7 2-15-16,1 3-11 0,-1-1-5 0,-3 0 43 15,4 0-60-15,-2 3 45 0,2 1-56 0,3-2 50 16,0 5-56-16,2-3 51 0,2 2-51 0,-2-2 55 15,7 3-62-15,1-3 56 0,1 4-52 0,3-3 51 16,5 4-54-16,1-2 51 0,4 0-5 0,0 3-5 16,3-2-6-16,-2-1-8 0,4 3 3 15,-1-2-1-15,0-2-2 0,-4 2-2 0,3-3-1 16,-4 0-2-16,-1-1 6 0,-3 1-4 0,-1-2 2 16,0-3 17-16,-2 4 32 0,-1-2 34 0,-2-2 22 15,-3-4-38-15,-3 13 65 0,3-13-48 16,-8 9 50-16,-2-3-61 0,-1 0 22 0,-6-1-50 15,2 1 32-15,-11 0-61 0,1-1 45 0,-7 2-68 16,-3-2 18-16,2 0-126 0,-3-1-54 0,4 2-133 16,7-1-178-16,-6 1-615 0,7 0-707 0</inkml:trace>
  <inkml:trace contextRef="#ctx0" brushRef="#br0" timeOffset="71106.45">19154 13624 104 0,'-15'-1'218'0,"15"1"-27"0,0 0-13 0,-10-2-17 0,10 2-6 15,0 0-3-15,0 0-6 0,-12 0-7 0,12 0-1 16,0 0 3-16,0 0-54 0,-10-4 66 16,10 4-17-16,0 0-12 0,0 0-13 0,-10-2-17 15,10 2-11-15,0 0 2 0,0 0-14 0,-8-3-3 16,8 3-3-16,0 0-7 0,0 0-8 0,0 0-1 15,-9-3-3-15,9 3-6 0,0 0 7 0,0 0-7 16,0 0 6-16,0 0 2 0,0 0 0 0,-10-2-3 16,10 2-1-16,0 0 1 0,0 0 1 0,0 0-4 15,0 0 2-15,0 0-2 0,0 0-50 16,0 0 61-16,0 0-52 0,0 0 57 0,-8-2-55 16,8 2 47-16,0 0-49 0,0 0 59 15,0 0-62-15,0 0 55 0,0 0-62 0,0 0 48 0,0 0-47 16,0 0 43-16,0 0-50 0,0 0 57 15,11-2-64-15,-11 2 53 0,11-3-54 0,-3 1 55 16,-8 2-58-16,20-3 59 0,-8 1-60 0,2 0 55 16,5 2-56-16,1-1 60 0,1-2-61 0,2 3 57 15,4-1-54-15,1 0 52 0,0-1-52 0,0 1 52 16,0 1-55-16,0 0 56 0,-1-1-54 0,1 0 54 16,0 1-54-16,-1-2 52 0,0 2-49 0,0 0 56 15,-2 0-59-15,-3-3 57 0,5 3-55 16,0-1 60-16,-4-1-64 0,-2 2 55 0,0 0-51 0,-1 0 52 15,1-1-54-15,-3 1 53 0,-2-2-53 0,1 1 54 16,-2-1-54-16,-2 1 57 0,1 1-58 16,-2-1 57-16,-2 0-59 0,-10 1 57 0,18 0-50 15,-18 0 47-15,14-2-56 0,-14 2 56 16,0 0-59-16,18 0 52 0,-18 0-63 0,0 0 39 16,0 0-28-16,15 0-51 0,-15 0-44 0,0 0-35 15,0 0-29-15,0 0-42 0,0 0-33 0,0 0-20 16,-4 5-35-16,4-5-37 0,-9 3-204 0,9-3-80 15</inkml:trace>
  <inkml:trace contextRef="#ctx0" brushRef="#br0" timeOffset="71689.45">19253 13733 90 0,'-9'-4'225'0,"9"4"-42"0,0 0-18 15,-8-5-17-15,8 5-6 0,0 0-1 0,0 0-23 0,-9-2 15 16,9 2-33-16,0 0 38 0,0 0-44 15,0 0 59-15,-9-3-66 0,9 3 74 0,0 0-51 16,0 0 47-16,-6-3-65 0,6 3 47 0,0 0-54 16,0 0 42-16,0 0-63 0,0 0 43 0,0 0-63 15,0 0 44-15,-7-4-60 0,7 4 47 0,0 0-59 16,0 0 48-16,0 0-58 0,0 0 54 0,0 0-57 16,0 0 54-16,0 0-56 0,0 0 57 0,13-1-55 15,-13 1 56-15,13 1-53 0,-13-1 46 0,23 2-55 16,-8-2 47-16,1 0-57 0,3 0 52 0,0-2-60 15,5 2 55-15,3 2-54 0,4-2 48 0,-2 1-47 16,3-1 49-16,-1 0-55 0,1 0 55 16,0-1-54-16,-3-1 53 0,3 1-49 0,-1 0 47 15,-2-2-54-15,2 2 53 0,-3 0-52 16,-1 0 53-16,1 0-54 0,-3-1 54 0,1 2-49 16,0-2 51-16,-5 1-51 0,2 0 53 0,-2-1-57 15,-1 1 55-15,-1 1-60 0,-3 0 56 0,0-1-57 16,-2 2 51-16,0-2-44 0,-1 1 49 0,-1 1-54 15,-12-1 52-15,20 1-50 0,-20-1 52 0,18 2-51 16,-18-2 54-16,13 1-55 0,-13-1 54 0,10 1-54 16,-10-1 59-16,0 0-58 0,15 2 54 0,-15-2-59 15,8 2 41-15,-8-2-96 0,0 0-3 0,9 2-98 16,-9-2-5-16,0 0-83 0,6 5-48 16,-6-5-72-16,0 0-269 0,0 0-175 0</inkml:trace>
  <inkml:trace contextRef="#ctx0" brushRef="#br0" timeOffset="73155.38">13398 13785 223 0,'0'0'289'0,"-6"-4"-47"0,6 4-41 0,-7-3 23 16,7 3-68-16,0 0 22 0,-7-6-65 0,7 6 34 15,0 0-64-15,-5-5 48 0,5 5-63 16,0 0 65-16,0 0-55 0,-7-4 59 0,7 4-50 15,0 0 70-15,0 0-62 0,0 0 53 0,0 0-53 16,0 0 49-16,-5-5-60 0,5 5 46 0,0 0-53 16,0 0 25-16,0 0-57 0,0 0 40 0,0 0-66 15,0 0 43-15,0 0-59 0,3-6 50 0,-3 6-60 16,0 0 50-16,9-2-59 0,-9 2 51 0,12-2-46 16,-12 2 43-16,17-4-50 0,-4 3 49 0,-2-1-54 15,8 2 51-15,-2-2-53 0,5 2 57 0,3-3-59 16,2 1 55-16,0 1-55 0,5 0 53 0,5-2-51 15,0 0 53-15,0 1-55 0,3 0 54 16,-1 1-53-16,-3-2 53 0,1 1-49 0,-1 0 52 16,-5 0-55-16,-2 0 51 0,3-2-52 0,-4 3 53 15,3-1-54-15,-3 0 57 0,0 2-56 0,0-3 51 16,-2 0-52-16,-2 1 52 0,-1 1-48 0,-4-2 50 16,3 1-55-16,-3 1 59 0,0-1-60 0,-1 2 51 15,-1 0-50-15,-3-1 52 0,0 1-55 0,-4-2 58 16,4 2-58-16,-14 0 54 0,18-1-54 0,-18 1 53 15,18 0-57-15,-18 0 49 0,13 0-65 0,-13 0 26 16,10 1-94-16,-10-1 18 0,0 0-102 0,13 3 5 16,-13-3-80-16,0 0-34 0,0 0-61 0,0 0-323 15,-3 8-205-15</inkml:trace>
  <inkml:trace contextRef="#ctx0" brushRef="#br0" timeOffset="73788.87">13594 13933 56 0,'0'0'237'0,"0"0"-13"16,-13 2-41-16,13-2-17 0,0 0-5 0,-14 0-1 16,14 0 0-16,0 0 2 0,-13-2 22 0,13 2 5 15,0 0 7-15,0 0 1 0,0 0-12 16,-13 0 1-16,13 0 1 0,0 0-7 0,0 0-10 15,0 0-16-15,0 0-67 0,0 0 46 0,-14 0-65 16,14 0 45-16,0 0-65 0,0 0 49 16,0 0-72-16,0 0 53 0,0 0-58 0,0 0 42 15,0 0-62-15,0 0 50 0,0 0-55 0,9-3 47 16,0 1-39-16,0 1 31 0,4-1-57 0,1 0 50 16,4 0-49-16,1-2 50 0,5 0-55 0,2 1 55 15,2 0-59-15,0-2 61 0,5 2-57 0,4-1 52 16,-1 1-54-16,0 2 53 0,0-1-53 0,1 0 54 15,-3 0-54-15,-2 1 52 0,0 1-51 0,0 0 51 16,-1 0-52-16,-2 0 55 0,-1 0-48 0,4 0 44 16,-4 0-46-16,-2 0 48 0,2 0-55 0,-5 0 55 15,3 0-52-15,-2 0 58 0,-2 0-61 0,-2 1 59 16,4-1-55-16,-2 2 54 0,-1-2-51 16,-1 2 53-16,-1-2-55 0,-1 1 55 0,1-1-56 15,-3 0 56-15,-1 1-57 0,-1-1 54 0,0 0-54 16,-14 0 54-16,19 0-53 0,-19 0 56 0,21 1-53 15,-21-1 54-15,14 0-52 0,-14 0 49 0,14 0-54 16,-14 0 33-16,10 0-90 0,-10 0 7 0,0 0-74 16,13 0-86-16,-13 0-117 0,0 0-130 0,0 0-390 15,0 0-431-15</inkml:trace>
  <inkml:trace contextRef="#ctx0" brushRef="#br0" timeOffset="77738.62">13871 13082 174 0,'0'0'229'15,"0"0"-25"-15,0 0-15 0,0 0-8 0,0 0-28 16,0 0 19-16,0 0-48 0,0 0 46 16,0 0-54-16,0 0 55 0,0 0-57 0,0 0 60 15,0 0-55-15,0 0 31 0,0 0-62 0,0 0 29 16,0 0-63-16,0 0 36 0,-5-7-65 0,5 7 40 15,-1-10-62-15,1 10-1 0,-3-11-4 0,3 11 50 16,0-14-57-16,0 2 46 0,-1 3-58 0,-2-4 52 16,3-2-60-16,0 0 48 0,0-3-11 0,0-1-8 15,-1-3-5-15,0-2-3 0,-2 1 3 0,3-2 3 16,0-1 1-16,0 6-1 0,-1-3 0 0,-3 0 3 16,3 3 8-16,-2 0-9 0,3 3 0 0,-2-1 2 15,-1 1-1-15,2 0 3 0,0 2 0 0,-1 1 1 16,2 1-6-16,-1 3 2 0,0-1-2 15,-2 0 1-15,3 2 1 0,0 1-7 0,0-1 8 16,0 1-3-16,0 8 0 0,-1-12 7 0,1 12-4 16,0-10-4-16,0 10 1 0,-3-11 0 0,3 11-1 15,0-8 3-15,0 8-1 0,0 0-4 0,0-11 6 16,0 11 2-16,0 0-1 0,-1-7 4 0,1 7 1 16,0 0-9-16,0 0 2 0,-1-7-6 0,1 7 7 15,0 0 1-15,0 0 1 0,-3-7 8 16,3 7-15-16,0 0 2 0,0 0 1 0,0 0 0 15,0 0 0-15,0 0 3 0,0 0 0 0,0-7 1 0,0 7-2 16,0 0 2-16,0 0 0 0,0 0 1 16,0 0-5-16,0 0 6 0,0 0 0 0,0 0 0 15,0 0 3-15,4-5 1 0,-4 5-4 0,0 0-3 16,0 0 0-16,0 0-2 0,0 0-1 16,0 0 1-16,0 0-2 0,5-5 2 0,-5 5-3 15,0 0 3-15,0 0 5 0,9-3-6 0,-9 3 1 16,0 0 0-16,10-2-6 0,-10 2 5 0,9-1 5 15,-9 1-8-15,12-2 0 0,-12 2 7 0,11-1-3 16,-11 1 6-16,16-2-7 0,-16 2 6 0,16-3-6 16,-16 3-4-16,17-1 1 0,-17 1 1 0,20-4 0 15,-20 4 2-15,22-1-2 0,-12 1 1 16,3 0 0-16,0-2-1 0,0 1 0 0,-1 1 10 0,1 0-5 16,1 0-3-16,-1-2-1 0,1 2-1 15,0 0-50-15,-2 0 55 0,0 0-38 0,1 0 49 16,1 0-43-16,-2 0 45 0,-1 2-49 0,3-4 59 15,-2 4-55-15,2-2 56 0,-14 0-54 0,23 0 51 16,-9 0-54-16,-1-2 55 0,1 2-52 0,-3 0 60 16,6-1-13-16,-3-1-3 0,0 1-4 0,4-2-2 15,-2 1-5-15,1-1 2 0,1 1-3 0,-1-1 3 16,2 2-3-16,-1-2-2 0,2 1-5 0,-1-3-45 16,2 1 58-16,3 2-1 0,-1 0-7 15,-1-1 5-15,-2-1-5 0,3 1 2 0,0 2-50 16,0-3 60-16,-1 2-52 0,2 0 56 0,2 1-53 15,-2 0 52-15,-1-2-49 0,0 3 54 0,4-3-54 16,-3 2 57-16,3-1-56 0,-4-1 57 0,3 2-51 16,-5-2 51-16,6 2-55 0,-1 0 57 0,-2-1-55 15,3-1 53-15,0 1-49 0,-2-3 49 0,2 3-47 16,1-1 41-16,0 0-39 0,0 2 44 0,-2-4-51 16,5 3 52-16,-3-1-50 0,0 0 43 15,1 0-45-15,1 3 51 0,-1-3-51 0,-1 1 52 16,3-1-50-16,-2 0 49 0,1 2-55 0,0-2 66 15,0 1-62-15,-1 1 48 0,2-2-46 16,-2 1 53-16,3-1-49 0,-1 1 44 0,2-2-44 16,-2 2 9-16,-1-1 5 0,0 2-1 0,0-1 4 15,1 0 0-15,0-1 1 0,-2 2 1 0,3 0 0 16,-1-2 50-16,1 2-59 0,-3 0 43 0,2-2-44 16,-2 3 48-16,2-1-56 0,-2 1 49 0,-1 0-45 15,0 0 44-15,2-1-54 0,-3 1 62 0,1-2-60 16,-1 2 55-16,-2 0-52 0,3 0 51 0,-1 0-49 15,0 2 54-15,0-2-54 0,-5 1 11 0,3-1 1 16,3 0 5-16,-5 0 2 0,5 0 0 0,-1 0 2 16,-4 0-4-16,0 0 6 0,7 0-2 0,-6 0-1 15,0 0 47-15,-1 0-55 0,4 0 44 16,-3 0-49-16,-1 0 45 0,-1 1-53 0,4-1 52 16,-2 0-57-16,0 0 52 0,0 0-53 0,2 1 52 15,-2-1-53-15,-1 0 57 0,5 2-64 0,-5-2 60 16,-1 1-54-16,1-1 52 0,0 1-55 0,-1-1 60 15,0 3-57-15,-1-2 52 0,1-1-51 0,-3 1 52 16,3 1-55-16,-2-1 58 0,2 1-54 0,0-1 52 16,-2 0-57-16,2 0 57 0,1 1-55 15,-1-1 59-15,1 1-62 0,-3 1 55 0,3-3-52 16,0 1 51-16,-2 1-51 0,2-1 52 0,-2 1-48 16,1 0 53-16,-3-1-58 0,3 1 57 0,0-2-57 15,-3 1 55-15,3-1-52 0,-2 2 51 0,-1-2-53 16,0 1 52-16,2-1-50 0,-2 0 52 15,0 2-46-15,-1-4 46 0,1 4-54 0,3-2 55 16,-4 0-58-16,2-2 56 0,-1 2-54 0,1 0 53 16,-1 0-54-16,-1-1 56 0,1 1-54 0,0-2 54 15,-1 2-54-15,1 0 56 0,-1-1-56 0,0 1 54 16,1-2-52-16,-2 2 52 0,-2-1-49 0,2 0 52 16,-1 0-58-16,1-1 47 0,1 1-44 0,-3-1 50 15,2 2-47-15,1-1 47 0,-2 1-50 0,2 0 0 16,-1 0 9-16,2-3 1 0,-1 3 5 0,1-1 5 15,0 1-4-15,-1 0 5 0,1 0 47 16,-1 0-59-16,1 0 52 0,2 0-56 0,-3 0 3 16,1 0 52-16,-1 0-56 0,-2 0 53 0,5-1-54 15,-6 1 52-15,0 0-41 0,1-1 37 0,0 1-53 16,-3-2 54-16,2 2-52 0,-2 0 52 0,-1 0-52 16,-12 0 56-16,24-1-60 0,-24 1 61 0,19 0-57 15,-19 0 51-15,17-1-49 0,-17 1 47 0,15 0-50 16,-15 0 50-16,13-1-52 0,-13 1 53 0,13 0-55 15,-13 0 56-15,11-2-55 0,-11 2 55 0,12 0-58 16,-12 0 56-16,0 0-53 0,15 0 54 0,-15 0-53 16,0 0 55-16,13 2-57 0,-13-2 55 15,0 0-51-15,11 1 53 0,-11-1-53 0,0 0 51 16,12 1-51-16,-12-1 53 0,0 0-57 0,0 0 63 0,10 1-58 16,-10-1 58-16,0 0-61 0,10 2 55 15,-10-2-52-15,0 0 50 0,0 0-49 0,0 0 50 16,9 2-53-16,-9-2 53 0,0 0-51 0,0 0 54 15,0 0-55-15,9 4 54 0,-9-4-55 0,0 0 53 16,0 0-54-16,0 0 53 0,10 3-52 16,-10-3 54-16,0 0-52 0,7 4 53 0,-7-4-53 15,0 0 51-15,5 4-53 0,-5-4 55 0,0 0-52 16,6 7 48-16,-6-7-42 0,4 6 51 0,-4-6-59 16,4 5 58-16,-4-5-58 0,6 9 50 0,-6-9-50 15,4 8 52-15,-4-8-53 0,5 10 54 0,-5-10-46 16,4 10 46-16,-1-5-56 0,-1 2 56 15,1 0-56-15,-2-1 55 0,2 4-55 0,0-3 58 16,0 4-8-16,-2-1 0 0,-1 2-8 0,3-2-3 16,-3 1-3-16,1 2 0 0,0 1-2 0,2-2 1 15,-2 5 0-15,2-3-2 0,-2 2 0 0,2-1-3 16,-1-2 0-16,1 4 0 0,2-1 0 0,-3-1-1 16,1 0 1-16,1-1 5 0,-2 1-54 0,1-1 58 15,1 1-50-15,-2-5 55 0,1 3-42 0,-2-1 48 16,3-1-50-16,0 0 53 0,-2-1-54 0,1 2 56 15,-2-4-53-15,3 3 56 0,-3-3-54 0,2 3 55 16,-2-4-54-16,-1 2 61 0,4-1-59 16,-4-8 57-16,3 14-53 0,-3-14 54 0,2 12-52 15,-2-12 55-15,3 11-53 0,-3-11 49 16,3 8-52-16,-3-8 52 0,3 8-51 0,-3-8 55 16,1 5-50-16,-1-5 56 0,0 9-51 0,0-9 58 15,0 0-58-15,4 5 49 0,-4-5-50 0,0 0 55 16,0 0-54-16,0 8 50 0,0-8-55 0,0 0 55 15,0 0-56-15,0 0 56 0,3 7-56 0,-3-7 54 16,0 0-54-16,0 0 52 0,0 0-49 0,0 0 56 16,0 0-62-16,2 7 64 0,-2-7-68 15,0 0 54-15,0 0-53 0,0 0 49 0,0 0-51 0,0 0 48 16,0 0-52-16,0 0 55 0,0 0-58 16,0 0 50-16,0 0-56 0,0 0 43 0,0 0-59 15,0 0 10-15,0 0-86 0,0 0 31 0,0 0-77 16,0 0 22-16,4 4-83 0,-4-4 7 0,0 0-47 15,0 0-62-15,0 0-374 0,0 0-214 0</inkml:trace>
  <inkml:trace contextRef="#ctx0" brushRef="#br0" timeOffset="79236.23">16561 12291 86 0,'0'0'326'15,"0"0"-35"-15,0 0-62 0,0 0 39 0,0 0-79 16,0 0 45-16,0 0-85 0,0 0-16 16,0 0-19-16,0 0-17 0,0 0-6 0,0 0-5 15,0 0-12-15,7-7-9 0,-7 7-7 0,2-8-9 16,-2 8-10-16,3-10 2 0,-2 3-8 0,0 1-6 15,1-2 0-15,-1-2 37 0,0-1-62 0,2 1 58 16,-2-6-70-16,3 4 52 0,-3-5-62 0,0 0 53 16,2 0-57-16,-2-1 53 0,-1 1-7 15,4-1-3-15,-3 1-3 0,-1-1 2 0,0 1-18 0,3 1 16 16,-3 3-7-16,0 0-1 0,1-1 0 16,-1 2-4-16,0-1 0 0,0 1-1 0,0 2 0 15,0-3-1-15,0 5 1 0,0-2-5 0,0 2-42 16,0 0 54-16,0 1-1 0,0 0-3 0,0-1 0 15,0 8-2-15,0-11 0 0,0 11 0 0,0-11-1 16,0 11 2-16,0-11-2 0,0 11-2 0,0-6 0 16,0 6-10-16,0-7 14 0,0 7-3 0,0-9 1 15,0 9 1-15,0 0-1 0,0 0-1 0,0-7-7 16,0 7 1-16,0 0-3 0,0 0-1 0,0 0-2 16,0 0 3-16,0 0 7 0,0 0-5 0,0 0 2 15,-13 3 0-15,13-3-2 0,-10 12 2 0,6-6 2 16,-2 2 9-16,-2 4-6 0,-2-1 0 15,1-1-1-15,3 3-3 0,-2-4-1 16,-1 4 3-16,0-1 8 0,4-3-58 0,-3 4 57 16,2-5-49-16,0 2 63 0,-1-3-59 0,3 1 57 15,-1-2-55-15,0-1 59 0,0 3-46 0,5-8 49 16,-6 9-46-16,6-9 50 0,-4 7-49 0,4-7 69 16,-4 7-43-16,4-7 61 0,0 0-55 0,0 0 44 15,0 0-62-15,0 0 49 0,0 0-56 0,0 0 47 16,0 0-53-16,1-11 51 0,-1 11-3 0,4-9-11 15,0 1-3-15,0 1-9 0,1 0 3 0,-3-1-1 16,2-1 2-16,1 0-5 0,-2 2-9 16,2-3-28-16,-1 1 41 0,-3 0-1 0,3 1-2 15,2-1 0-15,-2 3-1 0,0-2-1 0,0-1-7 16,0 1 10-16,-2 2-3 0,1 0-4 0,1 1-1 16,-1-2-1-16,0 0 1 0,1 3-48 0,-4 4 60 15,4-9-1-15,-4 9-3 0,5-5-4 0,-5 5-1 16,5-8-2-16,-5 8 0 0,4-6-1 0,-4 6-3 15,0 0 3-15,7-4 1 0,-7 4-2 0,0 0-2 16,12-2-40-16,-12 2 61 0,9 3 4 0,-9-3-3 16,11 8-4-16,-3-5-1 0,0 3-1 15,-2 2-2-15,4-1-1 0,2 3-48 16,-3 0 54-16,1 0-51 0,-1 1 60 0,1 1-56 16,0-2 54-16,-1 3-52 0,0-1 52 0,1-1-52 15,-2 1 48-15,1 1-93 0,-1-2-31 0,-1-1-145 16,0-1-83-16,-2 2-129 0,0-2-193 0,-1-1-165 15</inkml:trace>
  <inkml:trace contextRef="#ctx0" brushRef="#br0" timeOffset="86168.33">21855 7427 89 0,'0'0'185'16,"0"0"-28"-16,0 0-11 0,0 0-18 0,0 0-12 15,-8-4-13-15,8 4-8 0,0 0-6 0,0 0 1 16,0 0-13-16,0 0-7 0,0 0-7 0,0 0-4 15,-5-5-14-15,5 5-3 0,0 0-6 0,0 0-3 16,0 0-2-16,0 0 12 0,0 0-12 0,0 0 5 16,0 0 4-16,0 0-2 0,0 0-1 0,0 0 0 15,0 0-3-15,0 0-4 16,0 0-5-16,0 0 5 0,0 0-13 0,0 0 18 16,0 0-29-16,-4-4 4 0,4 4-9 0,0 0 6 15,0 0 0-15,0 0 2 0,0 0 10 0,0 0-7 16,0 0-1-16,0 0-4 0,0 0 3 0,0 0-5 15,14 0 2-15,-14 0-8 0,0 0 10 0,14 0-1 16,-14 0-2-16,13 1 2 0,-13-1-46 0,19 0 53 16,-7 0-50-16,2 0 58 0,0 0-48 0,2 2 60 15,1-1-60-15,2-1 63 0,4 1-51 0,0 0 55 16,-1-1-1-16,5 1-4 0,0 1-3 0,1-1 4 16,1 2-4-16,-1-3 6 0,3 1-3 0,1-1 6 15,0 0 10-15,2 0 5 16,6 0-2-16,-2 1 2 0,3-2 2 0,1 0-4 15,7-2-44-15,1 0 55 0,2 2-42 0,3-1 52 16,1 1-10-16,3-1-4 0,1 1-8 0,0-2-7 16,4 2-5-16,-1 0-3 0,-1 0-4 0,2-2-60 15,-4 3 55-15,3 3-53 0,-2-3 53 0,-2 1-56 16,1 0 53-16,-5 0-51 0,5-1 53 0,-5 3-53 16,3-2 52-16,-5-1-54 0,0 3 53 0,-1-2-52 15,-1 0 49-15,2 2-49 0,-2-2 52 16,1-1-54-16,-3 3 53 0,-5-2-52 0,0-1 57 0,-1 0-54 15,1-1 50-15,-3 1-55 0,2 0 52 0,-3 0-54 16,1-3 55-16,-2 3-52 0,1-1 56 0,-2 1-57 16,-6 0 52-16,5-2-52 0,-4 2 39 15,-2-1-35-15,0 0 52 0,-3 1-55 16,0-1 52-16,0 1-51 0,-2-1 52 0,-3 1-53 16,0-2 63-16,-4 2-63 0,1 0 56 0,-2 0-58 15,-2 0 53-15,-2 0-52 0,0 0 54 0,-3-1-46 16,-11 1 49-16,21 0-56 0,-21 0 58 0,15 0-55 15,-15 0 54-15,15 0-57 0,-15 0 53 0,0 0-54 16,16 0 54-16,-16 0-61 0,0 0 41 0,11 0-78 16,-11 0 9-16,0 0-56 0,0 0-108 15,0 0-4-15,0 0-52 0,0 0-58 0,-4 5-340 0,4-5-188 16</inkml:trace>
  <inkml:trace contextRef="#ctx0" brushRef="#br0" timeOffset="87635.71">21883 7449 115 0,'0'0'182'0,"0"0"-31"0,0 0-26 0,0 0-19 15,0 0-19-15,0 0-14 0,0 0-14 0,-4-8-13 16,4 8-3-16,0 0-5 0,0 0-5 0,0 0-4 15,0 0 3-15,0 0-1 0,0 0 0 0,0 0 2 16,0 0-2-16,0 0-5 0,0 0 1 0,0 0 1 16,0 0-1-16,0 0-1 0,0 0-2 15,0 0-3-15,0 0 10 0,0 0-14 0,0 0-13 16,0 0 3-16,0 0 6 0,0 0-8 0,0 0-3 16,0 0-1-16,0 0 2 0,0 0-1 0,0 0 14 15,0 0-12-15,0 0-5 0,0 0 2 0,0 0 3 16,0 0-1-16,0 0 1 0,0 0-3 15,0 0 1-15,0 0-1 0,0 0 5 0,0 0-3 16,0 0-5-16,0 0-1 0,-5-4 5 0,5 4 1 16,0 0-2-16,0 0 1 0,0 0 1 15,0 0 30-15,0 0-30 0,0 0 4 0,0 0-4 16,0 0 0-16,0 0 20 0,0 0-19 0,0 0-1 16,0 0 0-16,0 0-1 0,0 0 7 0,0 0-6 15,0 0-7-15,0 0 1 0,0 0-1 0,0 0-3 16,0 0 4-16,0 0 3 0,0 0-1 0,0 0 2 15,-1 9 5-15,1-9 2 0,0 0-8 0,-2 6 2 16,2-6 1-16,0 6 0 0,0-6-1 0,-1 9 2 16,0-2 0-16,-2 0-14 0,3 3 20 15,-1 2-16-15,-2-2 37 0,2 6-29 0,-3 1 40 16,3 1-29-16,-2 5 34 0,0 2-32 0,0 0 31 16,2-1-5-16,-2 2 0 0,1 1 0 0,-1-3 17 15,2 1-11-15,-2 1 0 0,2-4-8 16,-2 0 5-16,2-2 1 0,0 0 15 0,-2-2-8 15,2 0-4-15,0-1-8 0,-1-2 0 0,0 0-2 16,1-2-4-16,-2 0 1 0,3 1-6 0,-1-3 1 16,0 1-5-16,1 2-12 0,-2-5 2 0,1 4-52 15,0 0 59-15,-2-2-53 0,3 1 60 0,0-1-57 16,-1-1 59-16,0 3-51 0,-1-4 50 0,1 3-54 16,0-4 53-16,-2 2-52 0,3-3 54 15,0 2-55-15,-1-4 54 0,-2 3-52 0,3-8 55 16,0 12-57-16,0-12 56 0,-1 12-56 0,1-12 57 15,-1 7-55-15,1-7 50 0,0 7-54 0,0-7 56 16,-3 9-55-16,3-9 9 0,0 0 53 16,-1 8-61-16,1-8 58 0,0 0-50 0,0 0 45 15,0 8-54-15,0-8 53 0,0 0-52 0,0 0 53 16,0 0-53-16,0 0 52 0,-1 6-54 0,1-6 57 16,0 0-32-16,0 0 26 0,0 0-53 0,0 0 60 15,0 0-58-15,0 0 53 0,0 0-57 0,0 0 51 16,0 0-63-16,0 0 33 0,0 0-84 0,0 0 30 15,0 0-59-15,0 0-15 0,-4-6-48 0,4 6-46 16,0 0-51-16,-1-12-238 0,1 12-22 16</inkml:trace>
  <inkml:trace contextRef="#ctx0" brushRef="#br0" timeOffset="91799.54">22206 7733 301 0,'0'0'278'0,"3"-9"-11"15,-3 9-66-15,0-9 10 0,0 9-72 16,1-9-20-16,-1 9-21 0,1-7-14 16,-1 7-19-16,0 0-9 0,2-7-10 0,-2 7-3 15,0 0-17-15,0 0-12 0,0-10-2 0,0 10-6 16,0 0-3-16,0 0 4 0,0 0 40 0,-2 11-52 15,2-11 45-15,0 13-23 0,-1-1 25 0,0 2-63 16,-2 2 49-16,3-1-50 0,0 3 47 0,0-1-46 16,0 1 48-16,0-1-50 0,0-3 48 0,0 1-51 15,0-2 50-15,0-1-105 0,0 1-38 0,0-3-67 16,0-1-69-16,0-1-215 0,0 0 49 0</inkml:trace>
  <inkml:trace contextRef="#ctx0" brushRef="#br0" timeOffset="92334.32">22191 7756 106 0,'0'-6'451'0,"-4"-3"-88"0,4 2-17 16,0 1-64-16,0-3-21 0,0 4-40 0,0-5-43 15,0 3-38-15,4 0-37 0,-2-3-21 0,2 3-19 16,1-2-13-16,2 1-9 0,2-2 38 0,1 2-64 15,0-1 43-15,2 1-55 0,0-1 41 0,1 3-48 16,1 1 40-16,-5 1-64 0,3-1 53 16,-1 2-55-16,-2 2 53 0,-9 1-55 15,19 0 57-15,-11 3-58 0,-8-3 9 0,13 8 12 16,-7-3-1-16,-2 0 4 0,-3 3 51 0,2-2-59 16,-2 3 51-16,-2-1-54 0,-2 1 53 0,2 0-56 15,-3 0 57-15,-1 0-58 0,0-2 54 0,-3 3-49 16,4-3 46-16,-1 2-53 0,0-3 60 0,0 0-63 15,0 2 57-15,5-8-54 0,-8 9 49 0,8-9-56 16,-2 11 56-16,2-11-55 0,-3 6 57 0,3-6-55 16,0 11 59-16,0-11-57 0,8 7 54 0,-3-1-4 15,0 2-53-15,5-3 53 0,-3 2-3 16,0 1-4-16,1-2-2 0,2 4-3 0,-1-1-1 0,-2-3-4 16,0 3 5-16,1-3-7 0,-2 3 3 15,-2-4 1-15,3 3 0 0,-5 1 4 16,4-5 4-16,-3 3 12 0,-2-1 3 0,-1-6 20 15,0 12-13-15,0-12 6 0,-1 10-4 0,-4-3 7 16,1-2 6-16,-2 0-2 0,-1-1-4 0,-2-1-6 16,-1 1-1-16,1 0-59 0,-2-3 56 0,-1 1-58 15,2-1 56-15,10-1-54 0,-20 0 49 0,20 0-56 16,-17-1 44-16,17 1-89 0,-15-2 19 0,15 2-41 16,-12-1-39-16,12 1-103 0,-8-5-16 0,8 5-31 15,0 0-32-15,2-9-37 0,-2 9-201 0,10-6-63 16</inkml:trace>
  <inkml:trace contextRef="#ctx0" brushRef="#br0" timeOffset="92883.49">22586 7806 319 0,'0'0'402'0,"5"-7"-120"15,-5 7 18-15,4-6-110 0,-4 6 30 0,0 0-104 16,0 0 34-16,0-6-91 0,0 6 48 0,0 0-82 15,0 0 54-15,-12 3-74 0,12-3 57 16,-5 7-74-16,1-2 61 0,2 2-68 0,-2 0 67 0,1 1-14 16,1 0-9-16,-3 1 10 0,2-3-19 15,3 2 0-15,-1-1-6 0,1 0-3 16,0 1 3-16,0-8-1 0,0 11 1 0,0-11 1 16,1 11 1-16,-1-11-1 0,5 6 6 0,-5-6-3 15,4 7 6-15,-4-7 4 0,0 0-3 0,6 5 0 16,-6-5 9-16,0 0 1 0,7-4-7 0,-7 4 4 15,4-7-4-15,-4 7 2 0,5-7-4 0,-4 0-53 16,-1 7 68-16,6-10-48 0,-3 3 49 0,-2 1-54 16,3 1 48-16,-4 5-53 0,5-12 51 0,0 7-55 15,-1 2 52-15,1-3-32 0,3 1 28 16,-2 1-54-16,-6 4 56 0,16-3-59 0,-16 3 53 16,16 0-54-16,-16 0 56 0,19 1-52 0,-11 2 55 15,1 2-60-15,-1 1 57 0,-1-1-48 0,2-1 51 16,-2 2-53-16,-1 0 53 0,0-1-50 15,-2 0 50-15,1 0-50 0,-5-5 55 0,4 7-55 16,-4-7 58-16,4 11-56 0,-4-11 55 0,0 7-6 16,0-7-42-16,0 7 53 0,0-7-51 0,0 0 60 15,-4 7-50-15,4-7 57 0,0 0-50 0,0 0 61 16,-9-3-70-16,9 3 55 0,-1-9-55 0,1 9 47 16,-1-12-57-16,1 12 54 0,2-13-62 0,1 3 55 15,-1 3-60-15,2-3 55 0,0 3-60 16,3-3 46-16,-2 2-86 0,2-1 16 0,0 2-101 15,0 1-32-15,0-1 1 0,0 2-32 0,2 2-24 16,-1 0 3-16,-8 3-14 0,15-6 16 0,-15 6-165 16,12-4 133-16</inkml:trace>
  <inkml:trace contextRef="#ctx0" brushRef="#br0" timeOffset="93366.24">22905 7773 341 0,'0'0'147'0,"0"0"51"16,9-2-36-16,-9 2 33 0,0 0-24 0,9-2 35 15,-9 2-45-15,0 0 6 0,10-3 3 0,-10 3 48 16,9-5-74-16,-9 5 22 0,8-3-83 0,-8 3 34 15,0 0-60-15,14 0 38 0,-14 0-63 0,10 4 44 16,-10-4-65-16,9 7 49 0,-5-3-58 16,4 4 48-16,-6 0-54 0,3 0 52 0,-2 2-64 15,-2-1 53-15,2 1-54 0,-2-3 55 0,0 3-55 16,1-5 48-16,-1 3-52 0,0-2 52 0,-1-6-52 16,0 13 53-16,0-13-51 0,3 9 57 0,-3-9-52 15,0 0 58-15,2 8-57 0,-2-8 53 0,0 0-64 16,0 0 52-16,9-5-52 0,-9 5 52 15,7-8-53-15,-5 2 52 0,3 0-58 0,-1 1 60 16,4-4-49-16,-6 3 57 0,3 2-49 0,-5 4 56 16,8-10-60-16,-4 4 43 0,-4 6-52 0,5-4 51 15,-5 4-53-15,10-5 51 0,-10 5-53 0,0 0 50 16,14 0-47-16,-14 0 51 0,9 4-50 16,-9-4 53-16,9 7-59 0,-4-3 57 0,-1 3-54 15,-1-1 57-15,1-2-55 0,-4-4 57 0,6 11-58 16,-6-11 54-16,6 6-54 0,-6-6 56 0,7 8-51 15,-7-8 52-15,5 7-52 0,-5-7 56 0,5 3-52 16,-5-3 57-16,0 0-54 0,0 0 51 0,8 3-61 16,-8-3 53-16,6-4-56 0,-6 4 56 0,6-7-56 15,-6 7 54-15,7-10-54 0,-3 7 53 16,-4 3-54-16,6-11 53 0,-6 11-52 0,10-7 50 16,-10 7-52-16,7-10 50 0,-7 10-55 0,9-4 58 15,-9 4-60-15,10-5 54 0,-10 5-63 16,10 0 35-16,-10 0-78 0,0 0 1 0,14 0-112 15,-14 0-15-15,14 3-62 0,-14-3-73 0,9 3-286 16,-9-3-147-16</inkml:trace>
  <inkml:trace contextRef="#ctx0" brushRef="#br0" timeOffset="94582.72">22529 8302 52 0,'-3'-5'327'0,"3"5"-43"15,0 0-56-15,-3-9 13 0,3 9-61 16,0 0 40-16,-1-6-80 0,1 6 58 0,0 0-67 0,0 0 42 16,-3-6-73-16,3 6 26 0,0 0-77 15,0 0 33-15,0 0-69 0,0 0 51 0,0 0-53 16,0 0 67-16,-2 11-47 0,2-1 4 0,-3 0-5 15,3 3-6-15,0 3-2 0,-1 1-6 0,0 3-4 16,-1 1-2-16,1-3 45 0,0 6-60 0,-2-5 51 16,3 1-60-16,-4-2 50 0,4 0-53 0,-1-2 43 15,0-3-66-15,-2-2 19 0,3 0-73 0,-1-2 35 16,-3 0-77-16,4-9 10 0,-1 8-41 16,1-8 14-16,0 0-2 0,0 0 6 0,-8-5 3 15,7-1-13-15,0-5 5 0,-2 3 2 16,2-5 33-16,-2-1 28 0,3 0 30 0,-1-3 28 15,0 2 46-15,1-2 45 0,-2 2 24 0,2-1 8 16,0 4 29-16,0-2-24 0,0-2 50 0,2 3-41 16,0 1 66-16,-2-1-67 0,5 1 67 0,-2 1-68 15,1-1 39-15,0 2-77 0,1-2 40 0,1 3-72 16,-1 0 42-16,3 3-65 0,0-1 47 0,0 3-59 16,0 0 47-16,1 1-55 0,-9 3 53 0,19-1-48 15,-19 1 47-15,18 4-57 0,-8-2 57 0,-2 3-57 16,0 3 2-16,-2-2 5 0,2 3 4 15,-3-1 4-15,-1 1 0 0,-2 0 1 16,1 1 4-16,-3-1 5 0,-3-2-3 0,3 3-3 0,-1-1-3 16,-3 0 2-16,0-1 0 0,-1 0 0 15,0-1 1-15,4-3-7 0,-3 1-16 0,4-5-22 16,-6 6-90-16,6-6-42 0,0 0-25 0,-11 2-15 16,11-2-9-16,0 0-7 0,-6-8 2 0,6 8-23 15,4-8-103-15,-4 8 189 0</inkml:trace>
  <inkml:trace contextRef="#ctx0" brushRef="#br0" timeOffset="94883.18">22638 8346 8 0,'0'0'262'0,"7"-3"-35"16,-7 3-20-16,7-5-5 0,-7 5-26 15,9-3 25-15,-9 3-53 0,10-6-6 0,-10 6-20 16,14-5-18-16,-6 1-13 0,1 1-7 16,0 2-8-16,1-1-5 0,3 2 22 0,-13 0-44 15,23 0-6-15,-11 2-12 0,0-1-3 0,-3 3-8 16,4 1 0-16,-3 3 5 0,2-1-1 0,-3 0-10 15,-2 1 1-15,0 2-1 0,-2-2 0 0,0 1-2 16,-2 2 5-16,-1-3 5 0,-2 1 4 0,0-1 1 16,0 1 0-16,0-3 3 0,0-6 0 0,-4 14-6 15,4-14 9-15,-5 10 2 0,5-10 7 0,-4 10 3 16,4-10-4-16,-5 3-4 0,5-3-2 0,0 0-9 16,-10-3-4-16,10 3-1 0,-4-8-6 0,4 2-8 15,0-1 4-15,3-3-10 0,-2 2-7 16,4-2 1-16,-1 0-18 0,0 0-34 15,1 2-37-15,3-4-44 0,-1 3-41 0,1-2-5 16,1 3-91-16,-3-1-72 0,3 2-211 0,-1 1-72 16</inkml:trace>
  <inkml:trace contextRef="#ctx0" brushRef="#br0" timeOffset="95632.69">23011 8282 320 0,'8'4'377'0,"-8"-4"-121"15,0 0 0-15,0 0-97 0,0 0-26 16,10-1-23-16,-10 1-18 0,12-3 33 16,-12 3-73-16,16-3 36 0,-7-1-64 0,3-1 49 15,-2 0-54-15,0 1 31 0,2 0-63 0,-2-2 46 16,0 0-58-16,-1 1 40 0,1 0-52 0,-2-2 44 16,-3 2-47-16,3 1 50 0,-2-3-47 0,-6 7 43 15,8-9-38-15,-4 5 42 0,-4 4-33 0,2-8 37 16,-2 8-38-16,0 0 39 0,0 0-39 0,-2-6 54 15,2 6-49-15,0 0 47 0,-14 1-41 0,14-1 48 16,-12 10-48-16,4-4 46 0,2 1-47 0,-3 3 50 16,0 1-47-16,3 0 6 0,-2 2 4 0,-1-2-4 15,5 3 3-15,-1-2 6 0,1-1 12 16,3 1-11-16,-3-2 6 0,4 0 6 16,3-1-2-16,-1-1 3 0,2 0 5 0,1-3-9 15,2 0-3-15,0-1 1 0,4-3 2 0,-11-1-6 16,20-1-4-16,-10-1 2 0,3-1-7 0,0-5-1 15,0 4 3-15,-1-4 1 0,-1 1-3 0,-1-1-3 16,1-1 61-16,-3 1-73 0,0-1 63 0,-3 1-62 16,2 0 71-16,-3-1-43 0,0 3 80 0,0-1-38 15,-4 7 66-15,4-11-64 0,-4 11 41 0,1-10-61 16,-1 10 37-16,-1-7-46 0,1 7 22 0,0 0-60 16,-4-6 47-16,4 6-56 0,0 0 53 15,0 0-55-15,0 0 56 0,-4 6-59 0,4-6 52 16,3 6-53-16,-3-6 59 0,6 9-57 0,-2-4 58 15,1-1-62-15,1 4 5 0,1-2 3 16,-2-2 6-16,1 4 1 0,-2-2 2 0,4 1 6 16,-3 1-1-16,0-3-2 0,-1 4 2 0,0-1 1 15,-2 0 1-15,1 1 1 0,-2-1 8 0,-1 1-9 16,0-3 1-16,-1 3 2 0,-2 2 1 0,-2-5 3 16,3 3 0-16,-2-2-2 0,0 2 2 0,-1-3-2 15,0 0 1-15,1 0 2 0,4-6 6 0,-8 8 1 16,8-8 3-16,-4 4-8 0,4-4-4 0,0 0-4 15,0 0-5-15,-5-5-13 0,5 5-12 0,4-11-15 16,0 3 1-16,1 0 5 0,0-1 5 16,3 0 8-16,-2-2 6 0,2 0 3 0,0 2 33 15,0-2 23-15,0 4-44 0,-3-3 49 0,4 3-48 16,-2 1 55-16,0-1-56 0,1 1 48 16,-2 2-54-16,2 0 55 0,-2 0-53 0,-6 4 59 15,13-3-59-15,-13 3 52 0,13 0-49 0,-13 0 3 16,13 4-3-16,-8 1-2 0,1-2 3 0,1 2 1 15,-1 2-3-15,0-1-45 0,-2-2-85 0,3 0-54 16,-7-4-87-16,10 9-132 0,-10-9-178 0,6 4-104 16</inkml:trace>
  <inkml:trace contextRef="#ctx0" brushRef="#br0" timeOffset="95832.89">23612 8076 436 0,'0'0'477'0,"0"0"-54"0,1-7-161 0,-1 7-2 15,0 0-106-15,0 0 0 0,0 0-69 0,0 0 29 16,0 0-124-16,8 4-31 0,-8-4-107 0,1 7-51 16,3-2-23-16,-4-5-27 0,4 8-5 0,-4-8-141 15,5 9 149-15</inkml:trace>
  <inkml:trace contextRef="#ctx0" brushRef="#br0" timeOffset="96448.18">23680 8114 292 0,'0'0'383'15,"0"0"-130"-15,0 0 15 0,0 0-108 0,0 0 33 16,9 2-64-16,-9-2 47 0,2 8-87 16,-2-8 48-16,3 10-83 0,-2-2-12 0,-1-2-6 15,0 7-8-15,0-3-4 0,3 4-3 0,-1 0-4 16,-2 0 0-16,1-1-1 0,1 1 3 0,-1-3-9 15,-1 1 3-15,0 0-7 0,1-2-3 0,-1-1-6 16,0-1 6-16,0 1 5 0,0-3 1 16,0-6-9-16,-2 14 6 0,2-14 1 0,-5 7-4 15,5-7-1-15,-7 5 3 0,7-5-2 0,-9 5-2 16,9-5 4-16,0 0 3 0,-15 3 11 0,15-3 11 16,0 0 11-16,-14 1-3 0,14-1-6 0,-9 2-13 15,9-2-4-15,-10 5 1 0,10-5 1 0,-8 7-3 16,8-7-8-16,-8 10 6 0,6-5-1 0,-1 2-2 15,2-1 0-15,1-6 0 0,0 14-2 0,0-14 3 16,1 11 2-16,-1-11 2 0,3 10 3 0,-3-10-7 16,6 7 2-16,-6-7-4 0,8 4 1 15,-8-4-3-15,10 3 0 0,-10-3 5 0,13 0 12 0,-13 0-13 16,16-4 6-16,-7 2-14 0,0-2 12 16,-1 2-12-16,2-3 6 0,-1 2 0 0,0-3-5 15,0 3-4-15,-1 0-1 0,-8 3 0 16,11-5-4-16,-4 2-3 0,-7 3 1 0,11-5 14 15,-11 5-16-15,0 0 6 0,13-1 1 0,-13 1-3 16,0 0-7-16,14 3 13 0,-14-3 3 0,10 8 0 16,-10-8 1-16,13 6-1 0,-5-3 0 0,-2 3 1 15,2-3 0-15,-2 2 5 0,3-3-1 0,-1 1-5 16,-8-3 2-16,15 3-1 0,-15-3 6 0,18 1-9 16,-18-1 2-16,19-1 0 0,-10-1-1 15,0-2 0-15,-1 2 1 0,2-3 7 0,-2-1-6 0,1 1-4 16,-1-1 2-16,0 0-2 0,1 0-4 15,-1 0 2-15,-1 3 1 0,1-3 2 0,-3 3-3 16,3 0 0-16,-8 3 2 0,11-5 5 0,-11 5-3 16,13-2-2-16,-13 2 3 0,19 2-2 0,-10 1 1 15,4 0-4-15,0 1 1 0,0 3-18 16,1-1-52-16,0-1-83 0,0 2-68 0,0-2-84 16,-1 0-395-16,-2-1-208 0</inkml:trace>
  <inkml:trace contextRef="#ctx0" brushRef="#br0" timeOffset="97584.08">24310 8193 264 0,'5'-8'612'0,"-1"2"-54"0,-2-2-146 16,2 4-7-16,-4 4-129 0,5-11 0 0,-5 11-108 15,4-8 21-15,-4 8-103 0,4-3 31 0,-4 3-68 16,0 0 41-16,6 6-60 0,-3 0 45 0,-1 4-60 15,-2 3 49-15,0-1-61 0,0 6 54 0,0 0-63 16,-1 2 8-16,-3 5-3 0,3-1 1 16,1-4 1-16,-1-1-3 0,1 1 47 15,1-2-54-15,0-1 48 0,2-2-57 0,-1-1 51 16,2-1-57-16,4-1 16 0,0-3-119 0,2-3-17 16,0-2-153-16,0-1-38 0,3-3-54 0,-13 0-404 15,19-3-319-15</inkml:trace>
  <inkml:trace contextRef="#ctx0" brushRef="#br0" timeOffset="97765.53">24289 8297 454 0,'-12'-3'629'0,"3"0"-24"16,1 0-102-16,8 3-13 0,-14-3-92 16,14 3-31-16,-8-3-69 0,8 3-62 0,-2-7-45 15,2 7-35-15,10-10-41 0,4 4-22 16,0-2-21-16,8-1-17 0,1 0-12 0,2-1-13 15,5 1-51-15,-1 0-117 0,-1 0-58 0,3 1-194 16,-7 4-70-16,4-4-114 0,-2 2-353 0,-3 3-501 16</inkml:trace>
  <inkml:trace contextRef="#ctx0" brushRef="#br0" timeOffset="99131.33">23512 8695 461 0,'4'-4'394'0,"-1"-3"3"0,-3 7-120 16,5-8 24-16,-5 8-81 0,5-9 25 15,-5 9-102-15,5-7 20 0,-5 7-88 0,4-5 28 16,-4 5-66-16,0 0 35 0,0 0-62 0,9-3 34 16,-9 3-41-16,2 8 51 0,2-1-59 0,-3 4 48 15,1 2-55-15,-1 2 55 0,0 1-62 0,-1 2 52 16,0-1-55-16,3 0 50 0,-2-1-74 0,-1-1 9 15,0-5-115-15,3 2-38 0,-3-1-5 0,1-3-43 16,-1 0-54-16,0 0-48 0,0-8-161 0,-1 6 5 16</inkml:trace>
  <inkml:trace contextRef="#ctx0" brushRef="#br0" timeOffset="99316.95">23524 8712 286 0,'-3'-7'508'0,"3"7"-3"0,0-11-114 15,0 11 22-15,0-11-109 0,0 11-7 0,0-10-100 16,0 10 4-16,3-12-88 0,-3 12 26 0,6-11-76 16,2 5 31-16,1 0-67 0,-2 0 46 0,1 1-67 15,4 0 44-15,2 1-63 0,0 0-26 0,-3-1-77 16,2 2-73-16,0 1-55 0,-2-1-32 16,1 2-20-16,-12 1-52 0,20 0-330 0,-20 0-189 0</inkml:trace>
  <inkml:trace contextRef="#ctx0" brushRef="#br0" timeOffset="99499.95">23556 8824 435 0,'0'0'419'0,"-8"5"-126"0,8-5 29 0,-6 5-88 16,6-5 28-16,0 0-95 0,0 0 16 0,0 0-92 15,0 0 32-15,0 0-79 0,0 0 51 0,19-4-77 16,-11 1 28-16,2 0-122 0,-1-1-10 0,1-2-93 15,1 1-56-15,-2 2-65 0,2-3-280 16,0 1-95-16</inkml:trace>
  <inkml:trace contextRef="#ctx0" brushRef="#br0" timeOffset="99914.46">23804 8746 104 0,'0'0'468'15,"5"-5"-44"-15,-5 5-110 0,6-4 19 0,-6 4-82 16,12-5 32-16,-12 5-94 0,11-7 9 0,-3 0-91 16,2 4 26-16,0 0-73 0,-1 2 34 0,4-2-70 15,-3 1 42-15,2 2-62 0,-1 2 47 0,1 1-55 16,-2-1 47-16,0 5-57 0,-1 2 54 16,-1-3-61-16,1 6 53 0,-4-4-53 15,0 5 50-15,-4-4-54 0,3 3 55 0,-3-4-55 16,1 2 55-16,-4 1-53 0,1-2 52 0,0-1-52 15,-2 1 55-15,2-3-58 0,0 0 56 0,-2 1-52 16,3-7 56-16,-4 9-52 0,4-9 55 0,-6 4-61 16,6-4 49-16,0 0-49 0,0 0 44 0,-6-6-49 15,6 6 48-15,-2-8-50 0,4 1 54 0,-1-1-54 16,0 2 55-16,3-3-54 0,1 1 57 0,-4 0-55 16,4-1 55-16,-1 3-52 0,3-2 53 15,-5 4-53-15,6-3 51 0,-2 2-54 0,-6 5 52 16,9-6-55-16,-9 6 56 0,13-3-51 0,-13 3 62 15,13 0-66-15,-13 0 54 0,11 3-54 0,-11-3 57 16,12 7-53-16,-7-2 50 0,0 1-68 16,-1-2 2-16,-4-4-131 0,6 13-31 0,-6-13-93 15,4 9-112-15,-4-9-233 0,0 9-154 0</inkml:trace>
  <inkml:trace contextRef="#ctx0" brushRef="#br0" timeOffset="100064.33">24082 8634 308 0,'0'0'408'0,"0"-8"-52"0,0 8-142 16,0 0-27-16,0-8-96 0,0 8-21 0,0 0-112 16,0 0-110-16,8 7-302 0,-8-7 69 0</inkml:trace>
  <inkml:trace contextRef="#ctx0" brushRef="#br0" timeOffset="100914.21">24206 8726 126 0,'0'0'446'0,"0"0"-72"0,8 3-116 0,-8-3-4 16,0 0-89-16,13 3 33 0,-13-3-96 0,10 0 37 15,-10 0-84-15,14 1 43 0,-14-1-82 16,15-1 51-16,-15 1-85 0,16 0 34 0,-16 0-74 15,15-2 24-15,-15 2-42 0,10-1 38 0,-10 1-29 16,12-3 33-16,-12 3-17 0,0 0 47 0,9-4-40 16,-9 4 25-16,0 0-17 0,0 0 34 0,0 0-18 15,0 0 41-15,0 0-21 0,-12 4 45 0,12-4-33 16,-10 7 41-16,10-7-43 0,-9 11 46 0,4-4-61 16,0 0 50-16,-3 4-55 0,4-2 48 0,2 2-52 15,-1-3 52-15,2 2-50 0,1-1 50 16,1-1-46-16,2 0 47 0,1-2-47 0,-2 1 54 0,7-3-66 15,-1-1 61-15,1 0-62 0,2-2 55 16,-11-1-59-16,21-1 53 0,-9 0-56 16,0-3 54-16,-2 0-67 0,4-1 38 0,-2-1-51 15,0-1 33-15,-1 2-42 0,-4-4 33 0,1 2-24 16,1-1 30-16,-3-1-19 0,-2 1 34 0,1-2-21 16,-1 1 33-16,2-2-31 0,-2 3 35 0,0-2-24 15,0 2 31-15,0-1-31 0,0 3 29 0,0-5-27 16,1 6 30-16,0-3-26 0,-3 1 37 0,3 1-32 15,-1 1 39-15,1-1-33 0,-5 6 49 16,8-8-35-16,-8 8 15 0,9-10 9 0,-9 10 12 16,9-6 3-16,-9 6-9 0,8-5 2 0,-8 5 2 15,7-3-11-15,-7 3-1 0,9-4-6 0,-9 4 5 16,0 0-10-16,9-2-1 0,-9 2-4 0,0 0-5 16,12 1-2-16,-12-1-1 0,0 0 0 15,10 2-3-15,-10-2-2 0,0 0 50 0,9 6-61 16,-9-6 56-16,5 5-63 0,-5-5 60 0,4 7-57 15,-4-7 45-15,6 11-55 0,-2-5 54 0,-3 2-55 16,3 1 57-16,-1 2-57 0,-1-1 62 0,1 4-59 16,-2 1 51-16,2 1-51 0,-1 1 56 0,-2 1-61 15,4 0 57-15,-3-1-59 0,2 2 7 16,-3 0 3-16,1-1 3 0,0-1-1 0,-1-2 3 16,3-1 4-16,-2-3 5 0,-1 1-5 0,3 0 2 15,-3-3 4-15,1 1 1 0,-1-10 2 0,1 12 0 16,-1-12 7-16,2 12-3 0,-2-12-3 0,0 6-2 15,0-6-1-15,0 0 5 0,0 0-6 0,0 0-1 16,0 0 0-16,-13-1-1 0,13 1 0 0,-12-5 0 16,5 0 0-16,-1-1 7 0,-2 2 10 15,1 1 73-15,0-1-44 0,-1 2 57 0,-2-1-49 16,4 0 50-16,-3 1-54 0,11 2 47 0,-17 2-62 16,7 1 45-16,1 1-58 0,0 0 51 0,3 0-57 15,-1 3 3-15,1 1-3 0,4-3 4 16,-1 3 5-16,3-2 5 0,0-6-3 0,5 15-6 15,3-12-5-15,-1 2-3 0,2 1-2 0,3-3-6 16,-1-2-29-16,2-1-56 0,1-1-75 0,2-2-42 16,3-2-2-16,4-1-46 0,0-1-87 0,0-1-129 15,-2-1-199-15,1-3-167 0</inkml:trace>
  <inkml:trace contextRef="#ctx0" brushRef="#br0" timeOffset="101563.99">24762 9462 131 0,'0'-9'601'0,"3"4"-40"0,-3 5-134 16,1-13 3-16,-1 13-120 0,1-8-1 0,-1 8-111 15,3-10 3-15,-3 10-92 0,0 0 38 16,0 0-84-16,0 0 42 0,10 5-67 0,-10-5 51 15,4 15-73-15,-3-4 48 0,2 4-64 0,-2 1 52 16,0 2-60-16,-1 1 48 0,3-1-58 16,-2 3 49-16,-1-3-54 0,3-1-2 0,-3-1-19 15,1-3-41-15,-1 0-17 0,1-2-125 0,-1 0-67 16,2-7-66-16,-2-4-104 0,-2 11-258 0,2-11-227 16</inkml:trace>
  <inkml:trace contextRef="#ctx0" brushRef="#br0" timeOffset="101731.69">24831 9331 698 0,'0'-8'565'0,"3"1"-108"0,-1 2-70 0,2-4-59 16,0 4-57-16,0-2-32 0,2-2-46 16,1 4-40-16,4-6-30 0,1 5-21 0,-1 0-23 15,4-2-23-15,-2 4-20 0,5-2-59 0,-4-1-81 16,1 3-119-16,-2 1-79 0,0 1-57 0,-3 2-76 15,1-1-277-15,-11 1-216 0</inkml:trace>
  <inkml:trace contextRef="#ctx0" brushRef="#br0" timeOffset="101913.69">24827 9465 431 0,'-9'8'465'0,"3"-2"-1"0,0-2-103 0,6-4 19 16,-9 7-98-16,9-7 13 0,-7 6-99 0,7-6 14 15,0 0-90-15,0 0 30 0,0 0-80 0,9-2 29 16,-9 2-73-16,17-7 43 0,-8 5-58 0,1-3 4 16,4 0-125-16,-1-1-22 0,1 2-130 0,-1-1-39 15,1-2-62-15,-3 2-422 0,1 4-305 0</inkml:trace>
  <inkml:trace contextRef="#ctx0" brushRef="#br0" timeOffset="102563.57">25175 9479 300 0,'0'0'479'0,"1"-8"21"0,-1 8-112 15,0 0 41-15,3-6-101 0,-3 6 5 0,0 0-102 16,0 0-1-16,0 0-97 0,0 0 23 0,-9 0-80 16,9 0 35-16,-10 5-69 0,3 2 42 0,1-2-65 15,-2 1 41-15,2 4-60 0,1-1 51 16,-3 1-62-16,2 0 52 0,1 2-62 0,-2-3 47 15,6 0-60-15,-2-1 49 0,1 1-63 16,2-9 47-16,0 11-74 0,0-11 39 0,2 9-67 16,-2-9 49-16,9 1-71 0,-9-1 48 0,13-3-65 15,-7-1 48-15,3-3-68 0,-1 3 70 0,2-5-47 16,-1 1 79-16,0 1-46 0,1-3 79 0,-2 5-44 16,-3-4 72-16,3 4-31 0,-3 1 65 0,1-4-40 15,-6 8 60-15,9-7-68 0,-9 7 51 0,7-5-59 16,-7 5 66-16,0 0-61 0,0 0 57 0,14 2-58 15,-14-2 52-15,6 5-52 0,-6-5 46 0,5 8-66 16,0-3 43-16,-1-1-82 0,-4-4-7 16,13 5 21-16,-13-5-60 0,10 7 1 0,-10-7-40 15,15 0-6-15,-15 0-9 0,16-7-24 0,-8 3 1 16,2 0-27-16,-3-2 41 0,4-4-99 16,-1 2 264-16</inkml:trace>
  <inkml:trace contextRef="#ctx0" brushRef="#br0" timeOffset="102680.64">25469 9316 139 0,'6'-14'155'15,"-2"4"12"-15,0-2-6 0,1 5-10 0,-4-3-6 16,3 3-24-16,-1 0-19 0,-3 7-23 0,4-10-17 16,-4 10-12-16,0 0-7 0,0 0-10 0,0 0-5 15,0 0-8-15,0 13-6 0,-2-6 1 16,1 5-45-16,1-1-59 0,-3 5-70 0,2 1-225 16,0 2 162-16</inkml:trace>
  <inkml:trace contextRef="#ctx0" brushRef="#br0" timeOffset="103831.34">25354 9511 145 0,'0'0'418'15,"-1"-7"-70"-15,1 7-122 0,5-6-7 0,1 1-88 16,-1-1 16-16,4 1-69 0,0 0 34 0,4-4-70 15,-2 3 28-15,3-3-60 0,-1 3 33 0,5-4-72 16,-1 1 4-16,-1-3-46 0,0 4-13 0,-2-3-18 16,-3 2-29-16,2-1-3 0,-3-1-20 0,-1-2 13 15,0 2 8-15,-1-1 51 0,-3-1 20 0,-1 0 60 16,-2 4 38-16,0-3 49 0,-2 4 22 16,-2-3 32-16,2 5-17 0,-1-1-4 0,0-1-5 15,-1 3-18-15,2 5-17 0,-5-7-5 0,5 7 0 16,0 0 5-16,0 0-7 0,-11 6 4 0,8-2-21 15,2 7 10-15,-3-2-8 0,3 5-9 0,-2 0-8 16,1 1 46-16,-1 0-63 0,3 1 47 0,0 1-51 16,0-3 59-16,0-2-50 0,3 1 52 15,-2 0-61-15,2-4 50 0,-2 3-59 0,0-5 57 16,2 2-63-16,-1-3 50 0,-2-6-50 0,7 7 44 16,-7-7-65-16,7 5 47 0,-7-5-56 0,0 0 50 15,17-1-61-15,-17 1 47 0,11-7-67 0,-11 7 66 16,9-4-55-16,-9 4 61 0,9-4-56 0,-9 4 63 15,8-3-51-15,-8 3 43 0,9-4-54 16,-9 4 58-16,0 0-55 0,10 2 62 0,-10-2-60 16,7 4 63-16,-7-4-46 0,6 5 42 0,-6-5-56 15,6 8 68-15,-2-2-68 0,-4-6 56 0,8 7-52 16,-8-7 58-16,8 8-56 0,-8-8 56 16,10 6-57-16,-10-6 49 0,11 3-64 0,-11-3 29 15,13 1-79-15,-13-1 50 0,15-1-47 0,-15 1 37 16,17-3-45-16,-8 2 33 0,-1-2-41 0,-1-1 29 15,0-1-28-15,-7 5 25 0,12-5 14 0,-12 5 20 16,11-5 20-16,-11 5 1 0,6-7 37 0,-6 7-16 16,9-4 35-16,-9 4-25 0,0 0 38 0,0 0-41 15,0 0 49-15,0 0-43 0,0 0 43 0,0 0-55 16,0 0 44-16,-1 11-49 0,1-11 44 16,0 0-46-16,-3 5 41 0,3-5-48 15,0 0 52-15,0 0-50 0,0 10 51 0,0-10-54 16,0 0 51-16,3 5-50 0,-3-5 49 0,0 0-46 15,0 0 52-15,0 0-61 0,11-1 55 0,-11 1-55 16,9-4 51-16,-9 4-51 0,12-6 49 0,-12 6-51 16,10-6 52-16,-6 2-53 0,1-3 64 0,0 3-63 15,0 0 59-15,-5 4-53 0,8-10 59 0,-4 6-58 16,-4 4 70-16,5-6-62 0,-5 6 60 0,5-8-69 16,-5 8 59-16,1-6-65 0,-1 6 55 0,0 0-51 15,4-5 51-15,-4 5-61 0,0 0 77 0,0 0-77 16,0 0 60-16,0 0-60 0,-4-7 59 15,4 7-57-15,0 0 64 0,0 0-65 16,0 0 62-16,0 0-64 0,0 0 57 0,0 0-60 0,0 0 64 16,-9 1-59-16,9-1 52 0,0 0-52 15,0 0 59-15,0 0-59 0,-5 6 59 0,5-6-58 16,0 0 57-16,0 0-61 0,0 0 63 0,-4 4-58 16,4-4 59-16,0 0-59 0,0 0 59 0,0 0-56 15,0 0 66-15,0 0-63 0,4 5 65 0,-4-5-67 16,0 0 72-16,0 0-57 0,0 0 71 0,14-1-56 15,-14 1 60-15,13-1-59 0,-13 1 55 0,11-2-56 16,-11 2 58-16,14-1-55 0,-14 1 55 0,13 0-55 16,-13 0 39-16,17 1-57 0,-17-1 52 0,14 3-58 15,-8 0 53-15,1 3-56 0,0 0 54 16,0-1-59-16,-2 4 56 0,0-3-58 16,0 2 60-16,-2 1-63 0,2-1 59 0,-3 1-49 15,1-4 50-15,-2 4-54 0,2-3 62 0,-3-6-48 16,2 9 74-16,-2-9-40 0,0 9 66 0,0-9-52 15,0 0 51-15,0 0-61 0,0 0 56 0,0 0-72 16,0 0 54-16,5-9-62 0,-2 1 50 0,1-1-56 16,2-2 50-16,-1-3-58 0,3 0 46 0,2-4-60 15,3 0 47-15,1-4-77 0,1-1-18 0,1 2-21 16,0 0-23-16,1-1-30 0,1 0-32 0,-3 3-5 16,2 4-34-16,-4 0-8 0,-1 1-23 15,-3 4-38-15,0 0-33 0,1 4-140 0,-3-2 64 16</inkml:trace>
  <inkml:trace contextRef="#ctx0" brushRef="#br0" timeOffset="104779.23">24353 10068 297 0,'7'-10'366'16,"-1"3"-110"-16,-1 1-21 0,1-1-56 0,1 1-15 16,-7 6-38-16,9-8-14 0,-9 8-26 0,9-5-6 15,-9 5 10-15,11-1 6 0,-11 1 40 0,9 6 12 16,-5-2 14-16,0 3-6 0,-3 2-12 16,3 1-9-16,-3 4-13 0,-1-1-7 0,-1 3-23 15,1 1-14-15,-4 0 3 0,4 0-32 16,-2-1-6-16,0 1-10 0,0-1-5 0,-1-2-2 15,3-4-6-15,-1 2 18 0,0-3-27 0,-1 0 7 16,1-2-6-16,1-7 0 0,-1 11-5 0,1-11-25 16,0 0-27-16,0 0-27 0,0 0-18 0,0 0-16 15,-3-9-21-15,3 2-24 0,0-5-29 0,0 1 5 16,0-4 6-16,0-2 8 0,3-2 19 0,-2 0 17 16,0 0 55-16,2-1 0 0,-2 2 57 0,2-1 18 15,-2 5 34-15,0-3 18 0,2 4 16 0,-2 1 20 16,-1 1-10-16,3 1-6 0,-2 0-23 0,0 4 1 15,2-2-19-15,-3 8 5 0,4-8 2 16,-4 8 20-16,0 0-21 0,0 0 3 0,11 5-23 16,-8 1 7-16,1 0-8 0,-2-1 1 15,2 4-5-15,1-3-4 0,-1 1-4 0,1 1-1 16,-1-3 0-16,0 3-3 0,-2-2-3 0,2-1-1 16,1-1-1-16,-1 2-4 0,-4-6 2 0,8 6-9 15,-8-6-6-15,0 0-9 0,11 0-18 0,-11 0-10 16,12-4-9-16,-12 4-7 0,10-8-3 0,-4 4-14 15,-2-4 0-15,6-1-21 0,-3-1 24 0,-1-2-27 16,1 0 48-16,1 0-14 0,-1-2 21 0,-1 1 16 16,-1 2 26-16,2-1 26 0,-2 3 28 0,0-2 19 15,-1 5 25-15,1-3 5 0,-4 3 17 16,4 0-23-16,-2 0-6 0,-3 6-21 0,5-7-1 16,-5 7 28-16,0 0 16 0,0 0 1 15,13 2-11-15,-13-2-15 0,5 12-25 0,-4-5 6 16,2 6-22-16,-1-3 4 0,1 2-7 0,-2 1-6 15,2 2-8-15,0 1-8 0,-1-1-8 0,0 4-42 16,-2-4-56-16,4 1-78 0,-3-5-33 0,2 3-16 16,-2-2-38-16,2-2-125 0,-1 0-197 0,1-3-97 15</inkml:trace>
  <inkml:trace contextRef="#ctx0" brushRef="#br0" timeOffset="105163.4">25013 10055 45 0,'0'0'611'0,"6"-6"-170"0,-6 6-88 16,6-6-78-16,-6 6-38 0,3-6-57 0,-3 6-23 15,0 0-29-15,0 0-30 0,0 0-23 0,-13 6-7 16,9-2-19-16,-1 2-9 0,1 3-8 0,-1-1-7 15,1 3-2-15,-2-1-5 0,4 2-8 16,-1-1 0-16,-1 1 5 0,4 0-12 0,0-2-11 16,0 2-3-16,3-3-2 0,1-1-3 0,-2-2-10 15,4 0-19-15,1-1-10 0,-7-5-10 0,14 0 0 16,-14 0 1-16,18-5 15 0,-8 0 10 0,0 1 12 16,3-6 4-16,-3 4 8 0,2-3 3 0,-3-2-13 15,0 1 13-15,-3 0-2 0,0-1 25 16,-2 2 2-16,-1-3 28 0,-2 4 33 0,0-1-10 15,-2 2 2-15,-3-1-23 0,2 0 2 0,-6 2-18 16,4 1-3-16,-1 0-17 0,5 5-9 0,-10-7-39 16,10 7-62-16,-9-5-37 0,9 5-87 15,-8-4-59-15,8 4-318 0,0 0-116 0</inkml:trace>
  <inkml:trace contextRef="#ctx0" brushRef="#br0" timeOffset="105346.83">25294 9888 592 0,'0'0'484'16,"10"-4"-114"-16,-10 4-83 0,0 0-60 0,0 0-27 16,10 5-14-16,-10-5-39 0,3 11-16 0,-2 1-39 15,-1 0-10-15,0 1-16 0,0 5-15 0,0-1-29 16,0 4-54-16,-1 1-64 0,-2 4-41 0,2-1-31 16,-2-2-15-16,1 1-28 0,-2-3-2 15,-1-3-8-15,1-1 25 0,2-5-8 16,-1 1 3-16,-1-5-138 0,2-2 204 0</inkml:trace>
  <inkml:trace contextRef="#ctx0" brushRef="#br0" timeOffset="106029.61">25239 10183 30 0,'-4'-6'328'0,"3"-2"-43"0,-2 3-25 0,3-3-8 15,0 0-28-15,0 1-24 0,0 0-34 0,4-1-21 16,1 1-18-16,-1 1-25 0,1 0-22 0,0 0-16 16,3-2-12-16,2 2-16 0,-2 0-5 0,2 0-4 15,1 1-7-15,1-3-8 0,1 1-4 0,-2 1-3 16,2 0-13-16,1-2-7 0,-2 0-19 0,-1 0 1 15,-1 1 3-15,-1 0-9 0,0-2 8 16,0 3-9-16,-4-4 19 0,2 2-14 0,-2 2 25 16,-1-5-7-16,-2 7 20 0,1-3 12 0,-3 7-3 15,2-10 0-15,-2 10-1 0,3-10-1 0,-3 10-1 16,0 0 4-16,0 0-7 0,-5-6 6 16,5 6-7-16,-3 7 9 0,1 0 9 0,-1-1 12 15,-1 5 5-15,3 0-1 0,-2 3-16 0,1 2 11 16,-1 1-8-16,2 2 2 0,-2-1-2 0,0 1-5 15,0-1-1-15,2-1 2 0,0-1 1 0,-2 0 11 16,2-3 4-16,1-1-7 0,-2-3 2 0,2 1 4 16,-1-3 11-16,1-7-7 0,1 11-11 0,-1-11-6 15,3 6 0-15,-3-6-6 0,0 0-4 0,0 0-7 16,13-2-1-16,-13 2 3 0,6-6-3 16,-6 6-7-16,9-7 2 0,-9 7-1 0,9-5 0 15,-9 5 0-15,10-8 3 0,-10 8-3 0,9-4 3 16,-9 4-8-16,9-3 1 0,-9 3 3 0,13-3-4 15,-13 3 0-15,0 0 0 0,15 0 3 0,-15 0 1 16,12 3-4-16,-12-3 3 0,10 1-4 0,-10-1-3 16,8 6 6-16,-8-6 2 0,6 8 0 0,-6-8-1 15,10 3 7-15,-10-3-6 0,8 6 3 0,-8-6 1 16,6 5-4-16,-6-5 1 0,0 0 1 16,8 6 1-16,-8-6-1 0,6 3 0 0,-6-3 0 15,0 0 1-15,7 3 3 0,-7-3-5 16,0 0 6-16,6 4-3 0,-6-4-1 0,0 0-4 15,0 0 2-15,0 0 0 0,5 5-3 0,-5-5 0 16,0 0 1-16,0 0 2 0,0 0 0 0,7 5-2 16,-7-5 6-16,0 0-3 0,0 0-4 0,0 0 4 15,6 3 3-15,-6-3 1 0,0 0 1 0,0 0 7 16,8 4-2-16,-8-4 0 0,0 0 5 0,10 1-4 16,-10-1 4-16,0 0-1 0,15-3-4 0,-15 3-1 15,14-7-3-15,-6 3-2 0,2-4-2 0,2 1 1 16,-2-3-10-16,3 1-25 0,0-5-40 0,-1 2-64 15,1-1-26-15,-3 1-32 0,2 3-9 0,-2-2-21 16,0 1-13-16,0 0-20 16,-2 4-23-16,0 0-148 0,-1 1 104 0</inkml:trace>
  <inkml:trace contextRef="#ctx0" brushRef="#br0" timeOffset="110584.7">21898 8366 82 0,'-2'-6'133'0,"2"6"-6"0,0 0-4 15,0 0-4-15,0 0-3 0,0 0-5 0,0 0 0 16,-4-4-3-16,4 4-14 0,0 0-1 0,0 0-27 15,0 0 0-15,0 0-26 0,0 0 9 0,0 0-29 16,0 0 10-16,0 0-20 0,0 0 11 0,0 0-16 16,0 0 8-16,0 0-13 0,-7 3 11 15,7-3-10-15,-2 7 21 0,2-7-22 0,-4 8 0 16,4-8 5-16,-4 12 1 0,4-12 24 0,0 11-18 16,-1-3 14-16,0-2-22 0,1 2 25 0,0-1-28 15,0 0 27-15,0 0-28 0,1 1 31 0,-1-1-23 16,1 3 28-16,3-3-21 0,0 3 39 15,1-3-38-15,0 3 39 0,0-3-43 0,2 2 38 16,-1 1-47-16,4-3 43 0,-1 2-46 0,3-1 47 16,0 2-52-16,1-3 47 0,1 3-48 0,2-3 52 15,-1-1-54-15,-1 3 63 0,1-4-61 0,1 1 61 16,0 0-58-16,1-1 66 0,-2 0-69 0,2-2 67 16,1 1-53-16,-3-1 62 0,4 0-58 15,0-2 53-15,-1 0-60 0,3 1 48 0,-1-2-47 16,1 0 43-16,0-2-57 0,2 1 49 0,-1 0-58 15,4 1 53-15,-1-1-57 0,2-2 55 0,0 1-57 16,-2 2 60-16,1-4-61 0,1 3 56 0,-3 0-51 16,4 0 46-16,-5-1-56 0,-1 2 56 0,0 0-55 15,-1 0 54-15,1 0-54 0,-3 2 55 16,2-1-51-16,-2 0 53 0,0 0-57 0,0 2 56 16,-1-2-49-16,1 2 47 0,0 0-53 15,-2-1 53-15,2 2-56 0,-1 0 58 0,3 0-57 0,-2 1 59 16,-4-2-57-16,4 0 56 0,-1 3-50 0,3-2 50 15,-5 0-51-15,2-1 48 0,1 1-54 16,-2 3 54-16,1-3-55 0,-3-1 56 0,3 2-56 16,-4 1 56-16,1-3-52 0,0 2 56 0,0 3-54 15,-2-4 57-15,1 1-56 0,-3 1 58 0,2 3-57 16,0-4 51-16,-2 1-53 0,2 2 55 0,-3-2-52 16,3 3 51-16,0-2-54 0,-2 0 55 0,2 3-50 15,-1-5 48-15,-1 6-55 0,2-6 57 0,-2 5-56 16,2-3 51-16,-1 2-55 0,-1 0 55 15,-1-2-55-15,1 3 56 0,-2-3-51 0,1 4 56 16,-3-4-47-16,1 5 49 0,0-3-50 0,-1 3 5 16,0-2 3-16,-2 2 3 0,0 2 3 15,0 0 2-15,0 0-3 0,2 2 8 0,-2 0-1 16,0 1 6-16,-1 1 6 0,1-1-6 0,0 1 5 16,1 2-3-16,-1-2-3 0,-1 3 46 0,0-2-59 15,3 2 44-15,-2-2-52 0,0 1 56 0,0 0-61 16,-1 0 54-16,-2 0-54 0,5 1 51 0,-5 1-50 15,2-2 49-15,1 2-52 0,-1 0 53 0,-3-3-54 16,4 4 58-16,-2-1-51 0,1 1 55 0,-2-2-60 16,0 0 56-16,0 1-55 0,1-3 55 0,-1 0-51 15,2 0-1-15,-3 0 1 0,2-1 9 16,1 5 1-16,-2-4 1 0,0-1 0 0,0 1 3 16,1-1 2-16,-2 0-2 0,0 1 8 15,2-1-11-15,-2 1 16 0,2-1-14 0,0 1 15 16,-1-1-5-16,0 1 1 0,-2-1-3 0,4 0-1 15,-3 2 1-15,1-3 0 0,0 2-5 0,-2 0 0 16,4-2-2-16,-3 1 4 0,1 0 0 0,0 0-4 16,-2-1-4-16,3-1 5 0,-2 1-1 0,2-1 0 15,-3 0 0-15,3-1 0 0,-1-3-5 0,0 2 6 16,-2-2-1-16,4-2 7 0,-1 2-6 0,-1-2-3 16,1 1-4-16,1-2 8 0,-2 0 1 0,2 0 4 15,0 0 1-15,-2-3 3 0,2 2-5 0,1-2 3 16,-1 0-1-16,1 1 1 0,-1-3 4 0,2 2-4 15,-2 0 0-15,3-1 0 16,-2 0 0-16,1 0 6 0,-2-1-11 0,6 2 7 16,-3-3-7-16,0 1 2 0,2 1 3 0,0-1-4 15,3 0 2-15,-2-2-3 0,3 1-2 0,-3 1 3 16,4 0 1-16,1-1 2 0,1 0 3 0,0-1 3 16,3-1-5-16,-2 2-1 0,2 1-1 0,2-3 3 15,-1 2-3-15,2-1-4 0,3 1-2 0,1-3 0 16,1 3 0-16,-3 0-1 0,4 0 0 0,-1 0 3 15,0 1-4-15,1-2-1 0,-1 1 1 0,1 1 6 16,0-1-5-16,1 1-2 0,-3-1 0 0,5 0-1 16,1 1 2-16,-3-2 0 0,4 5 0 15,-1-2 3-15,-2-1-5 0,-2-1 0 0,5 2 0 0,-5-1 0 16,2-1 3-16,3 0-2 0,-1 1 1 16,-3 1-1-16,-1-1 0 0,2-2 1 15,-2 0 1-15,1 0 4 0,-1 0-6 0,3-1 1 16,-3 0 0-16,1-1-2 0,1 3 3 0,-2-3-3 15,1 0-1-15,1 0 4 0,-1 0 2 0,-2 0-21 16,1-3 17-16,0 3 2 0,2-1-5 0,-2 0 0 16,0 0 0-16,0 0-2 0,0-1 1 0,-1 2-1 15,1-2-1-15,-1 0 2 0,-3 1-2 0,3-2 3 16,-3 0 1-16,4 0 4 0,-2 0-5 0,-1 2 1 16,0-1 1-16,0 0-1 0,-2 0 4 15,4-1-5-15,-3 0 1 0,-3-1 0 0,3 3-1 0,-2-2 1 16,-3 2 2-16,3 0 4 0,-2-2-6 0,-2 0 2 15,1 3-1-15,2-5-1 0,-3 5 5 16,1-1-4-16,-4-2-5 0,4 2 7 16,0 0-1-16,-6 1 0 0,6-3 0 0,-6 2 2 15,1 0-4-15,2 0 0 0,-2 1-1 0,1-2 1 16,-1 1 2-16,0 0-4 0,-1-1 1 0,1 1 0 16,-1 1 4-16,1-2-2 0,-3 1-1 0,2 1 5 15,-3-1 2-15,3 0-7 0,-3-1 2 0,-10 2 0 16,22 0 4-16,-11-1-3 0,0 0-1 0,-11 1 0 15,18-1 0-15,-18 1 1 0,16-3-1 16,-16 3 4-16,18-3 0 0,-18 3-5 0,13-3 0 16,-13 3 0-16,10-2 3 0,-10 2-7 0,13-3-6 15,-13 3-4-15,8-1-4 0,-8 1 0 0,5-6 2 16,-5 6 2-16,4-8 7 0,-4 8 3 0,0-10-1 16,0 10 53-16,0-14-56 0,0 5-1 0,-2 0 2 15,2-3 2-15,0 0 0 0,0-3 2 16,0 1-2-16,0-3 3 0,0 0 1 0,0 0-3 15,2-2 6-15,-2 1-6 0,1 0 6 0,0-2-2 16,2 2 0-16,-1-1 3 0,-1-2 0 0,1 0-9 16,-1-2 15-16,0 0 4 0,-1-1 3 0,0-2-3 15,3 1 2-15,-2-4 46 0,0 3-60 0,2-9 46 16,-2 0-59-16,3-1 51 0,0-7-58 0,1 1 50 16,0-4-57-16,0 1 55 0,0 2-59 15,-1-4 53-15,3 4-51 0,-1-2 52 0,0 2-48 16,-1 1 4-16,1 3 5 0,-4 2 3 0,2 2 51 15,-1 1-54-15,-1 2 54 0,-2-1-51 0,3 4 76 16,-3 3-44-16,0-3 50 0,1 4-60 0,3-1 44 16,-3-2-61-16,0 5 50 0,2-4-57 15,-1 2 54-15,2 0-60 0,0 0 51 0,0 0-53 16,0 1 48-16,2 2-54 0,-1-2 48 0,2 0-52 16,-2 3 48-16,0-1-53 0,0 2 57 15,1-1-51-15,-2 1 52 0,1 3-54 0,-1 0 59 16,-1 0-53-16,-1 0 45 0,2 1-54 0,-1 3 1 15,2-2-6-15,-3 0-28 0,2 2 3 0,-1 1 14 16,-1-1 10-16,1 1 56 0,-1 2-53 0,1-3 56 16,0 2-59-16,-1 1 44 0,3-3-83 0,-4 1 30 15,2-1-36-15,-2 3 65 0,3-1-47 0,-3-1 61 16,1 1-50-16,-1-1 55 0,-1-1-25 0,0 3 4 16,1-4 6-16,-1 2 4 0,0 1 2 0,0-3 4 15,0 1 6-15,0 1-6 0,0-3 0 0,-1 3 4 16,1-1 5-16,0-1 4 0,0 1-1 15,0-1 0-15,-1 1-8 0,1-2 7 16,0 3-2-16,0-1 6 0,0-2-4 0,-2 3 2 16,1-2-15-16,0 2 16 0,-2-2-1 0,2 3 8 15,-2-1 7-15,0-3-11 0,-2 1 2 0,1 1-6 16,-3 1 3-16,3-5-3 0,-2 5-2 0,-3-2 0 16,4 0-2-16,-3 1 0 0,-1 0 1 0,3 1 1 15,-2-3-50-15,1 2 55 0,-1 1-50 0,-1-3 62 16,5 2-61-16,-2 2 51 0,1-2-46 0,1 2 56 15,-1 1-53-15,0 0 57 0,2-1-56 0,-1 0 59 16,-1 4-55-16,3-4 11 0,-1 4-4 0,-1-4 4 16,0 3 4-16,3-1 5 0,-4 1 4 0,1 2 57 15,2-2-64-15,-1 2 56 0,-1 2-56 16,3-4 66-16,-3 2-56 0,0 1 58 16,4 5-52-16,-4-12 58 0,4 12-53 0,-6-8 50 15,6 8-56-15,-5-10 50 0,5 10-54 0,-5-7 49 16,2 1-37-16,3 6 50 0,-5-7-57 0,5 7 50 15,-5-7-47-15,5 7 50 0,-4-8-64 0,4 8 56 16,-7-6-57-16,7 6 48 0,-7-9-58 0,7 9 52 16,-9-6-55-16,9 6 49 0,-11-5-53 0,4 2 52 15,0-1-52-15,-2-1 51 0,-3 2-55 0,3 0 55 16,-1 2-53-16,-1-2 53 0,-2-2-52 0,-4 3 60 16,2-2-64-16,-3 2 55 0,0-1-53 15,-1 1 52-15,-3-1-50 0,3-1 49 0,-7 2-53 16,1-1 54-16,-1 3-54 0,-2-3 54 15,1 2-52-15,0-1 56 0,-2 0-57 0,-2 1 51 16,2-1-50-16,-3 1 53 0,1-1-52 0,-2 1 54 16,1 1-57-16,-6-1 54 0,6 1-53 0,0-1 52 15,-1 2-49-15,1-1 57 0,0 0-57 0,0 0 51 16,1 0-53-16,-1 0 55 0,4 0-51 0,0 0 49 16,0 0-51-16,4 0 54 0,-1 1-60 0,2-1 60 15,0 0-47-15,2-1 51 0,0 1-58 0,1 0 53 16,-1-1-51-16,2 0 51 0,0-1-52 0,0 1 50 15,0 0-52-15,-2 1 53 0,3-1-52 16,0-2 50-16,0 3-51 0,-1-2 54 0,-1-2-8 16,-1 3-53-16,2 0 54 0,-1 0-51 0,2-2 53 15,-4 2-53-15,2 0 54 0,-1-1-53 16,1 1 54-16,-2 0-58 0,3-1 57 0,-3-2-69 16,2 2 27-16,-1-2-90 0,2 2 15 0,-1 0-135 15,-2-2-27-15,-2 0-81 0,-1 1-406 0,0 0-250 16</inkml:trace>
  <inkml:trace contextRef="#ctx0" brushRef="#br0" timeOffset="-200853.17">28278 1248 83 0,'0'0'509'0,"-8"3"-116"0,8-3-62 0,0 0-42 16,-9 3-10-16,9-3-6 0,0 0-13 0,-10 3-16 16,10-3-24-16,0 0-21 0,0 0-37 0,0 0-26 15,-9 5-33-15,9-5-5 0,0 0-21 0,0 0 3 16,0 0-19-16,0 0 5 0,0 0-27 0,0 0 14 16,0 0-22-16,-8 2 5 0,8-2-20 15,0 0 12-15,0 0-20 0,0 0 13 16,0 0-18-16,0 0 1 0,0 0-5 0,0 0 24 15,0 0-20-15,0 0 3 0,0 0-13 0,0 0 17 16,0 0-14-16,0 0 13 0,0 0-11 0,0 0 3 16,0 0-12-16,0 0 28 0,0 0-20 0,0 0 15 15,0 0-16-15,0 0 18 0,0 0-24 0,0 0 22 16,0 0-19-16,0 0 15 0,0 0-23 0,0 0 12 16,11-2-2-16,-11 2 22 0,23-5-20 0,-8 1 23 15,11-1-23-15,6-3 23 0,11 1-17 0,3-1 27 16,8-1-31-16,11-2 36 0,4 0-23 0,6 1 18 15,3 0-22-15,3 2 17 16,2 1-22-16,-3 0 0 0,2 0 22 0,-4 3-31 16,-1 0 18-16,-15 1-15 0,-2-2 20 0,-1 4-23 15,-5-2 24-15,-3 2-24 0,-4-1 19 0,-6 0-22 16,-5 1 3-16,-4 0 1 0,-1 0-9 0,-3 0 17 16,-1-1-7-16,-6 2 4 0,0 0-6 0,-1-2 8 15,-3 2 1-15,-3-1 5 0,-1 1 10 0,-13 0 17 16,23 0 26-16,-23 0-20 0,16-1 29 0,-16 1-36 15,17-2 25-15,-17 2-38 0,14 0 22 0,-14 0-29 16,0 0 26-16,15 0-35 0,-15 0 19 0,0 0-21 16,14 0 19-16,-14 0-29 0,0 0 28 15,0 0-39-15,12 0 42 0,-12 0-38 16,0 0 28-16,0 0-29 0,0 0 34 0,0 0-34 0,0 0 11 16,13 0-12-16,-13 0 38 0,0 0-40 15,0 0 39-15,0 0-33 0,0 0 30 0,0 0-32 16,0 0 30-16,0 0-29 0,0 0 22 0,0 0-33 15,0 0 42-15,0 0-26 0,0 0 31 0,0 0-40 16,0 0 32-16,0 0-30 0,0 0 29 0,0 0-30 16,0 0 20-16,14 0-17 0,-14 0 28 0,0 0-30 15,0 0 29-15,0 0-29 0,0 0 31 0,0 0-29 16,0 0 0-16,0 0 1 0,0 0 11 0,0 0-13 16,0 0 23-16,0 0-22 0,0 0 36 15,0 0-32-15,0 0 31 0,0 0-33 16,0 0 30-16,0 0-32 0,0 0 31 0,0 0-32 15,0 0 31-15,0 0-38 0,0 0 38 0,0 0-34 16,0 0 36-16,0 0-30 0,0 0 33 0,0 0-36 16,0 0 30-16,0 0-30 0,0 0 24 0,0 0-23 15,0 0 29-15,0 0-32 0,0 0 33 0,0 0-31 16,0 0 30-16,0 0-30 0,0 0 33 0,0 0-34 16,0 0 21-16,0 0-24 0,0 0 24 0,0 0-24 15,0 0 37-15,0 0-35 0,0 0 36 0,0 0-32 16,0 0 30-16,0 0-30 0,0 0 29 0,0 0-33 15,0 0 32-15,0 0-34 0,0 0 34 0,0 0-35 16,0 0 37-16,0 0-34 16,0 0 35-16,0 0-31 0,0 0 26 0,0 0-28 15,0 0 25-15,0 0-23 0,0 0 24 0,0 0-25 16,0 0 29-16,0 0-29 0,0 0 29 0,0 0-29 16,0 0 28-16,0 0-56 0,0 0 56 0,0 0-28 15,0 0 40-15,0 0-42 0,0 0 33 0,0 0-39 16,0 0 38-16,0 0-42 0,0 0 45 0,0 0-34 15,0 0 33-15,0 0-34 0,0 0 2 0,0 0-1 16,0 0 39-16,0 0-42 0,0 0 36 0,0 0-27 16,0 0 27-16,0 0-32 0,0 0 31 0,0 0-32 15,0 0 25-15,0 0-32 0,0 0 39 16,0 0-30-16,0 0 28 0,0 0-29 16,0 0 21-16,0 0-22 0,0 0 33 0,0 0-32 15,0 0 21-15,0 0-19 0,0 0 29 0,0 0-32 16,0 0 31-16,0 0-34 0,0 0 34 0,0 0-31 15,0 0 31-15,0 0-30 0,0 0 23 0,0 0-31 16,9-2 39-16,-9 2-44 0,0 0 47 0,0 0-40 16,0 0 37-16,0 0-30 0,0 0 28 0,0 0-30 15,0 0 33-15,0 0-34 0,0 0 31 0,0 0-36 16,0 0 36-16,0 0-38 0,0 0 41 0,0 0-34 16,0 0 19-16,0 0-15 0,0 0 25 0,0 0-26 15,0 0 17-15,0 0-23 0,0 0 33 0,0 0-23 16,0 0 25-16,0 0-30 15,0 0 33-15,0 0-31 0,0 0 24 0,0 0-30 16,0 0 27-16,0 0-24 0,0 0 26 0,0 0-24 16,0 0 28-16,0 0-29 0,0 0 29 0,0 0-53 15,0 0 61-15,0 0-38 0,0 0 27 0,0 0-32 16,0 0 36-16,0 0-30 0,0 0 31 0,0 0-31 16,0 0 39-16,0 0-42 0,0 0 32 0,0 0-33 15,0 0 23-15,0 0-26 0,0 0 36 0,0 0-36 16,0 0 38-16,0 0-33 0,0 0 33 0,0 0-33 15,0 0 35-15,0 0-36 0,0 0 31 0,0 0-35 16,0 0 10-16,0 0-9 0,0 0 40 16,0 0-45-16,0 0 43 0,0 0-33 15,0 0 32-15,0 0-30 0,0 0 31 0,0 0-37 16,0 0 36-16,0 0-36 0,0 0 31 0,0 0-27 16,0 0 29-16,0 0-30 0,0 0 19 0,0 0-11 15,0 0 20-15,0 0-35 0,0 0 41 0,0 0-41 16,0 0 39-16,0 0-33 0,0 0 30 0,0 0-30 15,0 0 33-15,0 0-34 0,0 0 31 0,0 0-36 16,0 0 26-16,0 0-23 0,0 0 33 16,0 0-21-16,0 0-13 0,0 0 8 0,0 0 39 15,0 0-47-15,0 0 28 0,0 0-36 0,0 0 37 16,0 0-36-16,0 0 31 0,0 0-28 16,0 0 26-16,0 0-25 0,0 0 24 0,0 0-24 15,0 0 30-15,0 0-39 0,0 0 41 0,0 0-39 16,0 0 29-16,0 0-16 0,0 0 24 0,0 0-22 15,0 0 25-15,0 0-22 0,0 0 22 0,0 0-32 16,0 0 27-16,0 0-17 0,0 0 1 0,0 0 26 16,0 0-25-16,0 0 23 0,0 0-24 0,0 0 25 15,5-4-24-15,-5 4 17 0,0 0-16 0,0 0 31 16,0 0-35-16,0 0 27 0,0 0-25 0,0 0 26 16,0 0-28-16,0 0 28 0,0 0-27 0,0 0 19 15,0 0-20-15,0 0 28 0,0 0-27 16,0 0 25-16,0 0-26 0,0 0 25 15,0 0-23-15,0 0 25 0,0 0-27 0,0 0 19 16,0 0-17-16,0 0 30 0,0 0-33 0,0 0 25 16,0 0-29-16,0 0 34 0,0 0-28 0,0 0 29 15,0 0-31-15,0 0 12 0,0 0-14 0,0 0 30 16,0 0-29-16,0 0 4 0,0 0 23 0,0 0-20 16,0 0 25-16,0 0-26 0,0 0 23 0,0 0-35 15,0 0 30-15,0 0-22 0,0 0 30 16,0 0-29-16,0 0-5 0,0 0 12 0,0 0 22 0,0 0-26 15,0 0 23-15,0 0-39 0,0 0 35 16,0 0-27-16,0 0 13 0,0 0 24 16,0 0-28-16,0 0 25 0,0 0-29 0,0 0 27 15,0 0-25-15,0 0 4 0,0 0-12 0,0 0 34 16,0 0-30-16,0 0 8 0,0 0 20 0,0 0-27 16,0 0 17-16,0 0-22 0,0 0-5 0,0 0-23 15,0 0 14-15,0 0 1 0,0 0 6 0,0 0-10 16,0 0-4-16,0 0-5 0,0 0-8 0,0 0-15 15,0 0-14-15,0 0-39 0,0 0-28 0,0 0-66 16,0 0-79-16,0 0-128 0,0 0-474 0,0 0-455 16</inkml:trace>
  <inkml:trace contextRef="#ctx0" brushRef="#br0" timeOffset="-200120.99">30433 1088 333 0,'0'0'543'0,"0"0"-128"0,0 0-92 16,0 0-34-16,0 0-14 0,0 0-10 0,0 0-13 15,0 0-40-15,0 0-36 0,0 0-37 0,0 0-31 16,6 3-35-16,-6-3 0 0,10-1-13 0,-10 1-13 16,18-1-11-16,-4-1-15 0,3 2 0 0,2-3-3 15,0 1-8-15,-1 0-17 0,2 2-27 0,-3-3-42 16,1 2-43-16,-4-2-30 0,1 2-47 15,-3 0-3-15,1 0-89 0,-4-1-5 0,-9 2-116 16,11-5-193-16,-11 5-114 0</inkml:trace>
  <inkml:trace contextRef="#ctx0" brushRef="#br0" timeOffset="-199887.48">30549 959 227 0,'0'0'329'0,"-8"-8"-90"0,8 8 52 15,-4-5-43-15,4 5-25 0,-5-7-16 0,5 7-20 0,0 0-27 16,-3-5-28-16,3 5-17 0,0 0-19 16,-4-5-19-16,4 5-17 0,0 0-15 15,0 0-10-15,0 0-13 0,0 0 3 0,0 0 3 16,-3 7 0-16,3 0 1 0,3 5-2 0,-2 1-6 16,0 4-1-16,2 1-3 0,-2 3-1 0,2 4-5 15,-1-1 0-15,-2 3-6 0,3-2-27 0,-2 2-68 16,0-2-33-16,2-1-108 0,-2 0-51 0,2-2-74 15,-1-2-214-15,1-3-86 0</inkml:trace>
  <inkml:trace contextRef="#ctx0" brushRef="#br0" timeOffset="-199253.37">31145 834 424 0,'0'0'548'0,"0"-7"-139"0,0 7-94 15,0 0-65-15,-3-8-47 0,3 8-26 16,-5 3-36-16,0 3 3 0,-2 5-14 0,-3 2-21 16,1 6-20-16,-4 5-9 0,-3 11-19 0,-1 0-14 15,-1 2-6-15,3 2-6 0,0 2-9 0,-2-1-16 16,3 0-20-16,-1-2-55 0,2 1-82 0,1-3-63 15,2-4-99-15,2-2-64 0,1-2-299 0,0-5-180 16</inkml:trace>
  <inkml:trace contextRef="#ctx0" brushRef="#br0" timeOffset="-198354.78">31303 1128 308 0,'0'0'458'0,"0"0"-99"0,0 0-93 16,0 0-32-16,0 0-40 0,0 0-13 0,0 0-43 16,0 0-9-16,0 0-13 0,0 0-6 15,6 5 13-15,-6-5-26 0,21 2-19 0,-6-1-5 16,3 0-22-16,1-1-3 0,4 2-33 0,-1-2-38 15,1-2-123-15,1 1-142 0,-1 0-510 0,0-1-324 16</inkml:trace>
  <inkml:trace contextRef="#ctx0" brushRef="#br0" timeOffset="-195905.69">30605 1718 364 0,'5'-4'510'0,"-1"-1"-111"0,0 0-100 16,-4 5-17-16,5-9-2 0,-5 9-2 0,8-8-7 16,-8 8-27-16,2-7-27 0,-2 7-71 0,4-7-9 15,-4 7-34-15,-1-5-16 0,1 5-27 0,-4-7-9 16,4 7-15-16,-9-2-27 0,9 2 13 0,-11 1 7 15,11-1-17-15,-17 8-4 0,9-4-2 16,1 4 8-16,-1 1-26 0,-2-1 21 0,3 0-8 16,2 4 7-16,1-2-7 0,2 1 5 15,-1 1-7-15,6-2 4 0,1 2-8 0,2 0-1 16,3-2-35-16,4 0-36 0,1-1-32 0,4 0-33 16,0-2-16-16,-2-1-35 0,3-1-18 0,-1-1-42 15,0-2-30-15,-1 0-52 0,-2 0-1 0,-1-2-205 16,0 0-47-16</inkml:trace>
  <inkml:trace contextRef="#ctx0" brushRef="#br0" timeOffset="-195705.34">30866 1784 327 0,'0'0'394'0,"0"0"-74"15,0 0-65-15,0 0-21 0,0 0-22 0,0 0 27 16,0 0 27-16,1 8-16 0,-1-1-35 0,0 1-39 15,0 1-36-15,0 4-23 0,0 2-26 0,0 1-20 16,0-1-21-16,0 2-7 0,0 1-36 0,0 0-64 16,0 1-57-16,0-1-76 0,0 0-57 0,0-1-97 15,0 0-67-15,3-4-233 0,-2-1-155 16</inkml:trace>
  <inkml:trace contextRef="#ctx0" brushRef="#br0" timeOffset="-195388.22">31254 1599 6 0,'0'0'600'0,"3"-8"-200"0,-3 8-71 0,0 0-82 16,0 0-16-16,0 0-8 0,-8 1 4 16,2 7-32-16,1 1-29 0,-2 5-26 0,0 3-27 15,-1 2-24-15,-2 4-16 0,1 4-13 0,0-2-8 16,0 1-14-16,0 2-8 0,1 0-5 0,1 0 0 16,-2-1-6-16,2 0-6 0,1-3-10 0,-2-2-21 15,3-1-40-15,-1-2-28 0,2-3-60 0,0-1-30 16,0-2-93-16,0-2-42 0,2 0-85 0,-2-2-180 15,0-2-91-15</inkml:trace>
  <inkml:trace contextRef="#ctx0" brushRef="#br0" timeOffset="-195054.29">31529 1675 346 0,'0'0'477'16,"0"-7"-110"-16,0 7-86 0,0-8-57 0,0 8-33 16,-5-5-20-16,5 5-5 0,-9-3-3 0,9 3-26 15,-11 3-19-15,4 1-11 0,-3 3-19 16,1 2-6-16,-1 2-13 0,-2 1-6 0,2 2-8 15,1 3-8-15,-1 0-15 0,2-3-3 0,3 1-3 16,0-1-1-16,2 2-5 0,2-5-2 0,1 3-2 16,1 0 0-16,3 0-4 0,1-3-7 0,2 1-13 15,3-3-30-15,-1 0-54 0,1-2-55 0,2-3-89 16,-1 1-89-16,2-3-70 0,1-3-272 0,-1 0-175 16</inkml:trace>
  <inkml:trace contextRef="#ctx0" brushRef="#br0" timeOffset="-194755.85">31800 1821 338 0,'0'0'523'16,"0"0"-121"-16,0 0-94 0,12 0-60 0,-12 0-38 15,0 0-21-15,10-5-31 0,-10 5-34 0,0 0-24 16,15 2-21-16,-15-2-20 0,9 3-10 0,-9-3-11 15,9 6-12-15,-9-6-3 0,9 8 1 16,-8-2-5-16,2 1-2 0,-2 3-2 0,-2-1 0 16,-2 2-7-16,2-2 11 0,-2 3 0 0,-2 1 15 15,0 1 4-15,1-4 10 0,1 1-6 16,-1 0 3-16,1 0-1 0,-1-1-6 0,3 0-5 16,-3-1-2-16,3 1-2 0,0-2-4 0,1 1-3 15,0-2-5-15,2-1-3 0,3 1-3 0,0-1-10 16,3-1-38-16,0-1-57 0,3 2-37 0,-2-5-56 15,5-1-131-15,-1 0-74 0,0 0-347 0,2-4-244 16</inkml:trace>
  <inkml:trace contextRef="#ctx0" brushRef="#br0" timeOffset="-194422.22">32198 1678 207 0,'0'0'338'0,"6"-8"-88"16,-6 8-33-16,2-7 18 0,-2 7-11 16,4-7-12-16,-4 7-20 0,0 0-28 0,3-4-27 15,-3 4-31-15,0 0-31 0,0 0-10 0,0 0 8 16,0 0 17-16,-4 3 20 0,-1 5-7 0,1 1-17 15,-3 1-13-15,0 2-8 0,1 3-13 0,-1-3-11 16,3 3-5-16,-2-1-15 0,4 0 4 16,-1-1-2-16,0-1-7 0,3-2 0 0,3 3-4 15,0-2-12-15,0-1-25 0,2 0-60 0,3-3-43 16,-3 3-49-16,7-6-69 0,-2 1-38 0,0-1-454 16,4-2-242-16</inkml:trace>
  <inkml:trace contextRef="#ctx0" brushRef="#br0" timeOffset="-194155.18">32431 1802 613 0,'0'0'465'0,"0"0"-95"0,0 0-89 0,0 0-24 16,0 0-21-16,0 0-29 0,0 0-40 0,0 0-37 15,0 0-23-15,0 0-32 0,0 0-8 0,0 0-14 16,11 0-13-16,-11 0-12 0,0 0-17 0,7 5-1 15,-7-5-1-15,7 5-24 0,-7-5-3 0,4 6 6 16,-4-6-6-16,1 9 5 0,-1-9-12 16,-4 9 6-16,1-4-10 0,-2 1-2 0,3 0 8 15,-6 2-13-15,6-2 1 0,-2 2 6 0,0-1 1 16,1 0 2-16,1 0-1 0,-1-1 2 0,2 2-3 16,0-1 9-16,2 2 1 0,-1-1 1 0,2-1 6 15,1 2 6-15,0-1 0 0,0 0 2 0,1 1-2 16,0-1 5-16</inkml:trace>
  <inkml:trace contextRef="#ctx0" brushRef="#br0" timeOffset="-192656.32">32117 1517 112 0,'0'0'465'0,"1"-9"-133"0,-1 9-24 16,3-11-59-16,-3 11-9 0,4-11-14 15,-3 5-16-15,-1 6-4 0,3-13-37 0,-1 8-4 16,-2 5-30-16,4-13-10 0,0 9-19 0,-3-4-4 15,-1 8-17-15,4-9-7 0,-4 9-11 0,1-9-9 16,-1 9-15-16,1-7-11 0,-1 7-14 0,4-5-17 16,-4 5 2-16,0 0-2 0,-5 7-2 0,0 4-2 15,-4 10 13-15,-2 7-3 0,-7 10-2 0,1 8 1 16,-5 9 4-16,1 9-7 0,0 1 5 0,-2 2 0 16,4 2-5-16,0-3-16 0,0 3-40 0,3-1-47 15,1-3-73-15,2-4-96 0,3-10-104 16,2-2-451-16,2-8-362 0</inkml:trace>
  <inkml:trace contextRef="#ctx0" brushRef="#br0" timeOffset="-190439.72">29078 2171 224 0,'8'-4'599'0,"-2"-1"-138"15,-6 5-119-15,9-6-62 0,-9 6-62 0,6-5-35 16,-6 5-50-16,7-4-26 0,-7 4-32 0,0 0-15 16,0 0-17-16,0 0-3 0,4 9-13 0,-6 0-2 15,-1 6-3-15,-1 7 2 0,-3 0-6 16,1 8-5-16,-3 4 7 0,1 4-5 0,-1-1 1 15,0 0-5-15,2-4 8 0,-1-2-5 0,2-1 3 16,-2-1 2-16,3-4 7 0,-3-3 2 0,3-3 5 16,1 0 6-16,0-4-1 0,-1-1 14 15,4-2 13-15,-2-1 7 0,1-2 7 0,-2 0 0 16,4-1 0-16,-1-2-12 0,1-6 20 16,-1 13-11-16,1-13-10 0,0 0-9 0,2 6-12 0,-2-6-8 15,14-2-7-15,-6-1-7 0,2-2-10 0,4 1 0 16,0-1-3-16,5 0-5 0,3-2-5 0,0 1-2 15,2-1 2-15,0 1-6 0,2-1-3 16,-2 2-26-16,-1 1-34 0,3-1-32 0,-3 0-20 16,-4 2-15-16,1 2-14 0,-2-3-10 0,-1 2-25 15,-1-2-9-15,-3 1-62 0,0 2-5 0,-3-1-49 16,-1 1-27-16,-9 1-228 0,17-3-81 0</inkml:trace>
  <inkml:trace contextRef="#ctx0" brushRef="#br0" timeOffset="-189740.03">29652 2269 353 0,'0'0'309'0,"-4"-10"-34"15,4 10-48-15,-1-6-38 0,1 6-7 0,-3-8-36 16,3 8-45-16,0 0-13 0,0 0-22 0,0 0-10 16,0 0-4-16,-9 13-6 0,7-2-8 0,-1 4-7 15,-2 6-6-15,1 1-3 0,0 2 15 0,0-1-26 16,-2 2 20-16,4-1-23 0,-2-1 14 0,1-1-14 16,1-4 9-16,-1-1-18 0,0-1 17 0,2-3-19 15,0-3 5-15,-2 2 6 0,3-3 31 16,-1-2 9-16,1 0 22 0,0-7-22 15,-1 7-3-15,1-7-27 0,0 0 7 0,1-9-15 16,0 0 6-16,-1-2-14 0,4-6 8 0,-3-1-16 16,2-3 0-16,0-3 2 0,0 0-2 0,0-1 1 15,0 3 2-15,-1-2 0 0,2 0 5 0,0 3 7 16,-2 2-11-16,1 0 13 0,-1 4-12 0,1-1 9 16,-2 4-11-16,3 0 9 0,-3 1-13 0,2 3 6 15,-2 1-16-15,-1-1 13 0,3 2-13 0,-3 6 12 16,2-5-6-16,-2 5 10 0,0 0-5 0,0 0 6 15,10 3-10-15,-6 3 4 0,-1 1 10 16,1-1-6-16,0 5 0 0,1-4 0 0,0 3 1 16,0 1 0-16,1-1 0 0,1 1 3 0,-2-3-2 15,2 2 1-15,1-3 4 0,-3 0-6 0,4 0 5 16,-2 0 0-16,0-3 4 0,-7-4 0 0,16 5 0 16,-16-5-2-16,16 0-2 0,-7-3 3 0,0 1-1 15,1-3-1-15,-1-2-7 0,3 0 2 0,-1-4-3 16,-2 0-2-16,0-1 11 0,1-1-15 0,-2 3 14 15,1-4-13-15,-4 0 13 0,5 3-12 0,-5-1 14 16,1 2-11-16,-1 2 11 0,-1-1-14 0,-2 2 7 16,3 1-26-16,-1 0 27 0,-4 6-15 0,5-9 10 15,-5 9-8-15,0 0 13 0,0 0-8 16,9 4 11-16,-6 4-9 0,-2 1 4 0,0 3-1 16,-1 6 0-16,0 0 1 0,3 2 15 0,-6 5-17 15,3 0 13-15,0 0-13 0,0 0 9 0,0 1-14 16,0-2 4-16,-1-4-53 0,1-1-18 15,0 1-73-15,0-3-41 0,0-2-87 0,-1-3-304 16,2 1-90-16</inkml:trace>
  <inkml:trace contextRef="#ctx0" brushRef="#br0" timeOffset="-187207.38">29326 3278 15 0,'0'0'96'0,"0"0"4"0,0 0-44 0,0 0 12 16,0 0-37-16,-10-2 11 0,10 2-27 0,0 0 17 15,0 0-26-15,0 0 27 0,0 0-8 0,0 0 35 16,-7-5-6-16,7 5 40 0,0 0-17 0,0 0 38 16,0 0-14-16,0 0 13 0,0 0 11 0,0 0 4 15,0 0 15-15,0 0 9 0,0 0 9 0,0 0 0 16,0 0 0-16,0 0 2 0,0 0-10 16,0 0-9-16,0 0-6 0,-2-4-10 15,2 4-8-15,0 0-9 0,0 0-13 0,0 0-17 16,0 0-14-16,0 0-28 0,0 0 1 0,0 0-4 15,0 0-8-15,0 0-6 0,0 0-5 0,0 0-9 16,0 0 1-16,0 0 1 0,0 0-4 0,0 0-2 16,0 0 0-16,0 0-2 0,0 0-1 0,0 0 0 15,0 0 3-15,0 0-16 0,0 0 18 0,0 0-6 16,0 0 3-16,0 0 1 0,0 0-25 0,0 0 25 16,0 0 1-16,0 0-3 0,0 0 3 0,0 0-4 15,0 0 0-15,0 0-2 0,0 0 3 16,0 0-3-16,0 0 2 0,0 0-3 0,0 0 1 15,0 0-1-15,0 0 1 0,0 0 0 16,0 0-2-16,0 0 3 0,0 0 2 0,0 0-5 16,0 0 0-16,0 0 2 0,0 0-1 0,0 0 1 15,0 0 0-15,0 0 3 0,0 0-3 0,0 0 1 16,0 0 1-16,0 0 0 0,0 0-2 0,0 0 1 16,0 0 1-16,0 0-6 0,0 0 5 0,0 0-31 15,0 0 35-15,0 0-1 0,0 0-3 0,0 0 2 16,0 0-9-16,0 0 6 0,0 0-1 0,0 0 0 15,0 0 2-15,0 0 0 0,0 0-1 16,0 0 2-16,0 0 0 0,0 0-15 0,0 0 20 16,0 0-2-16,0 0-1 0,0 0 2 0,0 0 0 15,0 0 4-15,0 0 2 0,0 0 4 16,0 0 4-16,0 0 7 0,0 0-5 0,0 0 11 16,0 0-4-16,0 0 3 0,0 0-9 0,0 0 7 15,0 0-8-15,0 0 6 0,0 0-12 0,0 0 4 16,0 0-10-16,0 0 5 0,0 0-13 0,0 0 6 15,0 0-11-15,0 0 7 0,0 0-7 0,0 0 8 16,0 0-9-16,0 0 8 0,0 0-9 0,0 0 10 16,0 0-8-16,0 0 13 0,9-4-9 15,-9 4 9-15,0 0-4 0,11-4 5 0,-11 4-11 0,17-3 8 16,-8 1-13-16,2 0 14 0,3-1-8 16,-1 0 5-16,6 1-6 0,0 0 6 0,2 1-11 15,1-2 10-15,4 3-11 0,0-2 10 16,2 0-8-16,-1 2 7 0,1-1-5 0,3 1 1 15,-2 0 2-15,2 1 3 0,-3-1-9 0,1 0 6 16,-1 0-7-16,-1-1 14 0,-4 1-13 0,0 0 6 16,-1 0-7-16,0 0 8 0,-2 0-6 0,-2 0 11 15,2-1-11-15,-3-2 8 0,1 3-8 0,-1-2 12 16,-1 0-7-16,2 2 2 0,-1-1-8 0,-2-1-2 16,0 1 6-16,2-1 6 0,-3 1-9 15,1-1 8-15,-2 2-15 0,4-4 18 0,-3 4-17 0,-1-2 16 16,1 0-14-16,0 1 10 0,0 1-5 15,-3 0 6-15,3 0-11 0,-2 0 12 0,-12 0-11 16,24 0 10-16,-24 0-6 0,22 0 6 16,-22 0-13-16,20 0 15 0,-20 0-12 0,22 0 10 15,-22 0-8-15,18 1 14 0,-7-2-16 0,-11 1 9 16,17 1-7-16,-17-1 9 0,19 2-9 0,-19-2 5 16,19 0-3-16,-19 0 6 0,16 0-5 0,-16 0 12 15,14 0-15-15,-14 0 11 0,11 2-7 0,-11-2 10 16,0 0-10-16,16 0 12 0,-16 0-11 0,0 0 6 15,0 0-7-15,16 0 5 0,-16 0-5 16,0 0 6-16,0 0-10 0,11 1 8 0,-11-1-9 16,0 0 14-16,0 0-16 0,0 0 10 0,0 0-8 15,12-1 8-15,-12 1-8 0,0 0 11 0,0 0-8 16,0 0 4-16,0 0-5 0,0 0 8 16,0 0-10-16,0 0 11 0,0 0-9 0,9 1 6 15,-9-1-2-15,0 0 8 0,0 0-13 0,0 0-14 16,0 0 16-16,0 0 11 0,0 0-13 0,0 0 10 15,0 0-9-15,0 0 7 0,0 0-4 0,0 0-1 16,0 0 1-16,0 0 5 0,0 0-14 0,0 0 13 16,0 0-7-16,0 0 7 0,0 0-8 0,0 0 8 15,0 0-8-15,0 0 10 0,0 0-9 16,0 0 11-16,0 0-12 0,0 0 8 0,0 0-6 16,0 0 9-16,0 0-10 0,12-1 9 0,-12 1-10 15,0 0 0-15,0 0 8 0,0 0 4 0,0 0-9 16,0 0 8-16,0 0-12 0,0 0-5 15,0 0 10-15,0 0 10 0,0 0-11 0,0 0 9 16,0 0-12-16,0 0 11 0,0 0-8 0,0 0 5 16,0 0-8-16,0 0 9 0,0 0-12 0,0 0 16 15,0 0-12-15,0 0 10 0,0 0-8 0,0 0 7 16,0 0-10-16,0 0 10 0,0 0-10 0,0 0 8 16,0 0-7-16,0 0 7 0,0 0-8 15,0 0 5-15,0 0-5 0,0 0 11 0,0 0-6 16,0 0 5-16,0 0-9 0,0 0 9 0,0 0-11 15,0 0 11-15,0 0-11 0,0 0 11 0,0 0-12 16,0 0 9-16,0 0-5 0,0 0 6 0,0 0-5 16,0 0 10-16,0 0-14 0,0 0 10 15,0 0-9-15,0 0 11 0,0 0-11 0,0 0 11 16,0 0-10-16,0 0 7 0,0 0-7 0,0 0 10 16,0 0-8-16,0 0 5 0,0 0-8 15,0 0 10-15,0 0-9 0,0 0 8 0,0 0-9 0,0 0 12 16,0 0-11-16,0 0 9 0,0 0-7 0,0 0 4 15,0 0-7-15,0 0 11 0,0 0-14 0,0 0 13 16,0 0-8-16,0 0 9 0,0 0-7 16,0 0 3-16,0 0 0 0,0 0 2 0,0 0-10 15,0 0 3-15,0 0-1 0,0 0 11 0,0 0-11 16,0 0 6-16,0 0-9 0,0 0 10 0,0 0-7 16,0 0 12-16,0 0-12 0,0 0 7 0,0 0-7 15,0 0 9-15,0 0-10 0,0 0 10 16,0 0-10-16,0 0 9 0,0 0-6 0,0 0 2 15,0 0-2-15,0 0 7 0,0 0-10 0,0 0 8 16,0 0-8-16,0 0 12 0,0 0-13 0,0 0 9 16,0 0-2-16,0 0 1 0,0 0-10 15,0 0-17-15,0 0 25 0,0 0 6 0,0 0-6 16,0 0 7-16,0 0-12 0,0 0 11 0,0 0-11 16,0 0 9-16,0 0-9 0,0 0-6 0,0 0 15 15,0 0-8-15,0 0-5 0,0 0 13 0,0 0-9 16,0 0 12-16,0 0-17 0,0 0 7 0,0 0-25 15,0 0-14-15,0 0-12 0,0 0-21 0,0 0-24 16,0 0-31-16,0 0-35 0,0 0-51 16,0 0-75-16,0 0-72 0,0 0-82 0,0 0-215 15,0 0-172-15</inkml:trace>
  <inkml:trace contextRef="#ctx0" brushRef="#br0" timeOffset="-186136.85">31086 3128 264 0,'1'-7'467'0,"-1"7"-123"15,0 0-72-15,0 0-57 0,0 0-18 0,0 0-24 16,-13 0 2-16,13 0-11 0,-9 9-22 0,2-1-26 16,-1 1-21-16,-1 2-13 0,1 0-25 0,-2 2-4 15,0 3-12-15,-2 1-7 0,2-3-11 0,1 3 1 16,3-2-17-16,-2-2-11 0,-1 1-51 0,3-3-38 16,-1 0-35-16,2-2-58 0,-1 0-24 15,1-1-70-15,1-2-23 0,0 0-224 16,4-6-31-16</inkml:trace>
  <inkml:trace contextRef="#ctx0" brushRef="#br0" timeOffset="-185974.35">30862 3219 458 0,'-1'-11'335'0,"1"11"-63"0,0-6-52 16,0 6-45-16,0 0-21 0,1-6 14 0,-1 6 9 15,0 0-17-15,10 0-19 0,-10 0-26 0,14 8-19 16,-6-4-16-16,0 3-20 0,3 0-6 15,1 3-19-15,0-3 2 0,0 3-14 0,2 0-4 16,1 2-66-16,1-2-65 0,-2 0-118 16,0-2-80-16,0 1-347 0,0-3-165 0</inkml:trace>
  <inkml:trace contextRef="#ctx0" brushRef="#br0" timeOffset="-185724.26">31500 3144 373 0,'0'0'402'0,"10"-2"-93"16,-10 2-77-16,0 0-52 0,0 0 7 0,8 3-8 15,-8-3 11-15,0 7-34 0,0-7-22 0,0 12-37 16,-3-4-12-16,3-1-29 0,-1 3 2 0,-2-1-17 15,2 0-5-15,-3 3-16 0,3-3 3 0,-2 1-22 16,1-1-38-16,0 0-82 0,-1-1-70 0,0-1-126 16,-1 2-348-16,2-4-172 0</inkml:trace>
  <inkml:trace contextRef="#ctx0" brushRef="#br0" timeOffset="-185507.25">31364 3212 390 0,'0'0'530'0,"0"0"-119"0,0 0-95 0,0 0-59 15,-1-7-11-15,1 7 14 0,0 0-14 0,0 0-29 16,15 2-39-16,-15-2-36 0,16 3-32 0,-5 2-21 16,1-2-21-16,-1 0-17 0,3 1-37 0,4 0-72 15,-5 3-69-15,1-2-60 0,1-2-125 0,-2 2-81 16,1 0-384-16,-1-3-293 0</inkml:trace>
  <inkml:trace contextRef="#ctx0" brushRef="#br0" timeOffset="-185256.52">31966 3090 220 0,'0'0'627'0,"0"0"-162"0,0 0-122 15,0 0-60-15,0 0-47 0,-6 5-25 16,6-5-13-16,-10 6-10 0,3 1-30 0,1 0-30 16,-1 0-25-16,-3 4-25 0,1 0-15 0,2 1-21 15,-2 0-37-15,0-1-39 0,0 0-46 0,1 2-31 16,2-1-61-16,-3-2-48 0,2-1-82 0,2-1-46 15,-1 2-309-15,1-5-166 0</inkml:trace>
  <inkml:trace contextRef="#ctx0" brushRef="#br0" timeOffset="-185074.34">31799 3161 458 0,'2'-8'474'0,"-2"8"-79"0,5-5-18 0,-5 5 2 15,8-1-23-15,-8 1-34 0,14 0-41 0,-5 3-45 16,-1-1-74-16,2 2 6 0,3 1-35 0,-2-1-27 16,5 4-25-16,-2 0-37 0,2 1-42 0,2 0-123 15,-1 2-120-15,0-2-110 0,-1 4-139 0,-2-3-383 16,1 0-424-16</inkml:trace>
  <inkml:trace contextRef="#ctx0" brushRef="#br0" timeOffset="-180424.45">29355 3745 309 0,'0'0'546'16,"-10"-2"-159"-16,10 2-74 0,-13 0-81 0,13 0-19 15,-15 2-49-15,7 2-20 0,-2-1-33 0,2 1-20 16,2 3-17-16,-2 0-14 0,3 3-11 0,0-1-12 16,4 2-24-16,0-1 15 0,2 1 8 0,0-1-30 15,7 1 8-15,-3-3-30 0,3 2 16 0,1-4-24 16,1 2 26-16,0-4-20 0,0-1 15 0,3-1-9 16,-3-1 22-16,-10-1-13 0,23 0 16 0,-13-1-13 15,1-2 19-15,-1 0 20 0,-1-1 0 0,-1-3 21 16,-1 2 12-16,-2-1 10 0,2-3-10 0,-5 2 6 15,1 2-10-15,-1-4-8 0,-2 1-3 16,0 1-9-16,-1 0 9 0,-3 1-25 0,2-3 5 16,-2 4-24-16,-3 0 9 0,0-2-20 15,0 4 5-15,-2 1-18 0,9 2 4 0,-15-4-47 16,15 4-39-16,-15 0-50 0,15 0-56 0,-17 3-49 16,17-3-41-16,-10 5-53 0,10-5-77 0,-5 9-154 15,5-9-88-15</inkml:trace>
  <inkml:trace contextRef="#ctx0" brushRef="#br0" timeOffset="-180043.03">29725 3765 69 0,'0'0'574'0,"7"-4"-153"15,-7 4-71-15,7-7-29 0,-7 7-45 0,0 0-1 16,2-5-54-16,-2 5-31 0,0 0-36 0,0 0-28 15,0 0-27-15,-14 0-18 0,14 0-16 0,-10 7-10 16,2-1-8-16,4 1-16 0,-3 3-5 0,2-3-5 16,1 5-3-16,0-4-8 0,1 3-2 0,3 0-2 15,0 0-4-15,3 0-4 0,0-1 0 0,3-1-4 16,-1-2 16-16,5 0-20 0,-1-2 16 0,3-1-16 16,-1-2 11-16,2-1-16 0,0-1 16 15,0-3-13-15,-2 2 18 0,2-4-12 16,0 0-5-16,-2 0 6 0,-1 1 6 0,1-5 2 15,-4 2 2-15,1 0-3 0,-2-3-2 0,-2 2 19 16,1-1-13-16,-2-1 21 0,-2 3-11 0,-1 0 9 16,0 0-20-16,-1-1 11 0,-3 4-17 0,0-4 10 15,-1 3-18-15,-1 1 9 0,6 4-12 0,-16-3 14 16,16 3-19-16,-14-5-8 0,14 5-46 0,-15 2-39 16,7 2-54-16,8-4-66 0,-9 5-69 0,9-5-44 15,-2 9-370-15,2-9-219 0</inkml:trace>
  <inkml:trace contextRef="#ctx0" brushRef="#br0" timeOffset="-179657.33">30196 3721 389 0,'0'0'419'16,"-7"-4"-67"-16,7 4-104 0,-9-2-2 0,9 2-44 15,-12 1-1-15,12-1-56 0,-15 5-10 0,7-3-49 16,0 3 8-16,0 1-37 0,0 3-14 16,1-1-8-16,2 2 12 0,-1 1-31 0,1 3 17 15,2-2-28-15,1-1 13 0,2 0-25 16,0 3 14-16,2-5-27 0,2 2 8 0,2-4-36 16,1 1 25-16,-1-1-26 0,3-2 25 0,3-2-16 15,-2-1 35-15,-10-2-18 0,23 0 21 0,-13-3-8 16,2-2 22-16,0 1-35 0,-1-1 8 0,0-2-4 15,-1 0 15-15,-2 0 3 0,0-1 38 0,-1 2-15 16,-2-2 34-16,-1 0-10 0,0 2 33 0,-1 0-18 16,-3 6-2-16,1-9-33 0,-2 1 13 0,1 8-25 15,-5-6 11-15,5 6-23 0,-9-4 10 0,9 4-33 16,-12-5-23-16,12 5-76 0,-9-2-42 16,9 2-79-16,-10 2-57 0,10-2-65 0,-9 5-167 15,9-5-33-15</inkml:trace>
  <inkml:trace contextRef="#ctx0" brushRef="#br0" timeOffset="-179309.69">30580 3766 533 0,'0'0'383'0,"0"0"-49"0,0 0-92 0,-11 0-15 15,11 0 12-15,-11 2-30 0,11-2-20 16,-12 6-52-16,7-1-32 0,-2-1-3 0,0 1-38 0,1 5 3 16,1-3-30-16,-2 3 10 0,5-2-23 15,-2 3 8-15,0-1-26 0,4 1 13 0,0-3-21 16,4 3 10-16,1-4-24 0,-1 3 11 0,2-6-20 16,2 2 9-16,2-1-20 0,-1-2 19 0,-9-3-27 15,19 0 23-15,-6-2-20 0,-3-1 36 0,3-1-23 16,-3-1 25-16,1 2-15 0,0-5 30 0,-2 2-23 15,0-3 33-15,-1 2-21 0,-2 0 31 16,-1-4-12-16,-1 2 21 0,-3-1-21 0,2 2 20 16,-3-3-18-16,-3 2 16 0,2-1-24 15,-2 2 17-15,-1-2-28 0,-2 3 8 0,-1 1-28 16,0-1-14-16,1 3-80 0,-2 1-47 0,8 3-113 16,-14 0-71-16,14 0-318 0,-13 1-172 0</inkml:trace>
  <inkml:trace contextRef="#ctx0" brushRef="#br0" timeOffset="-177926.79">31321 3811 588 0,'0'0'512'0,"4"-7"-144"0,-4 7-50 0,0 0-45 0,2-8 9 16,-2 8-42-16,0 0-11 0,3-8-51 0,-3 8-26 15,0 0-47-15,0 0-10 0,0 0-30 16,0 0 0-16,-10 9-12 0,4-5-8 0,1 4-22 15,-1 0 7-15,0 1-19 0,-1 0 9 0,1 2-13 16,-1 2 6-16,0-3-22 0,-1-1-12 16,3 3-60-16,0-5-26 0,-2 2-53 0,2-3-54 15,0 2-77-15,0-2-41 0,1-2-64 0,4-4-255 16,-9 7-158-16</inkml:trace>
  <inkml:trace contextRef="#ctx0" brushRef="#br0" timeOffset="-177774.35">31166 3849 178 0,'0'-10'492'0,"0"10"-126"0,3-5-13 0,-3 5-40 16,2-7 12-16,-2 7-25 0,8-4-7 15,-8 4-34-15,13-2-28 0,-13 2-49 0,13 1-26 0,-13-1-37 16,19 5-15-16,-10-1-29 0,3 0-7 16,0 3-28-16,0-1-23 0,1 1-90 0,-1 0-72 15,2 3-106-15,-2-4-58 0,-2 2-82 0,1 0-87 16,-2-3-227-16,2 2-213 0</inkml:trace>
  <inkml:trace contextRef="#ctx0" brushRef="#br0" timeOffset="-177526.76">31749 3763 348 0,'0'0'484'0,"0"0"-81"16,9-2-85-16,-9 2-41 0,0 0-27 0,0 0-20 16,8-1-28-16,-8 1-5 0,0 0 9 0,0 0-32 15,-2 9-11-15,2-9-39 0,-7 13-11 0,3-8-34 16,-1 4-6-16,-2-2-26 0,1 1 1 0,1 2-19 16,-2-2 2-16,1 1-28 0,0 1-38 0,-2-3-61 15,2 1-60-15,-2 1-72 0,3-3-93 0,-2 0-89 16,1 2-397-16,6-8-338 0</inkml:trace>
  <inkml:trace contextRef="#ctx0" brushRef="#br0" timeOffset="-177292.42">31617 3808 260 0,'0'0'741'0,"0"-8"-167"16,0 8-82-16,0 0-92 0,0 0-65 0,0-6-46 15,0 6-40-15,0 0-48 0,0 0-39 0,0 0-37 16,0 0-14-16,0 0-24 0,17 3-19 0,-17-3-15 16,15 4-8-16,-6 1-22 0,2 0-35 15,-1 1-76-15,1 0-53 0,1 0-62 0,-1 0-55 16,2-1-64-16,-3 0-71 0,2-1-33 0,-2 1-328 16,1-3-263-16</inkml:trace>
  <inkml:trace contextRef="#ctx0" brushRef="#br0" timeOffset="-177060.28">32118 3723 272 0,'0'0'569'0,"0"0"-142"16,0 0-99-16,0 0-49 0,3 7-15 0,-3-7-6 15,-5 5-17-15,1 2-19 0,0-4-35 0,-2 3-48 16,1 3-18-16,-2-3-24 0,3 2-23 0,-1 0-16 16,0-1-28-16,-1 2-50 0,1-1-54 0,-2 3-57 15,3-6-71-15,-1 2-86 0,0 1-49 0,0-2-105 16,1 0-212-16,4-6-163 0</inkml:trace>
  <inkml:trace contextRef="#ctx0" brushRef="#br0" timeOffset="-176860.56">31955 3783 34 0,'0'0'753'15,"0"0"-166"-15,0 0-89 0,-8-4-57 0,8 4-61 16,0 0-27-16,0 0-30 0,0 0-35 0,0 0-28 16,0 0-35-16,6-7-8 0,-6 7-58 0,11 2-14 15,-11-2-40-15,15 6-13 0,-5-3-19 0,-1 1-16 16,4 1-16-16,0 1-30 0,0 0-35 0,-1 0-85 15,1 2-80-15,1 0-59 0,-2 1-71 0,-1-1-78 16,2 1-76-16,-2-1 2 0,1 1-413 0,1-1-443 16</inkml:trace>
  <inkml:trace contextRef="#ctx0" brushRef="#br0" timeOffset="-156916.16">29299 4760 80 0,'0'0'378'0,"0"0"-79"0,-14 0-41 16,14 0 20-16,-8-1-56 0,8 1 12 0,0 0-43 15,-11-3 4-15,11 3-42 0,0 0-9 0,-8-3-33 16,8 3-2-16,0 0-34 0,0 0 8 0,-8-3-25 15,8 3 5-15,0 0-29 0,0 0 7 0,0 0-16 16,0 0-2-16,0 0-14 0,2-5 15 0,-2 5-22 16,0 0 13-16,11-6-15 0,-3 5 16 0,-8 1-20 15,20-5 14-15,-6 3-15 0,3-1 15 0,2 0-18 16,4-1 21-16,4 2-10 0,8-6 6 16,4 4-10-16,10-1 14 0,3-3-12 0,8 3 10 15,11-2-16-15,4 2 18 0,2 1-21 16,2-3 17-16,-1 6-18 0,1-3 18 0,-2-1-15 15,1 2 12-15,0 1-14 0,0-1 18 0,-2 2-19 16,2-1 15-16,-2 2-15 0,-11 0 16 0,0-1-2 16,-4 0 1-16,3 1-4 0,-4-2-2 0,0 0-13 15,0 1 19-15,-6-1-3 0,2 0-4 0,-2 1 1 16,-3-1 0-16,-2 1-1 0,-8-2 0 0,-1 3 2 16,-1-1-3-16,-3 0 1 0,-4 0 0 0,-2-2-5 15,0 1 6-15,-1-1-18 0,-1 3 22 16,-1-3-3-16,-4 2 1 0,-1 1-2 0,-1-2-1 15,-3 2-1-15,3-1 0 0,-5 1-2 0,-3 0 4 16,4-1-1-16,-4 1 0 0,-13 0 2 0,24 0-3 16,-24 0-2-16,19 0 4 0,-19 0-2 0,17 0 0 15,-17 0 1-15,15 0 1 0,-15 0-2 0,13 0 4 16,-13 0-5-16,10-1-2 0,-10 1 1 0,0 0 0 16,13 0 2-16,-13 0 1 0,0 0-2 0,0 0 2 15,11 1 0-15,-11-1 0 0,0 0 0 0,0 0 2 16,0 0 1-16,0 0 1 0,8-3 2 0,-8 3-1 15,0 0 1-15,0 0 0 0,0 0 1 0,0 0-2 16,0 0-4-16,0 0 0 0,0 0 7 16,0 0-2-16,0 0-2 0,0 0 2 0,0 0-2 15,0 0 0-15,0 0-1 0,0 0 1 0,0 0-3 16,0 0 0-16,0 0-3 0,0 0-12 0,0 0-41 16,0 0-57-16,0 0-66 0,0 0-89 0,-8-5-85 15,8 5-342-15,0 0-205 0</inkml:trace>
  <inkml:trace contextRef="#ctx0" brushRef="#br0" timeOffset="-154566.97">29680 4627 131 0,'0'0'150'16,"0"0"-6"-16,0 0-26 0,-3-6 4 0,3 6-21 15,0 0 15-15,0 0-23 0,-2-5 5 0,2 5-25 16,0 0 38-16,0 0-52 0,-4-7 22 0,4 7-28 15,0 0 20-15,0 0-20 0,0 0 23 0,-4-4-37 16,4 4 28-16,0 0-33 0,0 0 21 0,0 0-37 16,0 0 20-16,0 0-38 0,0 0 22 0,0 0-29 15,0 0 19-15,0 0-26 0,0 0 28 0,-1 5-23 16,2 2 26-16,-1 3-28 0,3 1 28 16,-2 2-28-16,0 1 27 0,2-2-16 0,-2 1 16 15,0 0-28-15,3 1 29 0,-3-3-27 0,2 2 28 16,0-3-28-16,-1 1 25 0,-1 1-27 15,2-3 30-15,0-1-23 0,-3-1 23 0,1 1-29 16,0 0 24-16,-1-8-22 0,3 9 24 0,-3-9-28 16,3 11 34-16,-3-11-33 0,3 7 37 0,-3-7-37 15,1 8 34-15,-1-8-33 0,0 0-25 0,0 6-89 16,0-6-64-16,0 0-101 0,0 0-149 0,0 0 89 16</inkml:trace>
  <inkml:trace contextRef="#ctx0" brushRef="#br0" timeOffset="-153700.29">30394 4590 204 0,'0'0'364'0,"0"0"-35"15,-4-4-63-15,4 4-3 0,0 0-48 0,-5-7-1 16,5 7-51-16,0 0 2 0,-1-6-55 0,1 6-4 16,0 0-35-16,-5-5 18 0,5 5-21 0,0 0 8 15,0 0-29-15,-1-7 1 0,1 7-32 16,0 0 10-16,0 0-28 0,0 0 14 0,0 0-15 16,0 0 16-16,0 0-13 0,2 12 14 0,1-4-21 15,-1 1 20-15,1 1-18 0,-1 3 13 0,2 1-8 16,-1 2 16-16,1-1-25 0,-2 0 22 0,2 2-4 15,0-3-1-15,1 3-2 0,-4-4-3 16,4 2-7-16,-1-1-9 0,1 0-62 0,-2-3-67 16,1-2-72-16,0 2-70 0,-1-1-84 0,1-3-203 15,0 2-86-15</inkml:trace>
  <inkml:trace contextRef="#ctx0" brushRef="#br0" timeOffset="-153184.68">31183 4542 179 0,'0'0'459'0,"2"-6"-74"0,-2 6-45 0,0 0-21 16,4-5-30-16,-4 5-22 0,0 0-45 15,4-6-58-15,-4 6-19 0,0 0-48 0,0 0-7 16,0 0-42-16,0 0 4 0,0 0-23 0,0 0 12 15,9 6-23-15,-5-1 15 0,-3 2-23 0,4 3 16 16,0 2-21-16,-1 1 16 0,0 1-2 0,1 2-8 16,-1 0-3-16,0-1 1 0,1 2-2 0,0 0-9 15,0 0-40-15,0-2-33 0,-1 1-33 0,0 1-38 16,0-4-59-16,0 2-53 0,-1-4-33 0,1 1-87 16,-1-1-179-16,1-2-73 0</inkml:trace>
  <inkml:trace contextRef="#ctx0" brushRef="#br0" timeOffset="-152667.8">31575 4567 171 0,'0'0'190'0,"0"0"-4"16,0-8-26-16,0 8-6 0,0 0-5 0,0 0-4 16,0-8-4-16,0 8-2 0,0 0 8 0,2-7 4 15,-2 7-5-15,0 0-1 0,1-8 5 0,-1 8 1 16,0 0-19-16,0 0-8 0,1-5-5 0,-1 5-11 15,0 0-12-15,0 0-27 0,0 0-19 0,0 0-17 16,0 0-4-16,0 0-6 0,0 0-5 0,9 2 1 16,-5 5-1-16,0 3-3 0,1 0-3 0,0 3 1 15,0 2-5-15,1 2-4 0,1 2-1 16,-2 0-17-16,1 1-55 0,-2-3-52 0,2-1-92 16,-2 0-49-16,1 1-110 0,-1 0-315 0,-1-1-192 15</inkml:trace>
  <inkml:trace contextRef="#ctx0" brushRef="#br0" timeOffset="-151718.52">29911 5012 215 0,'0'0'192'0,"0"0"-43"0,-6-3-22 0,6 3-19 15,0 0-18-15,0 0-12 0,0 0-12 0,0 0 1 16,0 0 4-16,0 0 16 0,0 0 11 0,8-2 8 16,-8 2 2-16,0 0-10 0,12-2-15 0,-12 2 0 15,13-4-48-15,-13 4 16 0,15-4-4 0,-15 4-7 16,13-5-6-16,-13 5-6 0,9-4-2 0,-9 4-8 15,10-2 8-15,-10 2-37 0,9-4 25 0,-9 4-29 16,5-7 32-16,-5 7-34 0,0 0 25 16,2-6-8-16,-2 6 8 0,0 0-7 0,-9-3-27 15,9 3 32-15,0 0-30 0,-19 0 31 16,11 2-24-16,0-1 25 0,-2 2-26 0,1 0 34 16,0 4-26-16,0-3 38 0,0 2-55 0,2 2 38 15,0-1-28-15,1 1 31 0,-2 1-30 0,6-1 32 16,-2 0-28-16,1 0 39 0,3 1-38 0,0-3 36 15,3 3-37-15,-1-1 32 0,2 0-31 0,1-1 32 16,0-2-33-16,4 0 29 0,-1-1-23 0,2 0-37 16,-1 0-101-16,-9-4-72 0,22 2-325 0,-22-2-47 15</inkml:trace>
  <inkml:trace contextRef="#ctx0" brushRef="#br0" timeOffset="-151533.24">30196 5048 348 0,'0'0'343'0,"0"0"-83"16,0 0-41-16,0 0-19 0,9 2-15 0,-9-2-59 15,0 10 16-15,0-10-58 0,1 11 17 0,1-2-57 16,-1-1 24-16,0 1-43 0,1 2 27 16,-1 1-41-16,1 1 27 0,0-3-62 0,0 2-59 15,0-1-83-15,0 1-40 0,1-1-69 0,0-3-195 16,0 2 49-16</inkml:trace>
  <inkml:trace contextRef="#ctx0" brushRef="#br0" timeOffset="-151135.28">30485 5028 90 0,'0'0'453'0,"0"0"-99"0,0 0-95 16,0 0-15-16,4-5-66 0,-4 5 9 0,0 0-61 15,6-6-2-15,-6 6-52 0,7-5 14 0,-7 5-47 16,10-6 21-16,-10 6-40 0,10-6 22 16,-10 6-9-16,8-6 0 0,-8 6-16 0,9-8-17 15,-9 8-45-15,5-4 24 0,-5 4-21 0,2-8 36 16,-2 8-34-16,0 0 39 0,-2-5-33 0,2 5 32 15,-8-3-27-15,8 3 35 0,0 0-28 16,-16 2 38-16,16-2-30 0,-16 6 37 0,9-1-30 16,-1 2 37-16,-1 2-40 0,0 1 30 0,1 0-29 15,2 3 27-15,1-1-28 0,1 0 32 0,0 0-31 16,2 1 33-16,2-4-35 0,0 2 39 0,3 0-42 16,0-1 34-16,2-2-25 0,0 1 21 0,2-3-31 15,0-1-7-15,3 0-90 0,-2-2-22 16,1-2-74-16,-9-1-33 0,18 2-254 0,-18-2 14 15</inkml:trace>
  <inkml:trace contextRef="#ctx0" brushRef="#br0" timeOffset="-150885.25">30613 5097 109 0,'0'0'379'16,"0"0"-58"-16,1-6-35 0,-1 6-56 0,0 0 5 16,0 0-61-16,4-6-3 0,-4 6-59 0,0 0-2 15,0 0-46-15,5-5 14 0,-5 5-21 0,0 0-29 16,13-2 18-16,-13 2-11 0,10-1-15 0,-10 1-4 15,0 0-5-15,17 0-4 0,-17 0-4 0,9 3-3 16,-9-3 5-16,6 4-1 0,-6-4 0 16,5 10-20-16,-5-10 31 0,0 12-30 0,0-5 32 15,-2 2-24-15,-1 1 29 0,-1-1-21 0,2 1 28 16,-2-3-25-16,1 2 24 0,-1-1-27 0,1 1 26 16,1-1-27-16,1-2 22 0,1-6-33 15,-1 12 33-15,1-12-25 0,4 10 19 0,-4-10-62 16,10 7-38-16,-10-7-111 0,13 2-78 0,-13-2-92 15,19-5-165-15,-9 1-33 0</inkml:trace>
  <inkml:trace contextRef="#ctx0" brushRef="#br0" timeOffset="-150384.93">31192 4982 234 0,'0'0'404'0,"4"-9"-87"0,-4 9-39 0,0 0-39 15,0 0-38-15,2-5-17 0,-2 5-38 16,0 0-21-16,0 0-30 0,0 0-20 0,-9 4-14 16,9-4-12-16,-9 10-7 0,4-4-3 15,0 0-8-15,0 3-8 0,0-1-1 0,1 2 6 16,0-2-10-16,-1 3-9 0,4-1 1 0,-2 0-2 16,3 1 1-16,2-2-1 0,0 0 0 0,3-1-1 15,0 0-1-15,4-2-10 0,0 0-30 0,3-3-68 16,-1 0-91-16,1-1-96 0,2 0-359 0,-3-3-157 15</inkml:trace>
  <inkml:trace contextRef="#ctx0" brushRef="#br0" timeOffset="-149952.22">31387 5025 426 0,'0'0'366'0,"0"0"-74"0,0 0-51 0,0 0-47 16,0 0-35-16,0 0-35 0,4-5-20 0,-4 5-23 15,0 0-16-15,0 0-13 0,15 1-10 0,-15-1-14 16,9 2 2-16,-9-2-11 0,8 5-6 16,-8-5 2-16,10 6-8 0,-10-6-3 0,8 8-6 0,-8-8-10 15,1 9 2-15,2-1-9 0,-3-8 3 16,0 10 4-16,0-10 0 0,-3 11 5 0,3-11-1 15,-4 9 3-15,4-9-2 0,-5 9 5 0,5-9-3 16,-1 9-1-16,1-9-4 0,-4 8 1 0,4-8 0 16,0 7 4-16,0-7 2 0,4 7-4 0,-4-7-1 15,6 8 4-15,-6-8-2 0,9 9 7 0,-3-5-8 16,-1 0 2-16,1 0 0 0,-6-4-2 0,10 11-2 16,-6-6 4-16,0-1 2 0,0 1 0 0,1 3 4 15,-5-8 0-15,4 7 1 0,-4-7 10 0,2 11-22 16,-2-11 40-16,-1 10-5 0,1-10 14 15,-3 11-37-15,3-11 35 0,-7 7-34 0,2-3 28 16,-2 3-36-16,1-3 29 0,-1-1-35 0,-1 0 36 16,0 2-43-16,0-2-19 0,8-3-103 0,-15 3-63 15,15-3-118-15,-13 0-158 0,13 0 37 0</inkml:trace>
  <inkml:trace contextRef="#ctx0" brushRef="#br0" timeOffset="-149402.29">31773 4965 163 0,'0'0'443'0,"0"0"-87"0,0 0-33 15,0 0-34-15,4-6-7 0,-4 6-27 0,0 0-35 16,0 0-48-16,0 0-31 0,0 0-30 0,0 0-20 15,-8-3-25-15,8 3-5 0,-10 6-17 0,4-2 1 16,-1-1-8-16,2 3 4 0,-2 2-17 0,0-1-1 16,2 3-5-16,1-2-3 0,0 2 2 15,2 0-6-15,1 0-5 0,1-2 1 0,1 2 2 16,1-2-1-16,2 1-3 0,1-1 0 0,1 1-26 16,0-2-35-16,3-2-55 0,-3 0-53 0,5-1-77 15,-3 0-40-15,-8-4-94 0,18 3-267 0,-18-3-154 16</inkml:trace>
  <inkml:trace contextRef="#ctx0" brushRef="#br0" timeOffset="-148952.69">31919 5049 130 0,'0'0'436'0,"0"0"-113"0,0 0-9 0,0 0-68 15,1-7 0-15,-1 7-43 0,0 0-18 16,0 0-37-16,0 0-22 0,0 0-35 0,0 0-16 0,0 0-22 16,0 0-9-16,0 0-18 0,0 0 10 0,0 0-13 15,0 0 3-15,-7 8-12 0,7-8 9 16,-3 12-10-16,2-5 4 0,-2 2-11 0,3-3 1 15,0 4-4-15,0-3 4 0,0 1-1 0,0 1-3 16,3-1 0-16,-1 1 3 0,2-3 2 0,-1 0-5 16,3 1 1-16,-2-3 0 0,2 0 0 15,-6-4-3-15,12 7 3 0,-12-7-3 0,14 2-6 16,-14-2-3-16,13-4 5 0,-13 4 6 0,14-5-11 16,-14 5 10-16,11-7-11 0,-11 7 10 0,9-8-7 15,-9 8 15-15,8-6-3 0,-8 6 10 0,6-5-6 16,-6 5 2-16,0 0-11 0,7-4 3 0,-7 4-6 15,0 0 10-15,0 0-7 0,2 9 2 16,-2-3-2-16,-1 2-1 0,1 1 0 0,-1 4-1 16,-1 1-40-16,2-3-87 0,-2 6-124 0,0 0-69 15,1 2-21-15,1 1-226 0,-1 0-82 0</inkml:trace>
  <inkml:trace contextRef="#ctx0" brushRef="#br0" timeOffset="-125757.7">28641 7346 259 0,'-1'-8'411'0,"1"8"-88"16,-2-10-37-16,1 2-64 0,1 8-23 0,-1-12-8 15,-1 7-17-15,2 5-21 0,-1-12-34 0,1 12-29 16,0-7-19-16,0 7-17 0,0-7-13 0,0 7-10 15,-1-8-8-15,1 8-10 0,0 0-18 0,0 0 13 16,0 0 5-16,0 0-2 0,4 8 1 0,-3 3 3 16,2 4 4-16,-1 5-2 0,-2 5-53 15,3 3 69-15,-1 7-62 0,-2 0 14 16,2 2 49-16,-2 1-59 0,0 1 56 0,0-1-5 16,0 1-5-16,-2-4-5 0,1-2-2 0,1-4-3 15,0-5-1-15,0-3-8 0,0-2 4 0,0-2 2 16,0-5-12-16,0 2-52 0,0-8-103 0,0-6-96 15,1 9-67-15,-1-9-329 0,0 0-158 0</inkml:trace>
  <inkml:trace contextRef="#ctx0" brushRef="#br0" timeOffset="-125242.21">28627 7348 167 0,'-3'-11'520'0,"2"-2"-91"15,-3 5-54-15,4-3-22 0,-1 3-26 0,0-3-39 16,-1 4-35-16,1-3-37 0,0 4-34 0,1 6-36 16,-3-15-29-16,6 10-28 0,-3 5-19 0,2-14-14 15,2 7-8-15,5-4-16 0,1 3-5 0,3-3-57 16,5 2 54-16,0-1-52 0,5 1 53 0,4-3-56 16,1 2 57-16,0 1-57 0,-4 3 55 0,2-2-3 15,-4 3-5-15,-1 1-13 0,-2-1-3 0,-2 1-4 16,-3 3-3-16,-1 0-1 0,0-1-4 15,-13 2 6-15,21 2 0 0,-13 0 0 16,2 2 3-16,-3 3 5 0,-1 0-8 0,-2 5 6 16,-3-2 0-16,2 5 2 0,-2 3 0 0,0 2-2 15,-1 6 1-15,-1 1-2 0,1 3-48 0,0 2 60 16,1 5-49-16,3-1 62 0,-3 0-58 0,2 1 57 16,-2-1-57-16,4-1 58 0,-1 0-55 0,3-4 56 15,-2 0-5-15,1 0 2 0,-2-8-11 0,0 0 0 16,0-2 2-16,-2-4-5 0,1 1-4 0,-2-2 2 15,0-1 2-15,-1-3 1 0,0 0 6 0,-1 1-7 16,0-4 0-16,-3 4 2 0,-1-6-2 0,-2 2 6 16,-3 1-5-16,0-1 2 0,-2-3-53 15,-2 0 61-15,-1 1-51 0,-3-3 57 0,-2-1-57 0,0 2 60 16,-1-4-56-16,-3 3 68 16,0-2-68-16,1 0 66 0,2-2-9 0,-1 0-1 15,3 0-60-15,0 0 61 0,3-2-52 0,1 2 47 16,2-1-3-16,-1 0-67 0,14 1 29 0,-18-1-62 15,18 1-67-15,-12-3-58 0,12 3-79 0,-3-7-50 16,3 7-42-16,5-7-374 0,3 1-260 0</inkml:trace>
  <inkml:trace contextRef="#ctx0" brushRef="#br0" timeOffset="-124875.25">29474 7359 10 0,'3'-11'438'0,"-3"3"-86"0,0 2-34 16,0-3-14-16,0 9-24 0,0-11-15 0,0 11-20 15,-3-11-43-15,3 11-43 0,0-11-32 16,0 11-27-16,0-6-28 0,0 6-16 0,0 0-9 16,0 0-9-16,0 0 0 0,-2 12-8 0,2-2-4 15,0 5-4-15,1 4-3 0,-1 7-55 16,1 2 69-16,2 7-63 0,-1 0 57 0,2 2-54 16,-1-2 54-16,2 2-2 0,-3 0-9 0,2-3-5 15,0 0-8-15,0-2 1 0,-2-6-3 0,1-2-10 16,-2-2-12-16,1-5-33 0,-1 0-36 0,0-5-51 15,-1 2-75-15,0-8-81 0,0-6-88 0,-2 10-240 16,2-10-138-16</inkml:trace>
  <inkml:trace contextRef="#ctx0" brushRef="#br0" timeOffset="-124392.83">29381 7364 86 0,'-3'-16'451'0,"1"5"-90"15,0-5-27-15,1 4-29 0,0 3-24 0,1-5-20 16,-3 5-40-16,3-3-51 0,3 1-39 0,-1 2-27 16,1-3-25-16,2 4-10 0,2-6-18 0,3 5-2 15,-1-3-20-15,2 1-9 0,3 2-2 0,0 1-4 16,0-1-2-16,4 2-5 0,0-2-2 0,-2 5-1 16,0-1 3-16,-2-1-2 0,4 2-6 0,-4 0-2 15,0 2-1-15,-1 1 0 0,0 0 0 0,-2 0 1 16,-11 1 1-16,21 1 2 0,-11 1-14 15,-2 0 12-15,2 3 4 0,-3 3-3 0,1-1 1 16,-1 7 0-16,-1-3 1 0,0 4-1 16,1 5 1-16,-5 0 1 0,5 6-1 0,-3-1 0 15,-1 8-50-15,2-3 63 0,-1 2-52 0,1 2 56 16,-1-1-59-16,1-2 59 0,-1 0-60 0,1 1 50 16,0-7-58-16,-1 0 64 0,0 1-8 0,0-3-1 15,-2-3-1-15,1-2 3 0,0 1-10 0,-1-1 7 16,1-2-6-16,-3-3 6 0,1-1 2 0,-1 2 1 15,-1-2 5-15,-2-2 3 0,1 2 5 16,-5-1 12-16,1 1 13 0,-2-3 13 0,-3 1 1 16,-1-3 2-16,-2 3-3 0,0-5 7 0,-4 2-8 15,3-1 1-15,-3-2-5 0,1 0-4 0,-2 0-8 16,4 0-10-16,-2-2-4 0,4 1-7 0,-1-1-4 16,3-2-5-16,-1 1-11 0,12-1-40 15,-16 2-70-15,16-2-53 0,-14 0-86 0,14 0-92 16,-7-3-46-16,7 3-384 0,3-11-289 0</inkml:trace>
  <inkml:trace contextRef="#ctx0" brushRef="#br0" timeOffset="-124125.48">30021 7297 190 0,'1'-11'523'0,"1"4"-120"0,-1-1-93 0,-1 8-70 16,1-9-51-16,-1 9-44 0,3-8-27 0,-3 8-17 15,0 0-10-15,4 9-10 0,-3-3-13 0,0 7-16 16,2 4-4-16,-2 3-14 0,4 2-6 0,-2 3-3 16,-1 6-58-16,3 0 61 0,-1-2-59 0,0-2 59 15,0-2-8-15,1 0-2 0,0-1-10 16,-1-2-9-16,-2-4-50 0,2-1-56 0,-1-5-49 15,-1 1-51-15,0-3-61 0,-1-4-325 0,-1-6-107 16</inkml:trace>
  <inkml:trace contextRef="#ctx0" brushRef="#br0" timeOffset="-123675.75">30030 7182 9 0,'1'-16'455'0,"1"1"-121"15,-1 0-50-15,3 1-41 0,2 1-21 16,-1-3-22-16,3 2-21 0,0 0-30 0,2 2-23 0,1-4-34 16,2 4-22-16,1 3-16 0,-1-1-11 15,2 3-6-15,-1-1-7 0,3 3-10 0,-2 4-2 16,-1 0-8-16,2 2-5 0,0 2 0 0,-2 3-1 16,2 2-1-16,-1 3-3 0,-1 1 2 15,-2 4-4-15,-1 2 3 0,-1 2-2 0,-1-2-1 16,-1 3 1-16,-3-2 2 0,3 1 0 0,-6 2-2 15,3-4 9-15,-3 1-7 0,0-1 1 0,-2 0 2 16,4-1-5-16,-4 0 12 0,1 0-8 0,1 1-5 16,-1-1 0-16,0 2 0 0,-1 0 6 0,3-1-66 15,2-1 60-15,-3 3-68 0,3 1 53 16,1-1-54-16,0 3 47 0,-1 0-43 0,4 3 47 16,0-2 8-16,-3 0-32 0,0 1 3 0,-1-2 4 15,1 0 15-15,-2 0 5 0,-2 0 0 0,0-4 9 16,-2-1 11-16,0-1 36 0,-4 0 38 0,0-2 34 15,-4 1 22-15,-1 0 24 0,-2 1 19 16,-4-5 17-16,0-1-8 0,-2 1-1 0,0-4-23 16,0 0-21-16,1-3-23 0,-1-1-20 0,-1-2-22 15,4-1-16-15,1-1-15 0,-1 0-33 0,0-2-68 16,2-1-80-16,1-1-67 0,1-2-75 0,1-1-94 16,4 1-59-16,1-3-379 0,0 1-342 0</inkml:trace>
  <inkml:trace contextRef="#ctx0" brushRef="#br0" timeOffset="-123308.04">30810 7169 275 0,'0'0'472'16,"-3"-12"-78"-16,3 12-130 0,0-6-27 0,0 6-84 15,0 0 0-15,0 0-43 0,0 0 22 0,0 0-39 16,0 15 12-16,0-3-39 0,0 6 6 0,3 8-31 15,-1-1 11-15,2 9-30 0,-3 0-6 0,4 2-4 16,-1-1 2-16,0 7 1 0,1-6-15 16,-1-3-41-16,-1 0-41 0,3-2-36 0,-5-6 12 15,4-2-47-15,-2-5-12 0,-2-1-34 16,3-1-24-16,-3-3-66 0,1-6-130 0,-2-7 117 16</inkml:trace>
  <inkml:trace contextRef="#ctx0" brushRef="#br0" timeOffset="-122924.61">30849 7260 196 0,'0'-21'474'15,"0"2"-104"-15,0 1-58 0,4-2-50 16,-1 2-23-16,-1-5-27 0,5 1-21 0,0 2-41 16,2 1-32-16,0 0-23 0,0-1-19 15,5 3-19-15,-1 1-4 0,2 3-18 0,-2-1-10 16,4 3-5-16,-6 3-7 0,6 0 1 0,-3 4-7 15,-1 1-1-15,1 4-3 0,1 2-3 0,0 5 19 16,-2 1-22-16,2 5 19 0,-2 4-26 0,0 6 10 16,-3 3-28-16,1 2 15 0,-1 3-40 0,-4 1 20 15,-1-1-20-15,2 10 32 0,-5-8-23 0,3 2 7 16,-1 0 4-16,-1-1 6 0,-1 1 3 0,-1-3-4 16,2-7 8-16,-3 5-2 0,1-6 3 15,1 2 8-15,-1-2 0 0,-1-5 8 0,1 1 23 16,-1-1-45-16,0-2 46 0,3-1-25 0,-3 1 25 15,0-5-23-15,0 0 37 0,-3-1-18 16,3-1 46-16,-2-2-11 0,-1 2 25 0,-1-2-22 16,-2-2 17-16,-4 1-26 0,-1-2 10 0,-3 2-17 15,-2-3 1-15,-6-2-29 0,-2 0 13 0,-2 1-19 16,-2-2-41-16,-3-1-74 0,-1-2-61 0,-6-3-54 16,4 1-60-16,-1-1-78 0,2 1-234 0,1-3-108 15</inkml:trace>
  <inkml:trace contextRef="#ctx0" brushRef="#br0" timeOffset="-122393.39">29224 7564 397 0,'0'0'328'0,"0"0"-2"0,6-6-93 0,-6 6 71 15,13-6-88-15,-4 3 30 0,2 0-106 0,3 0 21 16,0-2-40-16,4 1-26 0,0-1-17 0,1 2-17 16,-1 0-14-16,0-2-21 0,1 2-47 0,-3-1-107 15,0 1-4-15,-3 1-52 0,0 0-60 0,-4-1-42 16,1 1-271-16,-2 0-69 0</inkml:trace>
  <inkml:trace contextRef="#ctx0" brushRef="#br0" timeOffset="-122108.9">29447 7440 28 0,'0'0'389'0,"-5"-6"-81"15,5 6-23-15,-4-6-28 0,4 6-29 0,-5-8-23 16,5 8-17-16,-1-5-30 0,1 5-32 0,0 0-23 15,-4-6-26-15,4 6-17 0,-4-6-1 0,4 6-26 16,0 0-14-16,0 0 0 0,0 0-5 0,13 0-7 16,-13 0 7-16,9 6-5 0,-4-1 4 0,4-2-7 15,-3 3 12-15,1 3-10 0,1-3-60 0,-2 5 63 16,3-3-54-16,-3 2 60 0,1 0-57 0,-1 2 65 16,0-4-58-16,-2 3 3 0,0-4 18 0,0 4-2 15,-3-2 0-15,-1 2 65 0,-1-2-70 0,-2 2 62 16,-2 1-74-16,1-4 69 15,-4 4-63-15,0-3 53 0,0 2-88 0,-2-3 29 16,2 1-73-16,1-4-21 0,0 2-62 0,1 0-52 16,-2-3-317-16,8-4-72 0</inkml:trace>
  <inkml:trace contextRef="#ctx0" brushRef="#br0" timeOffset="-121725.51">30045 7459 484 0,'0'0'471'0,"0"0"-83"0,-8-5-51 15,8 5-22-15,0 0-25 0,-6-2-43 16,6 2-44-16,0 0-38 0,0 0-41 0,0 0-25 16,-5-4-19-16,5 4-19 0,8-4-9 0,-8 4-10 15,14-2-9-15,-14 2-9 0,19-2-4 0,-6 0-6 16,0 2-3-16,1-1-27 0,0 0-48 0,-1 0-49 15,1 0-51-15,-3-1-74 0,2 2-51 0,-3 0-36 16,-10 0-68-16,18-1-188 0,-18 1-95 16</inkml:trace>
  <inkml:trace contextRef="#ctx0" brushRef="#br0" timeOffset="-121460.28">30332 7383 106 0,'0'0'277'0,"6"-3"-52"0,-6 3-57 0,0 0-16 16,0 0-42-16,0 0-3 0,8-3-28 0,-8 3 6 15,0 0-30-15,0 0 17 0,0 0-24 0,16 2 18 16,-16-2-31-16,0 0 13 0,12 2-28 0,-12-2-8 15,10 2 6-15,-10-2-10 0,8 3-3 16,-8-3 1-16,7 6-1 0,-7-6-1 0,8 5-8 16,-8-5-8-16,9 6-25 0,-9-6-1 0,5 7-47 15,-5-7-62-15,4 5-67 0,-4-5-158 0,1 6 171 16</inkml:trace>
  <inkml:trace contextRef="#ctx0" brushRef="#br0" timeOffset="-121093.38">30517 7469 498 0,'0'0'515'0,"0"0"-82"0,-13 0-55 0,13 0-31 16,0 0-46-16,0 0-45 0,0 0-42 0,0 0-45 16,0 0-33-16,0 0-29 0,0 0-20 0,12-7-20 15,-2 4-9-15,3 2-16 0,-2 0-9 16,7-2-7-16,-1 1-6 0,2 0-6 0,-2 1-15 15,2 0-52-15,-3-3-69 0,0 2-68 0,-2 1-73 16,0-2-34-16,-4 2-60 0,3 0-70 0,-4-1-199 16,0 0-138-16</inkml:trace>
  <inkml:trace contextRef="#ctx0" brushRef="#br0" timeOffset="-120843.8">30762 7370 379 0,'0'0'348'0,"4"-6"-86"0,-4 6 13 16,8-4-67-16,-8 4-11 0,10-2 6 0,-10 2-61 15,12-1-8-15,-12 1-39 0,11 0 2 0,-1 1-41 16,-10-1 8-16,18 4-35 0,-9-1 18 0,0 2-32 16,0 0 20-16,-1-1-29 0,1 0 24 0,-2 4-22 15,0-3 16-15,-2-1-22 0,0 4 10 0,0-2-1 16,-4-2 5-16,2 2 2 0,-2 2 0 15,-2-2-4-15,-2 4 2 0,-2-5-2 0,0 2-5 16,-1 2-1-16,-1-2-5 0,0 0 0 0,-5-1-51 16,3 0-85-16,0 0-92 0,-2-1-102 0,1-2-324 15,-2 0-162-15</inkml:trace>
  <inkml:trace contextRef="#ctx0" brushRef="#br0" timeOffset="-116628.2">31061 7164 424 0,'0'0'414'0,"0"0"-41"0,0 0-89 0,0 0 4 15,-11-4-45-15,11 4-15 0,-3-6-57 0,3 6-20 16,0-9-43-16,2 0-5 0,-1 2-37 0,0-4 5 16,1 2-29-16,-1-6 14 0,0 1-30 0,2-4-7 15,-1 0-4-15,1-4 2 0,-1-1-8 0,1-5 12 16,-1 2-21-16,2-7 13 0,-1-1-21 0,-1 1 18 16,1-1-16-16,-2-2 14 0,-1 1-17 0,4 1 17 15,-3 3-15-15,-1 1 12 0,3 3-14 0,-2-1 16 16,-1 4-17-16,1 4 18 15,-1-1-15-15,-1 4 20 0,1 0-27 0,0 4 20 16,0 3-17-16,0-3 11 0,0 2-15 0,0 3 12 16,0-1-16-16,0 9 18 0,0-12-18 0,0 12 28 15,-1-8-24-15,1 8 26 0,0 0-30 0,-3-6 24 16,3 6-12-16,0 0 12 0,0 0-16 0,0 0 18 16,0 0 0-16,0 0-2 0,0 0-15 0,0 0 20 15,0 0-4-15,0 0 2 0,0 0-20 0,0 0 21 16,0 0-20-16,0 0 20 0,0 0-2 0,0 0 2 15,0 0-17-15,0 0 23 0,0 0-17 16,0 0 15-16,5-5-17 0,-5 5 18 0,0 0-15 0,0 0 12 16,2-4-19-16,-2 4 19 0,0 0-17 15,1-7 16-15,-1 7-15 0,0 0 14 16,0 0-18-16,1-7 12 0,-1 7-6 0,0 0 16 16,0 0-22-16,0 0 14 0,0 0-19 0,0 0 15 15,0 0-16-15,0 0 26 0,0 0-21 0,-11 7 17 16,6 0-15-16,-3-2 19 0,0 5-16 0,-2 1 14 15,1 1-17-15,-1-4 19 0,0 5-18 0,-1-4 13 16,2 3-8-16,-1-2 12 0,3-1-16 0,-1-1 17 16,1 0-9-16,2-1 13 0,-1-2-19 15,1 1 19-15,5-6-15 0,-8 8 20 0,8-8-15 16,-4 6 26-16,4-6-19 0,-5 7 17 0,5-7-19 16,0 0-4-16,0 0 0 0,0 0 10 0,0 0-16 15,7-8 14-15,-2 4-17 0,0-1 15 16,1-3-15-16,3-3 12 0,0 1-17 0,0 0 16 15,1-3-16-15,1 1 17 0,-1-2-20 0,1-1 19 16,1 0-19-16,-2 3 18 0,0-1-9 0,-1 2 10 16,0 1-21-16,3-3 16 0,-3 5-16 0,-2-3 16 15,1 5-18-15,1-1 16 0,-3 1-17 0,2 4 18 16,0-3-17-16,-8 5 21 0,14-2-14 16,-14 2 13-16,16 4-17 0,-6 0 19 0,-2 2-15 0,5 2 15 15,0 1-3-15,1 3 1 0,5 0-13 16,0 1 16-16,3 1-16 0,1 3 9 0,0-4-58 15,1 3-95-15,-2 0-116 0,1-2-120 0,-3 3-375 16,0-6-278-16</inkml:trace>
  <inkml:trace contextRef="#ctx0" brushRef="#br0" timeOffset="-114028.75">29005 8644 434 0,'1'-6'325'0,"-1"6"-46"0,2-6-8 0,-2 6-94 15,0 0 45-15,1-10-86 0,-1 10 38 0,0 0-96 16,0 0 37-16,1-7-77 0,-1 7 39 0,0 0-80 16,0 0 66-16,0 0-75 0,0 0 59 0,4 8-8 15,-1 3-7-15,-2 1-5 16,3 6-2-16,-2 6-7 0,3 6 4 0,-2 7-7 15,1 8-60-15,1 1 71 0,-1 4-57 0,0-1 3 16,-2 3 63-16,3 1-64 0,0-1 55 0,-1-3 0 16,-1 2-3-16,-2-6-6 0,0 3 1 0,1-12-4 15,-1-2 0-15,-1-8-3 0,1-3-3 0,-1-2 1 16,0-3 2-16,1-2 1 0,-1-3-7 0,-1-4-37 16,0-2-124-16,1-7-31 0,0 0-46 0,0 0-34 15,-5-5-46-15,2-3-169 0,2-2 32 0</inkml:trace>
  <inkml:trace contextRef="#ctx0" brushRef="#br0" timeOffset="-112863.34">29037 8678 242 0,'-4'-2'366'16,"4"2"-52"-16,-9-9-22 0,9 9-95 15,-6-7 50-15,6 7-41 0,-5-5-33 0,5 5-39 0,0 0-28 16,-4-9-22-16,4 9-21 16,0 0-11-16,1-6-8 0,-1 6-10 0,9-5 3 15,1 2-7-15,1-1 3 0,0 1-1 0,6-1 5 16,1 1 6-16,2 0 8 0,6-1 13 0,0-2-4 15,9 1-5-15,-2-2-10 0,11 0-2 0,0 1-12 16,1-3-14-16,2 4-46 0,2-2 56 0,2 0-48 16,5 1 69-16,3 0 8 0,11-2-19 0,1 2-12 15,0 1-4-15,-11 3-6 0,3-4 0 0,-3 3-6 16,-4 1-2-16,1 0-2 0,-5 2-1 0,-1-3-2 16,-2 0 0-16,-7 0 3 0,-3 2-8 15,0-2-1-15,-3 2-1 0,2-2 2 0,-4 2 2 16,-4-1-3-16,-1 0 1 0,-2-1 0 0,0-1-1 15,0 2 0-15,-2-1 6 0,1 0-2 16,-3 2-5-16,-3 0 0 0,2-2-3 0,-2 1 2 16,0 0-7-16,0-1-2 0,-3 1 1 0,-1 1 2 15,1 1 2-15,-6-3 10 0,1 2-3 0,-12 1-5 16,22-2 3-16,-22 2 0 0,15-1 5 0,-15 1-3 16,14-1 1-16,-14 1-2 0,12-1 2 0,-12 1 2 15,0 0-1-15,13-2 5 0,-13 2-1 0,0 0-5 16,11-1 0-16,-11 1 3 0,0 0 0 15,0 0-3-15,9-2-3 0,-9 2 1 0,0 0 0 0,0 0-2 16,0 0 4-16,0 0-4 0,10 2-3 16,-10-2 5-16,0 0 9 0,0 0-6 0,-3 8-4 15,3-8-4-15,-2 12 8 0,-2-5 1 0,0 5 6 16,2 1 14-16,-2 4-22 0,-1 5 16 16,1 3-17-16,0 4 17 0,-2 5-14 0,-1 8 12 15,2 4-17-15,-1-1 3 0,-1 2 0 0,1-2 3 16,1 3-49-16,0-3 66 0,1 0-10 0,0 0-1 15,1-9-1-15,2 1 4 0,-3-5 11 0,4-2-14 16,0-4 11-16,-1 3-17 0,1-6 18 0,-1-2-10 16,1-2 19-16,-3 0-14 0,2-2 22 0,0-1-11 15,1-2 20-15,-3-3-11 0,3 1 18 16,0-2-17-16,-1-1 12 0,-2-2-19 0,2 1 0 16,-3-3-6-16,2 1-7 0,-1 2-1 0,-1-4-3 15,4-4-1-15,-9 6-1 0,9-6-2 0,-9 7-6 16,9-7 5-16,-11 3-4 0,11-3 8 15,-14 3-6-15,14-3-4 0,-16 0 0 0,16 0-1 16,-19 0-5-16,9-3 5 0,-4 2-2 0,1 0-3 16,-5 0 4-16,-1-3 1 0,-5 1 1 0,-4 0 4 15,-7 0-6-15,-1 1 1 0,-3-2 0 0,-11-2-1 16,-4 3-3-16,-3 0 1 0,-2-2 4 0,-5 2 1 16,-6-2 2-16,7 1-51 0,-11 2 63 0,13 1-18 15,1-2 80-15,2 1-52 0,3-1 64 16,3 2-60-16,10-2 55 0,2 1-59 0,2 0 53 15,2 1-58-15,5-1 54 0,3 1-63 0,1 0 52 16,4 0-65-16,3 1 60 0,-2-1-70 0,4-1 63 16,-2 2-71-16,3 0 51 0,-1 0-55 0,2 0 52 15,2 2-56-15,-3-2 56 0,0 1-56 0,1 0 55 16,-1 0-58-16,-1 0 48 0,0 1-44 16,-1 0 59-16,4 1-58 0,-3 0 51 0,1-2-50 15,1 2 53-15,-2-1-54 0,2-1 53 0,1 2-53 16,1-3 55-16,-1 2-50 0,2 0 52 0,1-1-56 15,-2 1 58-15,14-2-60 0,-21 4 56 16,21-4-56-16,-16 1 57 0,16-1-54 0,-14 2 54 16,14-2-54-16,-11 0 51 0,11 0-40 0,0 0 43 15,-14 2-51-15,14-2 56 0,0 0-63 0,-12 1 58 16,12-1-58-16,0 0 57 0,0 0-57 0,0 0 58 16,0 0-56-16,-14 0 55 0,14 0-52 0,0 0 44 15,0 0-58-15,0 0 42 0,0 0-75 0,0 0 22 16,0 0-88-16,0 0 26 0,0 0-105 0,-10-3-2 15,10 3-117-15,0 0-4 0,0 0-122 16,6-6-332-16,-6 6-313 0</inkml:trace>
  <inkml:trace contextRef="#ctx0" brushRef="#br0" timeOffset="-110412.98">29569 9439 628 0,'0'0'490'0,"1"-8"-85"16,-1 8-68-16,0 0-86 0,3-9 19 0,-3 9-56 15,0 0-43-15,0 0-44 0,1-8-26 0,-1 8-21 16,0 0-11-16,1 11-12 0,-1-5-12 0,0 6-5 15,3 0-7-15,-1 4-10 0,1 6-5 0,-2 1-1 16,0 3-50-16,-1 3 52 0,0-2-54 16,3 0 57-16,-3 2-53 0,0-1 7 0,1-1 3 15,-1-3 4-15,-1-1 3 0,-2-1-1 0,3-6-27 16,0 1-30-16,-1-5-42 0,-3 0-62 0,3-3-44 16,-3-2-32-16,4-7-61 0,-5 9-43 0,5-9-170 15,0 0-29-15</inkml:trace>
  <inkml:trace contextRef="#ctx0" brushRef="#br0" timeOffset="-110047.44">29610 9399 282 0,'0'0'314'0,"-5"-7"-73"0,5 7-12 0,-8-4-43 16,8 4-21-16,-12-1-45 0,12 1-23 0,-12 4-19 15,3 0-15-15,1 0-12 0,-2 5-13 0,2-3-6 16,-1 4-7-16,1-4 2 0,0 1-12 0,1 1-1 16,2-4-4-16,0 2 0 0,0 0 2 0,5-6-4 15,-8 7 7-15,8-7 7 0,-4 7 5 0,4-7-1 16,0 0 6-16,0 0-11 0,0 0 5 16,12-7-58-16,-12 7 52 0,11-7-49 0,-4-1 52 15,0 3-49-15,5-2 52 0,-3-3-55 16,1 4 73-16,1-3-72 0,0 3 58 0,-1-1-44 15,0 0 63-15,-1 2-64 0,0 1 81 0,4 1-65 16,-4-2 61-16,1 4-67 0,-10 1 74 0,19 0-61 16,-7 3 66-16,-1 2-16 0,2 1-9 0,0 4-12 15,-2-2-2-15,3 7-9 0,0-3-11 0,-1 0-30 16,2 4-25-16,-2-1-38 0,0-2-32 0,-3-2-24 16,3 0-51-16,-3-1-40 0,3-1-52 0,-3 0-235 15,0-3-11-15</inkml:trace>
  <inkml:trace contextRef="#ctx0" brushRef="#br0" timeOffset="-109780">30213 9469 91 0,'0'0'400'16,"0"0"-83"-16,10 4-36 0,-10-4 3 0,6 9-41 15,-3-5-29-15,-2 4-41 0,-1 2-25 0,3 1-33 16,-2 0-32-16,-1 5-11 0,0 1-17 0,-1 0-12 16,-2-1-9-16,3 1-7 15,-1-3-15-15,1 0 6 0,-3 0-12 0,3-3-78 16,-1-1 31-16,-1 0-65 0,0-1 9 0,2-9-51 16,-2 12-34-16,2-12-21 0,-3 6-6 0,3-6 4 15,0 0 12-15,0 0-3 0,-9-4-105 0,9 4 239 16</inkml:trace>
  <inkml:trace contextRef="#ctx0" brushRef="#br0" timeOffset="-109429.1">30182 9568 212 0,'0'-8'213'0,"0"2"-10"0,-1-3-31 0,1 9 23 15,0-12-18-15,0 12-13 0,-1-12 4 0,1 12-13 16,0-10-13-16,0 10-13 0,-2-8-27 0,2 8-20 16,-4-7-17-16,4 7-13 0,-6-5-8 0,6 5-9 15,0 0-8-15,-18 2-5 16,18-2 5-16,-16 5-12 0,5 0-2 0,2 0-3 15,-3 2 11-15,1-1-17 0,1 0-1 0,0 3 0 16,1-4 3-16,1-1-1 0,2 1 2 0,-3 0 6 16,9-5 0-16,-10 5 1 0,10-5 10 0,-8 5-11 15,8-5-6-15,-5 6-2 0,5-6 1 0,0 0-2 16,0 0-1-16,1-8 0 0,-1 8-3 0,9-6 0 16,-1-1-4-16,-2 0 10 0,3 3-7 0,0-2 7 15,3-2-7-15,0 2 0 0,0-2 4 0,2 1 6 16,-1 2 4-16,0-1 5 0,1 0 12 0,-3 2 5 15,2 3-4-15,0-2 18 0,-2 1-3 16,2 2-9-16,-1 2-6 0,0 1-1 0,0 0-3 16,-2 0-5-16,3 3-3 0,-4-1 2 15,2 1-13-15,1 0 0 0,-2 2-3 0,1-3 2 16,-2-1-5-16,0 4-42 0,0-3-59 0,0-3-71 16,0 3-81-16,0 0-68 0,0-3-363 0,-9-2-190 15</inkml:trace>
  <inkml:trace contextRef="#ctx0" brushRef="#br0" timeOffset="-109164.34">30669 9443 320 0,'0'0'411'15,"0"0"-94"-15,3 5-38 0,-3-5-15 0,0 11-24 16,-2-5-24-16,2 4-37 0,-1 0-33 0,1 4-34 16,-3 3-27-16,2 1-13 0,0 1-19 0,-2 0-12 15,2 1-10-15,-1-1-7 0,0-2-11 0,1-2 3 16,0 2-5-16,1-5-17 0,-1 2-46 0,-1-4-90 16,1 2 18-16,1-4-37 0,-1-1-40 15,1-7-49-15,-2 10-68 0,2-10-176 0,-1 7 13 16</inkml:trace>
  <inkml:trace contextRef="#ctx0" brushRef="#br0" timeOffset="-108781.16">30696 9522 156 0,'0'0'309'0,"0"0"-85"0,0 0-4 0,-15-1-48 16,15 1 3-16,-15 4-60 0,4-1-16 0,1 3-25 15,-2 1-13-15,-3-2-11 0,2 4-8 16,-1-2 0-16,1-1 17 0,2 2 15 0,-1-5 14 16,3 1 2-16,2 1-8 0,-1-1-1 0,8-4-5 15,-11 5-12-15,11-5-17 0,0 0-20 0,0 0-3 16,-12-3-8-16,12 3-11 0,1-7-9 0,3 1 28 16,0 2-29-16,1-2-3 0,2-2 3 15,-2 4 1-15,2-5 4 0,2 4 7 0,0 1-6 16,0-3 8-16,0 1 2 0,0 3 13 0,0-1 3 15,2 2 4-15,-2-1 0 0,2-1-2 0,-11 4-4 16,19 0 4-16,-19 0 19 0,19 4-24 0,-9-1 19 16,-1 0-30-16,1 1 17 0,-1 3-24 0,-1-1 24 15,1-2-32-15,0 6 19 0,0-4-22 16,-3-2 16-16,3 5-22 0,-1-4 1 0,-2-1-62 16,1 2-41-16,-2-2-54 0,-5-4-28 0,10 7-79 15,-10-7-78-15,10 2-184 0,-10-2-42 0</inkml:trace>
  <inkml:trace contextRef="#ctx0" brushRef="#br0" timeOffset="-105064.76">31605 8648 405 0,'0'0'378'0,"0"0"-119"0,0 0-16 16,0 0-86-16,-7 7 12 0,6-1-41 0,0 3 22 15,-2 2-38-15,0 3 12 0,2 3-55 16,0 4 16-16,-2 3-44 0,3 2 15 0,-1 1-41 15,2 4 0-15,1-4 0 0,-1 6-9 0,0 0-1 16,2-4-2-16,-1 0-9 0,0-5-31 0,0 0-9 16,1-4-25-16,-2-2 20 0,2-1-46 0,-2-3 22 15,0-2-30-15,-1-3 1 0,4-1-41 0,-4-8-28 16,5 6-32-16,-5-6-15 0,0 0-128 0,5-6 197 16</inkml:trace>
  <inkml:trace contextRef="#ctx0" brushRef="#br0" timeOffset="-104532.07">31633 8660 263 0,'0'-21'393'16,"-2"4"-87"-16,2-1-20 0,0 5-24 0,0-1-6 15,0-1-4-15,-1 2 1 0,2 2-26 16,-1-1-17-16,2 0-26 0,-2 4-36 0,1-5-28 16,3 4-31-16,0-3-14 0,3 3-15 0,2-1-12 15,3 0-10-15,4-1 3 0,2 2-21 0,4-3 8 16,6 3-24-16,0 1 10 0,4-4-27 0,3 4 14 15,-1 0-36-15,7-2 8 0,-5 4-22 0,-2-2 13 16,0 0-23-16,-4 3 18 0,0 0-24 0,-4 0 35 16,0 0-18-16,-3 2 25 0,-4-1 8 0,2 0-17 15,-3 1 23-15,-2 0 1 0,0 2 3 0,-4-2 4 16,2 1 1-16,-3-1-3 0,0 2 0 16,-11 1-1-16,17-2 0 0,-17 2-1 0,14-2 4 15,-14 2 0-15,10 4 2 0,-10-4-16 0,8 12 22 16,-6-4-19-16,2 2 16 0,-3 6-11 0,-1 2 22 15,0 2-25-15,0 4 21 0,0 4-23 0,-1 3 8 16,0 4-39-16,-2 1-41 0,1 0-39 0,-1 3-50 16,3-2 5-16,0 2 0 0,0-3 12 0,0 2 32 15,3 0 28-15,2 3 32 0,-3 2 9 0,1-10 40 16,1 1-23-16,-2-3 35 0,1-5-3 0,1-1 72 16,-3 0-13-16,2-3 33 0,-2-3-13 0,0 0 40 15,0-4-34-15,1-2 40 0,-2 0-15 16,-2-1 7-16,0-1-30 0,-2 0 2 0,0-2-28 15,-4 0 11-15,-2-1-26 0,-1 0 22 0,-2-2-15 16,-2-2 19-16,-2 0-22 0,-1 2 14 0,-2-5-25 16,-2 2 13-16,-2-1-25 0,-2-1 11 15,-1-1-18-15,3 0 9 0,2 2-24 0,-1-2 16 16,0 0-25-16,3 0 10 0,-2-2-28 0,2 2-24 16,2 0-58-16,-3 0-34 0,2-1-36 0,6 1-16 15,-2 0-62-15,2-2-44 0,0 1-64 0,1-1-155 16,1 2-23-16</inkml:trace>
  <inkml:trace contextRef="#ctx0" brushRef="#br0" timeOffset="-103449.56">31831 8634 193 0,'0'0'473'0,"0"0"-109"16,-4 6 6-16,4-6-30 0,0 0 22 0,0 0-60 15,0 0-53-15,0 0-81 0,0 0-3 0,0-8-52 16,1 1-4-16,3-1-38 0,0-4-1 0,-2 1-28 15,2-3 8-15,0-3-18 0,-1 0-5 0,1-1-11 16,-1-2 3-16,2-2-21 0,-1-2 12 0,-1-1-22 16,-1-1 2-16,0-2-22 0,-1 2 14 0,0 0-12 15,-1-5 8-15,0 4-1 0,3-1 7 16,-3 2 2-16,0-2 3 0,0 4 3 0,-3 3 1 16,3 0 2-16,0 3-13 0,0 1 19 0,0 0 2 15,0 3-2-15,0 2 0 0,0 0-1 0,0 2 1 16,-1 1-2-16,1 0-6 0,0 2-2 0,0 7-2 15,-1-11 0-15,1 11 3 0,0-10 2 0,0 10 2 16,0 0 1-16,0 0 3 0,0 0-1 0,0 0-6 16,-9 6 8-16,5 0-1 0,1 2 1 0,0 0 0 15,-1 3 0-15,0 1-16 0,-1 0 15 0,-2 2-11 16,2 1 20-16,-1-1-18 16,-2-1 24-16,3 0-22 0,-1 0 17 0,-1-3-17 15,2 1 15-15,0-3-15 0,1 1 19 0,0-3-17 16,2 0 21-16,-1 1-14 0,3-7 17 0,-5 5-21 15,5-5 12-15,0 0-25 0,0 0 12 0,0 0-16 16,0 0 17-16,3-6-30 0,-1-3-2 0,2 2-21 16,0-4-13-16,1-1-3 0,0-1-2 0,0-4 10 15,2 2 3-15,-2-2 18 0,1 1 5 0,-1 0 11 16,2 1 7-16,-1-1 3 0,-1 1 7 0,0 3 4 16,0-1 0-16,1-1 12 0,-1 5 2 0,0 0-4 15,-3 3-6-15,2-2 1 0,-1 1 1 0,-3 7 3 16,7-6 3-16,-7 6-1 0,0 0 3 0,13 1 1 15,-13-1-3-15,10 6 0 0,-6 0-2 0,3 3-1 16,-1-4 1-16,0 6 0 0,2-5-1 16,0 6-3-16,-2-1-1 0,4 1-2 0,-2-3-8 15,0 2-46-15,1-2-79 0,-1 2-73 0,0 0-74 16,0-2-63-16,1-1-187 0,-4 1-36 0</inkml:trace>
  <inkml:trace contextRef="#ctx0" brushRef="#br0" timeOffset="-102332.59">32139 8485 253 0,'0'0'380'0,"-3"4"-106"16,3-4 2-16,0 0-73 0,0 0 13 0,0 0-42 15,0 0 13-15,0-8-50 0,0 8 2 0,4-13-45 16,-3 5 7-16,4-2-30 0,-2-3 13 0,1 1-28 16,-2-2 11-16,2-3-33 0,0-1 14 0,0-4-30 15,2-1 13-15,-2-3-7 0,1-3-15 0,2-2 3 16,-2 0-3-16,1-1-3 0,0-2-1 16,0 1 2-16,-1 0-7 0,0 1 2 0,0-2-5 15,0 2 1-15,-1 1-20 0,0 4 26 0,-2 2-20 16,1 3 24-16,-1-2-17 0,1 5 22 0,-2 2-16 15,1 3 23-15,-1 1-22 0,0 1 17 0,-1 2-26 16,0 1 22-16,0 1-26 0,3 1 17 16,-3 7-16-16,0-11 19 0,0 11-18 0,0 0 26 15,0 0-21-15,0 0 20 0,0 0-25 0,-4 9 22 16,3-1 0-16,-2 1-4 0,2 1 0 16,-1 3 0-16,0-3-2 0,-2 5-2 0,0 0 4 15,-1 1-2-15,0-1 2 0,0-1-2 0,1 1-3 0,-1 0 0 16,0-2 1-16,1-1 1 0,0 2 1 15,-1-5 1-15,3 0 1 0,-2 0 1 0,1-1-4 16,-1-2 1-16,3 1 1 0,1-7 2 0,-3 10 3 16,3-10-2-16,-5 5-1 0,5-5-1 0,0 0-3 15,0 0-2-15,0 0 1 0,0 0-3 0,-10-3 2 16,10 3-5-16,-2-12-13 0,0 5-9 0,1-3-14 16,-2 0-2-16,3-1 0 0,-1 1 9 0,1-4 8 15,0 2 9-15,0-1 2 0,1-2-20 0,1 1 27 16,0 0-26-16,2 1 33 0,-1-3-27 15,3 1 31-15,-1 1-26 0,0 1 28 0,2-1-26 16,-1 1 29-16,3 3-27 0,0-4 31 0,-1 1-29 16,-1 4 30-16,2-3-25 0,-1 2 24 0,0 0-28 15,-2 2 29-15,0 0-23 0,1 2 29 0,-2 0-34 16,-1 0 26-16,0 1-28 0,-4 5 30 0,7-9-33 16,-7 9 27-16,6-6-27 0,-6 6 29 0,4-5-26 15,-4 5 27-15,0 0-30 0,9-4 33 16,-9 4-20-16,0 0 21 0,8 3-31 0,-8-3 37 15,8 3-30-15,-8-3 23 0,7 9-29 0,-3-3 29 16,1-2-3-16,-1 3-4 0,1 0-25 0,0 0-34 16,2 2-43-16,-2-4-41 0,0 4-45 0,0 0-18 15,1 0-83-15,-2 2-222 0,3-5 3 16</inkml:trace>
  <inkml:trace contextRef="#ctx0" brushRef="#br0" timeOffset="-101481.74">32315 8591 452 0,'-1'9'371'0,"1"-9"6"0,0 0-72 0,0 9 15 16,0-9-14-16,0 0 8 0,0 0-66 0,0 8-36 15,0-8-56-15,0 0-18 0,4-9-42 0,-4 9-6 16,7-12-30-16,-3 0 3 0,1 2-28 0,0-3 3 15,2-4-19-15,-1-2 10 0,3-3-25 0,0-6 13 16,0 1-28-16,1-5-4 0,3-5-17 0,0-1-22 16,1-4-17-16,-1 0-8 0,2-5-12 15,-2 2 21-15,3-1 8 0,-3 0 11 0,4 2 12 16,-3-1 5-16,0 2 7 0,-1 2 8 0,1 3 4 16,-4 0 4-16,-1 7 3 0,1 1 0 0,-1 3 2 15,-1 2 1-15,-2 3 0 0,2 1 1 0,-2 2 3 16,-2 4-3-16,1-1-1 0,-1 2 0 0,0 3 4 15,0 1-1-15,-2-1-13 0,2 3-16 0,-3-1-10 16,3 2-8-16,-4 7 6 0,4-8 5 0,-4 8 8 16,1-8 6-16,-1 8 6 0,0 0 1 15,0 0 5-15,0 0 3 0,0 0 2 0,0 0-2 16,0 9 8-16,0-9 2 0,-2 8-6 16,-1 1 3-16,-1-2-1 0,-1 2 0 0,-1 2 3 15,-2 2-2-15,0-2 3 0,-3 4-3 0,-2 1 3 16,2-1 1-16,-3 2 1 0,-2-2 0 0,2 2-1 15,-1-3-1-15,1 2 2 0,0-1 0 0,1-3 0 16,3-2 7-16,1 0 5 0,0-2-5 0,1-2 4 16,2 3 4-16,-1-4 11 0,2 1 19 0,5-6-6 15,-10 7-13-15,10-7-4 0,0 0-9 0,0 0-6 16,-9-4-4-16,9 4-3 0,1-9-11 0,2-2-19 16,0 2-23-16,-1-5-7 0,6 0-15 0,-1-3-30 15,1-1 36-15,1-3 12 0,1 2 12 16,-1-2 7-16,0 3 9 0,4-3 3 0,-3 2 8 15,-1 1 3-15,1 1 6 0,-1 5 9 0,0-2-4 16,-1 0 9-16,-2 5-9 0,3-3 0 0,-2 5-2 16,-2-2 1-16,2 3 3 0,0-2-5 0,-1 3 5 15,1 0-1-15,-1 1 2 0,2 1 1 0,-8 3 2 16,12-4 2-16,-12 4 1 0,12 2-1 16,-12-2 1-16,14 5 2 0,-6-1-5 0,-2 2 3 15,2 1 15-15,-2 1-11 0,-1 3-9 0,3-2 5 16,-3 5-3-16,3-2-2 0,-3 2 4 0,0 0-4 15,1 2-10-15,-2 0 8 0,5-2-2 0,-1 3-5 16,-1 0-77-16,0-2-67 0,2 4-107 16,-3-2-78-16,2-3-150 0,-2-1 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961BD-8B96-4E99-A6C2-5E6E7E494081}" type="datetimeFigureOut">
              <a:rPr lang="en-IN" smtClean="0"/>
              <a:t>18-03-2024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02FE4-AD76-4D42-AA26-3C06900D3F31}" type="slidenum">
              <a:rPr lang="en-IN" smtClean="0"/>
              <a:t>‹#›</a:t>
            </a:fld>
            <a:endParaRPr lang="en-IN"/>
          </a:p>
        </p:txBody>
      </p:sp>
    </p:spTree>
    <p:extLst>
      <p:ext uri="{BB962C8B-B14F-4D97-AF65-F5344CB8AC3E}">
        <p14:creationId xmlns:p14="http://schemas.microsoft.com/office/powerpoint/2010/main" val="1748542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b5124aa765_0_4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1b5124aa765_0_4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AA7857A7-4E2D-A059-33A3-E79A25C989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3D1453C-6393-4557-AA60-2303E7DEB466}" type="slidenum">
              <a:rPr lang="en-US" altLang="en-US">
                <a:latin typeface="Arial" panose="020B0604020202020204" pitchFamily="34" charset="0"/>
              </a:rPr>
              <a:pPr/>
              <a:t>11</a:t>
            </a:fld>
            <a:endParaRPr lang="en-US" altLang="en-US">
              <a:latin typeface="Arial" panose="020B0604020202020204" pitchFamily="34" charset="0"/>
            </a:endParaRPr>
          </a:p>
        </p:txBody>
      </p:sp>
      <p:sp>
        <p:nvSpPr>
          <p:cNvPr id="140291" name="Rectangle 2">
            <a:extLst>
              <a:ext uri="{FF2B5EF4-FFF2-40B4-BE49-F238E27FC236}">
                <a16:creationId xmlns:a16="http://schemas.microsoft.com/office/drawing/2014/main" id="{3FAE6C96-4E9F-342A-9EDE-0C3662DDDCC2}"/>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12F585A1-8A4B-0053-346B-E11139DDB5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b05e0ce95b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b05e0ce95b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b05e0ce95b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b05e0ce95b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b5124aa765_0_7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2" name="Google Shape;742;g1b5124aa765_0_7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b6fc75c70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b6fc75c70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b6fc75c70a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6" name="Google Shape;756;g1b6fc75c70a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b6fc75c70a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3" name="Google Shape;763;g1b6fc75c70a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b6fc75c70a_0_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g1b6fc75c70a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b6fc75c70a_0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g1b6fc75c70a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b5124aa765_0_6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8" name="Google Shape;788;g1b5124aa765_0_6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b5124aa765_0_4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g1b5124aa765_0_4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b5124aa765_0_6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6" name="Google Shape;796;g1b5124aa765_0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b5124aa765_0_8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2" name="Google Shape;802;g1b5124aa765_0_8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5124aa765_0_7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g1b5124aa765_0_7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200"/>
              <a:t>By making the blind assumption that all such sentences do express the founder relation, we are essentially injecting noise into our training data, and making it harder for our learning algorithms to learn good models. Distant supervision is effective in spite of this problem because it makes it possible to leverage vastly greater quantities of training data, and the benefit of more data outweighs the harm of noisier data.</a:t>
            </a:r>
            <a:endParaRPr/>
          </a:p>
          <a:p>
            <a:pPr marL="0" lvl="0" indent="0" algn="l" rtl="0">
              <a:spcBef>
                <a:spcPts val="0"/>
              </a:spcBef>
              <a:spcAft>
                <a:spcPts val="0"/>
              </a:spcAft>
              <a:buNone/>
            </a:pPr>
            <a:endParaRPr sz="1200"/>
          </a:p>
          <a:p>
            <a:pPr marL="0" lvl="0" indent="0" algn="l" rtl="0">
              <a:spcBef>
                <a:spcPts val="0"/>
              </a:spcBef>
              <a:spcAft>
                <a:spcPts val="0"/>
              </a:spcAft>
              <a:buNone/>
            </a:pPr>
            <a:r>
              <a:rPr lang="en-GB" sz="1200"/>
              <a:t>The second limitation is that we need an existing KB to start from. We can only train a model to extract new instances of the founders relation if we already have many instances of the founders relation. Thus, while distant supervision is a great way to extend an existing KB, it's not useful for creating a KB containing new relations from scratch.</a:t>
            </a:r>
            <a:endParaRPr sz="1200"/>
          </a:p>
          <a:p>
            <a:pPr marL="0" lvl="0" indent="0" algn="l" rtl="0">
              <a:spcBef>
                <a:spcPts val="0"/>
              </a:spcBef>
              <a:spcAft>
                <a:spcPts val="0"/>
              </a:spcAft>
              <a:buNone/>
            </a:pPr>
            <a:endParaRPr/>
          </a:p>
        </p:txBody>
      </p:sp>
      <p:sp>
        <p:nvSpPr>
          <p:cNvPr id="809" name="Google Shape;809;g1b5124aa765_0_7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b5124aa765_0_8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 name="Google Shape;815;g1b5124aa765_0_8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b05e0ce95b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b05e0ce95b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b5124aa765_0_9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4" name="Google Shape;844;g1b5124aa765_0_9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b5124aa765_0_9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2" name="Google Shape;852;g1b5124aa765_0_9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b8eec9fd4b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b8eec9fd4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b8eec9fd4b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b8eec9fd4b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b8eec9fd4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1b8eec9fd4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b5124aa765_0_1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b5124aa765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IN" dirty="0"/>
              <a:t>Insert examples related to the 3 fields</a:t>
            </a:r>
          </a:p>
          <a:p>
            <a:pPr marL="0" lvl="0" indent="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Better example of “</a:t>
            </a:r>
            <a:r>
              <a:rPr lang="en-US" dirty="0"/>
              <a:t>The car ran over his leg.</a:t>
            </a:r>
            <a:r>
              <a:rPr lang="en-IN" dirty="0"/>
              <a: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b5124aa765_0_4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g1b5124aa765_0_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b5124aa765_0_5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g1b5124aa765_0_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b5124aa765_0_5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g1b5124aa765_0_5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2F2F9A95-1A6A-303B-0607-A36452F944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F08A098D-CB18-4341-A767-89A83D8D209B}" type="slidenum">
              <a:rPr lang="en-US" altLang="en-US">
                <a:latin typeface="Arial" panose="020B0604020202020204" pitchFamily="34" charset="0"/>
              </a:rPr>
              <a:pPr/>
              <a:t>8</a:t>
            </a:fld>
            <a:endParaRPr lang="en-US" altLang="en-US">
              <a:latin typeface="Arial" panose="020B0604020202020204" pitchFamily="34" charset="0"/>
            </a:endParaRPr>
          </a:p>
        </p:txBody>
      </p:sp>
      <p:sp>
        <p:nvSpPr>
          <p:cNvPr id="137219" name="Rectangle 2">
            <a:extLst>
              <a:ext uri="{FF2B5EF4-FFF2-40B4-BE49-F238E27FC236}">
                <a16:creationId xmlns:a16="http://schemas.microsoft.com/office/drawing/2014/main" id="{D326FA21-E0BE-B2AA-5BB2-BB08C6982E2E}"/>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D7FEA690-4118-212F-3DAF-C9FFF91C44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87560E40-0757-3F3B-F5B9-B1FAFBDF8B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7F07152-9CF1-4BAC-B4FC-CF48E566FF99}" type="slidenum">
              <a:rPr lang="en-US" altLang="en-US">
                <a:latin typeface="Arial" panose="020B0604020202020204" pitchFamily="34" charset="0"/>
              </a:rPr>
              <a:pPr/>
              <a:t>9</a:t>
            </a:fld>
            <a:endParaRPr lang="en-US" altLang="en-US">
              <a:latin typeface="Arial" panose="020B0604020202020204" pitchFamily="34" charset="0"/>
            </a:endParaRPr>
          </a:p>
        </p:txBody>
      </p:sp>
      <p:sp>
        <p:nvSpPr>
          <p:cNvPr id="138243" name="Rectangle 2">
            <a:extLst>
              <a:ext uri="{FF2B5EF4-FFF2-40B4-BE49-F238E27FC236}">
                <a16:creationId xmlns:a16="http://schemas.microsoft.com/office/drawing/2014/main" id="{43EB583A-65D1-7D87-5C27-152D1E8F132E}"/>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AE0A1303-BE3A-D0CA-8EF3-10325C5828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5222F446-0897-B462-E042-9EECB86075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6BEB2DA-43EE-46CE-8F67-3C6ECE579D88}" type="slidenum">
              <a:rPr lang="en-US" altLang="en-US">
                <a:latin typeface="Arial" panose="020B0604020202020204" pitchFamily="34" charset="0"/>
              </a:rPr>
              <a:pPr/>
              <a:t>10</a:t>
            </a:fld>
            <a:endParaRPr lang="en-US" altLang="en-US">
              <a:latin typeface="Arial" panose="020B0604020202020204" pitchFamily="34" charset="0"/>
            </a:endParaRPr>
          </a:p>
        </p:txBody>
      </p:sp>
      <p:sp>
        <p:nvSpPr>
          <p:cNvPr id="139267" name="Rectangle 2">
            <a:extLst>
              <a:ext uri="{FF2B5EF4-FFF2-40B4-BE49-F238E27FC236}">
                <a16:creationId xmlns:a16="http://schemas.microsoft.com/office/drawing/2014/main" id="{FA7A896B-5728-9A7D-685A-82AB84291E69}"/>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2E27A257-9AC6-6015-D4C3-C783EBD655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8ABC-4AA1-4FB6-8D16-6EED21DAF7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4774C46-9F72-4C42-A7F1-445CBB2A8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1DF7DD-2D34-498A-98FC-8E42487F69A5}"/>
              </a:ext>
            </a:extLst>
          </p:cNvPr>
          <p:cNvSpPr>
            <a:spLocks noGrp="1"/>
          </p:cNvSpPr>
          <p:nvPr>
            <p:ph type="dt" sz="half" idx="10"/>
          </p:nvPr>
        </p:nvSpPr>
        <p:spPr/>
        <p:txBody>
          <a:bodyPr/>
          <a:lstStyle/>
          <a:p>
            <a:fld id="{C0BBE6A9-820B-4F49-8AAF-36BD2D90A5CA}" type="datetimeFigureOut">
              <a:rPr lang="en-IN" smtClean="0"/>
              <a:t>18-03-2024</a:t>
            </a:fld>
            <a:endParaRPr lang="en-IN"/>
          </a:p>
        </p:txBody>
      </p:sp>
      <p:sp>
        <p:nvSpPr>
          <p:cNvPr id="5" name="Footer Placeholder 4">
            <a:extLst>
              <a:ext uri="{FF2B5EF4-FFF2-40B4-BE49-F238E27FC236}">
                <a16:creationId xmlns:a16="http://schemas.microsoft.com/office/drawing/2014/main" id="{CFC3E963-DD40-4CCE-9CF1-56ED5FE009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277F6D-7A48-4307-9340-3D47E9860B17}"/>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2941646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B557-8A4E-47C4-9F87-48D2816BAE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B7C63F-970F-42AD-B792-A19DBD053C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11657-836F-4E3B-A5CF-C3670CA5B415}"/>
              </a:ext>
            </a:extLst>
          </p:cNvPr>
          <p:cNvSpPr>
            <a:spLocks noGrp="1"/>
          </p:cNvSpPr>
          <p:nvPr>
            <p:ph type="dt" sz="half" idx="10"/>
          </p:nvPr>
        </p:nvSpPr>
        <p:spPr/>
        <p:txBody>
          <a:bodyPr/>
          <a:lstStyle/>
          <a:p>
            <a:fld id="{C0BBE6A9-820B-4F49-8AAF-36BD2D90A5CA}" type="datetimeFigureOut">
              <a:rPr lang="en-IN" smtClean="0"/>
              <a:t>19-03-2024</a:t>
            </a:fld>
            <a:endParaRPr lang="en-IN"/>
          </a:p>
        </p:txBody>
      </p:sp>
      <p:sp>
        <p:nvSpPr>
          <p:cNvPr id="5" name="Footer Placeholder 4">
            <a:extLst>
              <a:ext uri="{FF2B5EF4-FFF2-40B4-BE49-F238E27FC236}">
                <a16:creationId xmlns:a16="http://schemas.microsoft.com/office/drawing/2014/main" id="{0DED95DA-BFE2-4324-B7DB-3AAE73322D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48A064-BD5E-4A58-80CE-E0ECA68A1BDE}"/>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283632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54ED54-515A-4DBC-99A3-8D9676AC67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8F6214-5E11-4611-A77E-8829D0E48B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8F26D1-3319-4096-BBFE-33162C31FB48}"/>
              </a:ext>
            </a:extLst>
          </p:cNvPr>
          <p:cNvSpPr>
            <a:spLocks noGrp="1"/>
          </p:cNvSpPr>
          <p:nvPr>
            <p:ph type="dt" sz="half" idx="10"/>
          </p:nvPr>
        </p:nvSpPr>
        <p:spPr/>
        <p:txBody>
          <a:bodyPr/>
          <a:lstStyle/>
          <a:p>
            <a:fld id="{C0BBE6A9-820B-4F49-8AAF-36BD2D90A5CA}" type="datetimeFigureOut">
              <a:rPr lang="en-IN" smtClean="0"/>
              <a:t>19-03-2024</a:t>
            </a:fld>
            <a:endParaRPr lang="en-IN"/>
          </a:p>
        </p:txBody>
      </p:sp>
      <p:sp>
        <p:nvSpPr>
          <p:cNvPr id="5" name="Footer Placeholder 4">
            <a:extLst>
              <a:ext uri="{FF2B5EF4-FFF2-40B4-BE49-F238E27FC236}">
                <a16:creationId xmlns:a16="http://schemas.microsoft.com/office/drawing/2014/main" id="{4F3D1991-3B5F-4923-9226-90C1099812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2C8EC9-18EF-4F5F-A730-DA09DAEC4C57}"/>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4005198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Shape 26"/>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7" name="Shape 27"/>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Shape 28"/>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9" name="Shape 2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1535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Table Placeholder 2"/>
          <p:cNvSpPr>
            <a:spLocks noGrp="1"/>
          </p:cNvSpPr>
          <p:nvPr>
            <p:ph type="tbl" idx="1"/>
          </p:nvPr>
        </p:nvSpPr>
        <p:spPr>
          <a:xfrm>
            <a:off x="755651" y="1752600"/>
            <a:ext cx="10668000" cy="4267200"/>
          </a:xfrm>
        </p:spPr>
        <p:txBody>
          <a:bodyPr/>
          <a:lstStyle/>
          <a:p>
            <a:pPr lvl="0"/>
            <a:endParaRPr lang="en-US" noProof="0"/>
          </a:p>
        </p:txBody>
      </p:sp>
      <p:sp>
        <p:nvSpPr>
          <p:cNvPr id="4" name="Rectangle 6">
            <a:extLst>
              <a:ext uri="{FF2B5EF4-FFF2-40B4-BE49-F238E27FC236}">
                <a16:creationId xmlns:a16="http://schemas.microsoft.com/office/drawing/2014/main" id="{9132BFDC-5C65-97D6-AF84-EC6579DA7C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EB5C3BB3-2A97-3B09-DB06-56224B2FF33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8">
            <a:extLst>
              <a:ext uri="{FF2B5EF4-FFF2-40B4-BE49-F238E27FC236}">
                <a16:creationId xmlns:a16="http://schemas.microsoft.com/office/drawing/2014/main" id="{7D9A3BD6-C932-4918-3929-5B107746DAD6}"/>
              </a:ext>
            </a:extLst>
          </p:cNvPr>
          <p:cNvSpPr>
            <a:spLocks noGrp="1" noChangeArrowheads="1"/>
          </p:cNvSpPr>
          <p:nvPr>
            <p:ph type="sldNum" sz="quarter" idx="12"/>
          </p:nvPr>
        </p:nvSpPr>
        <p:spPr>
          <a:ln/>
        </p:spPr>
        <p:txBody>
          <a:bodyPr/>
          <a:lstStyle>
            <a:lvl1pPr>
              <a:defRPr/>
            </a:lvl1pPr>
          </a:lstStyle>
          <a:p>
            <a:fld id="{36620BC9-60CC-436A-A3CE-D218CA7A7305}" type="slidenum">
              <a:rPr lang="en-US" altLang="en-US"/>
              <a:pPr/>
              <a:t>‹#›</a:t>
            </a:fld>
            <a:endParaRPr lang="en-US" altLang="en-US"/>
          </a:p>
        </p:txBody>
      </p:sp>
    </p:spTree>
    <p:extLst>
      <p:ext uri="{BB962C8B-B14F-4D97-AF65-F5344CB8AC3E}">
        <p14:creationId xmlns:p14="http://schemas.microsoft.com/office/powerpoint/2010/main" val="2189275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60C32-58CD-43E9-B7B9-564E223FC9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E6C7F6-19DB-4313-AFD1-8B5BF4B3E7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B5AC06-4E7E-409A-B1E5-886D7AF04E7D}"/>
              </a:ext>
            </a:extLst>
          </p:cNvPr>
          <p:cNvSpPr>
            <a:spLocks noGrp="1"/>
          </p:cNvSpPr>
          <p:nvPr>
            <p:ph type="dt" sz="half" idx="10"/>
          </p:nvPr>
        </p:nvSpPr>
        <p:spPr/>
        <p:txBody>
          <a:bodyPr/>
          <a:lstStyle/>
          <a:p>
            <a:fld id="{C0BBE6A9-820B-4F49-8AAF-36BD2D90A5CA}" type="datetimeFigureOut">
              <a:rPr lang="en-IN" smtClean="0"/>
              <a:t>18-03-2024</a:t>
            </a:fld>
            <a:endParaRPr lang="en-IN"/>
          </a:p>
        </p:txBody>
      </p:sp>
      <p:sp>
        <p:nvSpPr>
          <p:cNvPr id="5" name="Footer Placeholder 4">
            <a:extLst>
              <a:ext uri="{FF2B5EF4-FFF2-40B4-BE49-F238E27FC236}">
                <a16:creationId xmlns:a16="http://schemas.microsoft.com/office/drawing/2014/main" id="{FEF2F6D6-21E4-4930-B222-C41896A70B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809150-0812-4A00-BC33-FE88638F281F}"/>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10645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035B2-583F-430D-8CA7-6E9EDCB05B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43BE04-EB52-4DE5-AF70-8A5A54FACF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DC4835-95CC-443C-956F-54900018B6C3}"/>
              </a:ext>
            </a:extLst>
          </p:cNvPr>
          <p:cNvSpPr>
            <a:spLocks noGrp="1"/>
          </p:cNvSpPr>
          <p:nvPr>
            <p:ph type="dt" sz="half" idx="10"/>
          </p:nvPr>
        </p:nvSpPr>
        <p:spPr/>
        <p:txBody>
          <a:bodyPr/>
          <a:lstStyle/>
          <a:p>
            <a:fld id="{C0BBE6A9-820B-4F49-8AAF-36BD2D90A5CA}" type="datetimeFigureOut">
              <a:rPr lang="en-IN" smtClean="0"/>
              <a:t>19-03-2024</a:t>
            </a:fld>
            <a:endParaRPr lang="en-IN"/>
          </a:p>
        </p:txBody>
      </p:sp>
      <p:sp>
        <p:nvSpPr>
          <p:cNvPr id="5" name="Footer Placeholder 4">
            <a:extLst>
              <a:ext uri="{FF2B5EF4-FFF2-40B4-BE49-F238E27FC236}">
                <a16:creationId xmlns:a16="http://schemas.microsoft.com/office/drawing/2014/main" id="{CE207198-0B51-46AB-949E-2EF35C625D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3F81C3-8C6C-4675-8BFA-997D10FDBD3F}"/>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165254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EEDC-8F86-4EEF-B781-1D5B5731B3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FF0D78-A706-4CB2-9709-F2750D70B3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041346-3BEE-4F3C-830C-15D2C8FFD9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9E3681-AA71-4D9F-AD31-6E4BB8E1403D}"/>
              </a:ext>
            </a:extLst>
          </p:cNvPr>
          <p:cNvSpPr>
            <a:spLocks noGrp="1"/>
          </p:cNvSpPr>
          <p:nvPr>
            <p:ph type="dt" sz="half" idx="10"/>
          </p:nvPr>
        </p:nvSpPr>
        <p:spPr/>
        <p:txBody>
          <a:bodyPr/>
          <a:lstStyle/>
          <a:p>
            <a:fld id="{C0BBE6A9-820B-4F49-8AAF-36BD2D90A5CA}" type="datetimeFigureOut">
              <a:rPr lang="en-IN" smtClean="0"/>
              <a:t>19-03-2024</a:t>
            </a:fld>
            <a:endParaRPr lang="en-IN"/>
          </a:p>
        </p:txBody>
      </p:sp>
      <p:sp>
        <p:nvSpPr>
          <p:cNvPr id="6" name="Footer Placeholder 5">
            <a:extLst>
              <a:ext uri="{FF2B5EF4-FFF2-40B4-BE49-F238E27FC236}">
                <a16:creationId xmlns:a16="http://schemas.microsoft.com/office/drawing/2014/main" id="{1A6C4D9D-881A-4CD3-A94E-2837525D09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40CA36-F413-4D59-AA65-9F89E1E98557}"/>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1268030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4D48E-0334-455F-91E6-6F083CC45F7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A43D6C-04C8-4BE2-A446-AAA18E9B7D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6BCE3E-20F3-4E88-8BC2-FD079CFC4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5BD6EF-3D9A-4469-8FE8-3894ABAB70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7F5F11-D587-402C-A433-50E6772BDF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A99D1AD-2F9A-4440-9489-1426CF3675F6}"/>
              </a:ext>
            </a:extLst>
          </p:cNvPr>
          <p:cNvSpPr>
            <a:spLocks noGrp="1"/>
          </p:cNvSpPr>
          <p:nvPr>
            <p:ph type="dt" sz="half" idx="10"/>
          </p:nvPr>
        </p:nvSpPr>
        <p:spPr/>
        <p:txBody>
          <a:bodyPr/>
          <a:lstStyle/>
          <a:p>
            <a:fld id="{C0BBE6A9-820B-4F49-8AAF-36BD2D90A5CA}" type="datetimeFigureOut">
              <a:rPr lang="en-IN" smtClean="0"/>
              <a:t>19-03-2024</a:t>
            </a:fld>
            <a:endParaRPr lang="en-IN"/>
          </a:p>
        </p:txBody>
      </p:sp>
      <p:sp>
        <p:nvSpPr>
          <p:cNvPr id="8" name="Footer Placeholder 7">
            <a:extLst>
              <a:ext uri="{FF2B5EF4-FFF2-40B4-BE49-F238E27FC236}">
                <a16:creationId xmlns:a16="http://schemas.microsoft.com/office/drawing/2014/main" id="{FDC36337-32A7-492F-9C24-4F06C5B7A4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6CB1FEC-CB4A-4EC5-9483-C588727A40D9}"/>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2217364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C9FD-4F8D-4ABE-AE66-4696A85045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E9D798-EA8A-4503-BCD4-FAE06ADD5026}"/>
              </a:ext>
            </a:extLst>
          </p:cNvPr>
          <p:cNvSpPr>
            <a:spLocks noGrp="1"/>
          </p:cNvSpPr>
          <p:nvPr>
            <p:ph type="dt" sz="half" idx="10"/>
          </p:nvPr>
        </p:nvSpPr>
        <p:spPr/>
        <p:txBody>
          <a:bodyPr/>
          <a:lstStyle/>
          <a:p>
            <a:fld id="{C0BBE6A9-820B-4F49-8AAF-36BD2D90A5CA}" type="datetimeFigureOut">
              <a:rPr lang="en-IN" smtClean="0"/>
              <a:t>19-03-2024</a:t>
            </a:fld>
            <a:endParaRPr lang="en-IN"/>
          </a:p>
        </p:txBody>
      </p:sp>
      <p:sp>
        <p:nvSpPr>
          <p:cNvPr id="4" name="Footer Placeholder 3">
            <a:extLst>
              <a:ext uri="{FF2B5EF4-FFF2-40B4-BE49-F238E27FC236}">
                <a16:creationId xmlns:a16="http://schemas.microsoft.com/office/drawing/2014/main" id="{6D5DC32D-7121-435F-8A80-3B11A74348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04B3E81-9924-4FD5-9673-E8C0C52DBBD2}"/>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3539650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D61BA1-BF4B-4D1B-83A6-3C0DF0D7B42D}"/>
              </a:ext>
            </a:extLst>
          </p:cNvPr>
          <p:cNvSpPr>
            <a:spLocks noGrp="1"/>
          </p:cNvSpPr>
          <p:nvPr>
            <p:ph type="dt" sz="half" idx="10"/>
          </p:nvPr>
        </p:nvSpPr>
        <p:spPr/>
        <p:txBody>
          <a:bodyPr/>
          <a:lstStyle/>
          <a:p>
            <a:fld id="{C0BBE6A9-820B-4F49-8AAF-36BD2D90A5CA}" type="datetimeFigureOut">
              <a:rPr lang="en-IN" smtClean="0"/>
              <a:t>19-03-2024</a:t>
            </a:fld>
            <a:endParaRPr lang="en-IN"/>
          </a:p>
        </p:txBody>
      </p:sp>
      <p:sp>
        <p:nvSpPr>
          <p:cNvPr id="3" name="Footer Placeholder 2">
            <a:extLst>
              <a:ext uri="{FF2B5EF4-FFF2-40B4-BE49-F238E27FC236}">
                <a16:creationId xmlns:a16="http://schemas.microsoft.com/office/drawing/2014/main" id="{5E75F7AD-294B-4C80-829F-A8DFC22B62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5D42DF-CF15-438D-B6FC-7D64EA0665C7}"/>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221199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5C56-AA8D-44BD-885A-E7FAAC34A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37E5341-3E22-433E-92C8-6A1E9E9FC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9AC605-B122-447A-B217-0E3339160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347DB-AE9E-46DE-875F-6CB671ADEDD6}"/>
              </a:ext>
            </a:extLst>
          </p:cNvPr>
          <p:cNvSpPr>
            <a:spLocks noGrp="1"/>
          </p:cNvSpPr>
          <p:nvPr>
            <p:ph type="dt" sz="half" idx="10"/>
          </p:nvPr>
        </p:nvSpPr>
        <p:spPr/>
        <p:txBody>
          <a:bodyPr/>
          <a:lstStyle/>
          <a:p>
            <a:fld id="{C0BBE6A9-820B-4F49-8AAF-36BD2D90A5CA}" type="datetimeFigureOut">
              <a:rPr lang="en-IN" smtClean="0"/>
              <a:t>19-03-2024</a:t>
            </a:fld>
            <a:endParaRPr lang="en-IN"/>
          </a:p>
        </p:txBody>
      </p:sp>
      <p:sp>
        <p:nvSpPr>
          <p:cNvPr id="6" name="Footer Placeholder 5">
            <a:extLst>
              <a:ext uri="{FF2B5EF4-FFF2-40B4-BE49-F238E27FC236}">
                <a16:creationId xmlns:a16="http://schemas.microsoft.com/office/drawing/2014/main" id="{A09A6CA7-F7E4-4EFC-B419-29307E47A6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69C50F-FBE6-48D7-8992-259CB8C30F92}"/>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979706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FC6F-A56F-4C15-A408-1467A8B9A9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0E0565-6792-4B23-A40C-F2EF6A1281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395551-3460-48BE-9093-778BAC85FD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52ABAB-5DEA-4EA5-BDB5-BE02563C4D58}"/>
              </a:ext>
            </a:extLst>
          </p:cNvPr>
          <p:cNvSpPr>
            <a:spLocks noGrp="1"/>
          </p:cNvSpPr>
          <p:nvPr>
            <p:ph type="dt" sz="half" idx="10"/>
          </p:nvPr>
        </p:nvSpPr>
        <p:spPr/>
        <p:txBody>
          <a:bodyPr/>
          <a:lstStyle/>
          <a:p>
            <a:fld id="{C0BBE6A9-820B-4F49-8AAF-36BD2D90A5CA}" type="datetimeFigureOut">
              <a:rPr lang="en-IN" smtClean="0"/>
              <a:t>19-03-2024</a:t>
            </a:fld>
            <a:endParaRPr lang="en-IN"/>
          </a:p>
        </p:txBody>
      </p:sp>
      <p:sp>
        <p:nvSpPr>
          <p:cNvPr id="6" name="Footer Placeholder 5">
            <a:extLst>
              <a:ext uri="{FF2B5EF4-FFF2-40B4-BE49-F238E27FC236}">
                <a16:creationId xmlns:a16="http://schemas.microsoft.com/office/drawing/2014/main" id="{88B8E1E0-BF97-4C93-8C2E-76896FC49B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4E0980-F342-4985-9FBF-BB3E9185C9E4}"/>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339769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9B2DEA-146E-4266-BC0B-F50D085D33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29A792-E94E-4832-8148-CCCE655897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449A78-3B59-40E9-9B21-D1B9F5F0F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BE6A9-820B-4F49-8AAF-36BD2D90A5CA}" type="datetimeFigureOut">
              <a:rPr lang="en-IN" smtClean="0"/>
              <a:t>18-03-2024</a:t>
            </a:fld>
            <a:endParaRPr lang="en-IN"/>
          </a:p>
        </p:txBody>
      </p:sp>
      <p:sp>
        <p:nvSpPr>
          <p:cNvPr id="5" name="Footer Placeholder 4">
            <a:extLst>
              <a:ext uri="{FF2B5EF4-FFF2-40B4-BE49-F238E27FC236}">
                <a16:creationId xmlns:a16="http://schemas.microsoft.com/office/drawing/2014/main" id="{7E551EF6-4FF2-4B06-9DBF-5693D302CD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909D7F9-1686-428F-9175-E0C44970E2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3483E-E624-42F3-A8C2-E3CEAC8CA164}" type="slidenum">
              <a:rPr lang="en-IN" smtClean="0"/>
              <a:t>‹#›</a:t>
            </a:fld>
            <a:endParaRPr lang="en-IN"/>
          </a:p>
        </p:txBody>
      </p:sp>
    </p:spTree>
    <p:extLst>
      <p:ext uri="{BB962C8B-B14F-4D97-AF65-F5344CB8AC3E}">
        <p14:creationId xmlns:p14="http://schemas.microsoft.com/office/powerpoint/2010/main" val="3828767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2.xm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1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71.png"/><Relationship Id="rId5" Type="http://schemas.openxmlformats.org/officeDocument/2006/relationships/customXml" Target="../ink/ink16.xml"/><Relationship Id="rId4" Type="http://schemas.openxmlformats.org/officeDocument/2006/relationships/image" Target="../media/image340.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customXml" Target="../ink/ink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customXml" Target="../ink/ink20.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customXml" Target="../ink/ink27.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3.xml"/></Relationships>
</file>

<file path=ppt/slides/_rels/slide50.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51.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59.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71.png"/><Relationship Id="rId5" Type="http://schemas.openxmlformats.org/officeDocument/2006/relationships/customXml" Target="../ink/ink37.xml"/><Relationship Id="rId4" Type="http://schemas.openxmlformats.org/officeDocument/2006/relationships/image" Target="../media/image34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6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5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customXml" Target="../ink/ink40.xml"/><Relationship Id="rId5" Type="http://schemas.openxmlformats.org/officeDocument/2006/relationships/image" Target="../media/image59.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customXml" Target="../ink/ink41.xml"/></Relationships>
</file>

<file path=ppt/slides/_rels/slide64.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davidsbatista/Annotated-Semantic-Relationships-Datasets" TargetMode="External"/><Relationship Id="rId2" Type="http://schemas.openxmlformats.org/officeDocument/2006/relationships/hyperlink" Target="https://semeval2.fbk.eu/semeval2.php?location=tasks&amp;area=Semantic%20relations" TargetMode="External"/><Relationship Id="rId1" Type="http://schemas.openxmlformats.org/officeDocument/2006/relationships/slideLayout" Target="../slideLayouts/slideLayout2.xml"/><Relationship Id="rId6" Type="http://schemas.openxmlformats.org/officeDocument/2006/relationships/hyperlink" Target="https://research.googleblog.com/2013/04/50000-%20lessons-on-how-to-read-relation.html" TargetMode="External"/><Relationship Id="rId5" Type="http://schemas.openxmlformats.org/officeDocument/2006/relationships/hyperlink" Target="https://github.com/davidsbatista/Annotated-Semantic-Relationships-Datasets/blob/master/README.md" TargetMode="External"/><Relationship Id="rId4" Type="http://schemas.openxmlformats.org/officeDocument/2006/relationships/hyperlink" Target="https://nlp.stanford.edu/projects/tacred/"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customXml" Target="../ink/ink4.xml"/></Relationships>
</file>

<file path=ppt/slides/_rels/slide7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30.png"/><Relationship Id="rId4" Type="http://schemas.openxmlformats.org/officeDocument/2006/relationships/customXml" Target="../ink/ink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A0DD-ECB5-38DF-386F-7825520724A8}"/>
              </a:ext>
            </a:extLst>
          </p:cNvPr>
          <p:cNvSpPr>
            <a:spLocks noGrp="1"/>
          </p:cNvSpPr>
          <p:nvPr>
            <p:ph type="ctrTitle"/>
          </p:nvPr>
        </p:nvSpPr>
        <p:spPr/>
        <p:txBody>
          <a:bodyPr/>
          <a:lstStyle/>
          <a:p>
            <a:r>
              <a:rPr lang="en-US" dirty="0"/>
              <a:t>Entity Relationship Extraction</a:t>
            </a:r>
            <a:endParaRPr lang="en-IN" dirty="0"/>
          </a:p>
        </p:txBody>
      </p:sp>
      <p:sp>
        <p:nvSpPr>
          <p:cNvPr id="3" name="Subtitle 2">
            <a:extLst>
              <a:ext uri="{FF2B5EF4-FFF2-40B4-BE49-F238E27FC236}">
                <a16:creationId xmlns:a16="http://schemas.microsoft.com/office/drawing/2014/main" id="{5C752437-B9F1-8F41-AA7D-7F7F741A2A4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662528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63E9BFC-0252-551F-3C16-15AAF0AC0B4F}"/>
              </a:ext>
            </a:extLst>
          </p:cNvPr>
          <p:cNvSpPr>
            <a:spLocks noGrp="1" noChangeArrowheads="1"/>
          </p:cNvSpPr>
          <p:nvPr>
            <p:ph type="title"/>
          </p:nvPr>
        </p:nvSpPr>
        <p:spPr>
          <a:xfrm>
            <a:off x="1992313" y="0"/>
            <a:ext cx="8229600" cy="1371600"/>
          </a:xfrm>
        </p:spPr>
        <p:txBody>
          <a:bodyPr/>
          <a:lstStyle/>
          <a:p>
            <a:pPr eaLnBrk="1" hangingPunct="1"/>
            <a:r>
              <a:rPr lang="en-US" altLang="zh-CN">
                <a:latin typeface="Times New Roman" panose="02020603050405020304" pitchFamily="18" charset="0"/>
                <a:ea typeface="宋体" panose="02010600030101010101" pitchFamily="2" charset="-122"/>
              </a:rPr>
              <a:t>Reference Resolution</a:t>
            </a:r>
          </a:p>
        </p:txBody>
      </p:sp>
      <p:sp>
        <p:nvSpPr>
          <p:cNvPr id="21507" name="Rectangle 3">
            <a:extLst>
              <a:ext uri="{FF2B5EF4-FFF2-40B4-BE49-F238E27FC236}">
                <a16:creationId xmlns:a16="http://schemas.microsoft.com/office/drawing/2014/main" id="{B2941868-89A8-C342-DADA-74DF6DAEAB5B}"/>
              </a:ext>
            </a:extLst>
          </p:cNvPr>
          <p:cNvSpPr>
            <a:spLocks noGrp="1" noChangeArrowheads="1"/>
          </p:cNvSpPr>
          <p:nvPr>
            <p:ph type="body" idx="1"/>
          </p:nvPr>
        </p:nvSpPr>
        <p:spPr>
          <a:xfrm>
            <a:off x="1219200" y="1752600"/>
            <a:ext cx="8839200" cy="4267200"/>
          </a:xfrm>
        </p:spPr>
        <p:txBody>
          <a:bodyPr/>
          <a:lstStyle/>
          <a:p>
            <a:pPr eaLnBrk="1" hangingPunct="1"/>
            <a:endParaRPr lang="en-US" altLang="zh-CN" sz="2600" dirty="0">
              <a:latin typeface="Times New Roman" panose="02020603050405020304" pitchFamily="18" charset="0"/>
              <a:ea typeface="宋体" panose="02010600030101010101" pitchFamily="2" charset="-122"/>
            </a:endParaRPr>
          </a:p>
          <a:p>
            <a:pPr eaLnBrk="1" hangingPunct="1"/>
            <a:r>
              <a:rPr lang="en-US" altLang="zh-CN" sz="2600" dirty="0">
                <a:latin typeface="Times New Roman" panose="02020603050405020304" pitchFamily="18" charset="0"/>
                <a:ea typeface="宋体" panose="02010600030101010101" pitchFamily="2" charset="-122"/>
              </a:rPr>
              <a:t>How to develop successful algorithms for reference resolution? There are two necessary steps.</a:t>
            </a:r>
          </a:p>
          <a:p>
            <a:pPr eaLnBrk="1" hangingPunct="1"/>
            <a:endParaRPr lang="en-US" altLang="zh-CN" sz="2600" dirty="0">
              <a:latin typeface="Times New Roman" panose="02020603050405020304" pitchFamily="18" charset="0"/>
              <a:ea typeface="宋体" panose="02010600030101010101" pitchFamily="2" charset="-122"/>
            </a:endParaRPr>
          </a:p>
          <a:p>
            <a:pPr eaLnBrk="1" hangingPunct="1"/>
            <a:r>
              <a:rPr lang="en-US" altLang="zh-CN" sz="2600" dirty="0">
                <a:latin typeface="Times New Roman" panose="02020603050405020304" pitchFamily="18" charset="0"/>
                <a:ea typeface="宋体" panose="02010600030101010101" pitchFamily="2" charset="-122"/>
              </a:rPr>
              <a:t>First is to filter the set of possible referents by certain hard-and-fast constraints.</a:t>
            </a:r>
          </a:p>
          <a:p>
            <a:pPr eaLnBrk="1" hangingPunct="1"/>
            <a:endParaRPr lang="en-US" altLang="zh-CN" sz="2600" dirty="0">
              <a:latin typeface="Times New Roman" panose="02020603050405020304" pitchFamily="18" charset="0"/>
              <a:ea typeface="宋体" panose="02010600030101010101" pitchFamily="2" charset="-122"/>
            </a:endParaRPr>
          </a:p>
          <a:p>
            <a:pPr eaLnBrk="1" hangingPunct="1"/>
            <a:r>
              <a:rPr lang="en-US" altLang="zh-CN" sz="2600" dirty="0">
                <a:latin typeface="Times New Roman" panose="02020603050405020304" pitchFamily="18" charset="0"/>
                <a:ea typeface="宋体" panose="02010600030101010101" pitchFamily="2" charset="-122"/>
              </a:rPr>
              <a:t>Second is to set the preference for possible referents.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B2997B9-D3F0-2898-51BE-4F9CA4880532}"/>
              </a:ext>
            </a:extLst>
          </p:cNvPr>
          <p:cNvSpPr>
            <a:spLocks noGrp="1" noChangeArrowheads="1"/>
          </p:cNvSpPr>
          <p:nvPr>
            <p:ph type="title"/>
          </p:nvPr>
        </p:nvSpPr>
        <p:spPr>
          <a:xfrm>
            <a:off x="1992313" y="0"/>
            <a:ext cx="8229600" cy="1371600"/>
          </a:xfrm>
        </p:spPr>
        <p:txBody>
          <a:bodyPr/>
          <a:lstStyle/>
          <a:p>
            <a:pPr eaLnBrk="1" hangingPunct="1"/>
            <a:r>
              <a:rPr lang="en-US" altLang="zh-CN">
                <a:latin typeface="Times New Roman" panose="02020603050405020304" pitchFamily="18" charset="0"/>
                <a:ea typeface="宋体" panose="02010600030101010101" pitchFamily="2" charset="-122"/>
              </a:rPr>
              <a:t>Constraints (for English)</a:t>
            </a:r>
          </a:p>
        </p:txBody>
      </p:sp>
      <p:sp>
        <p:nvSpPr>
          <p:cNvPr id="22531" name="Rectangle 3">
            <a:extLst>
              <a:ext uri="{FF2B5EF4-FFF2-40B4-BE49-F238E27FC236}">
                <a16:creationId xmlns:a16="http://schemas.microsoft.com/office/drawing/2014/main" id="{23A68730-3FAB-8F6D-8B94-0C6467D77F13}"/>
              </a:ext>
            </a:extLst>
          </p:cNvPr>
          <p:cNvSpPr>
            <a:spLocks noGrp="1" noChangeArrowheads="1"/>
          </p:cNvSpPr>
          <p:nvPr>
            <p:ph type="body" idx="1"/>
          </p:nvPr>
        </p:nvSpPr>
        <p:spPr>
          <a:xfrm>
            <a:off x="637309" y="1191491"/>
            <a:ext cx="9203604" cy="5209309"/>
          </a:xfrm>
        </p:spPr>
        <p:txBody>
          <a:bodyPr>
            <a:normAutofit/>
          </a:bodyPr>
          <a:lstStyle/>
          <a:p>
            <a:pPr eaLnBrk="1" hangingPunct="1">
              <a:lnSpc>
                <a:spcPct val="90000"/>
              </a:lnSpc>
            </a:pPr>
            <a:r>
              <a:rPr lang="en-US" altLang="zh-CN" sz="2100" b="1" dirty="0">
                <a:latin typeface="Times New Roman" panose="02020603050405020304" pitchFamily="18" charset="0"/>
                <a:ea typeface="宋体" panose="02010600030101010101" pitchFamily="2" charset="-122"/>
              </a:rPr>
              <a:t>Number Agreement</a:t>
            </a:r>
            <a:r>
              <a:rPr lang="en-US" altLang="zh-CN" sz="2100" dirty="0">
                <a:latin typeface="Times New Roman" panose="02020603050405020304" pitchFamily="18" charset="0"/>
                <a:ea typeface="宋体" panose="02010600030101010101" pitchFamily="2" charset="-122"/>
              </a:rPr>
              <a:t>:</a:t>
            </a:r>
          </a:p>
          <a:p>
            <a:pPr lvl="1" eaLnBrk="1" hangingPunct="1">
              <a:lnSpc>
                <a:spcPct val="90000"/>
              </a:lnSpc>
            </a:pPr>
            <a:r>
              <a:rPr lang="en-US" altLang="zh-CN" sz="2000" dirty="0">
                <a:latin typeface="Times New Roman" panose="02020603050405020304" pitchFamily="18" charset="0"/>
                <a:ea typeface="宋体" panose="02010600030101010101" pitchFamily="2" charset="-122"/>
              </a:rPr>
              <a:t>To distinguish between singular and plural references.</a:t>
            </a:r>
          </a:p>
          <a:p>
            <a:pPr lvl="2" eaLnBrk="1" hangingPunct="1">
              <a:lnSpc>
                <a:spcPct val="90000"/>
              </a:lnSpc>
            </a:pPr>
            <a:r>
              <a:rPr lang="en-US" altLang="zh-CN" sz="1800" dirty="0">
                <a:latin typeface="Times New Roman" panose="02020603050405020304" pitchFamily="18" charset="0"/>
                <a:ea typeface="宋体" panose="02010600030101010101" pitchFamily="2" charset="-122"/>
              </a:rPr>
              <a:t>*John have new cars. </a:t>
            </a:r>
            <a:r>
              <a:rPr lang="en-US" altLang="zh-CN" sz="1800" u="sng" dirty="0">
                <a:latin typeface="Times New Roman" panose="02020603050405020304" pitchFamily="18" charset="0"/>
                <a:ea typeface="宋体" panose="02010600030101010101" pitchFamily="2" charset="-122"/>
              </a:rPr>
              <a:t>They</a:t>
            </a:r>
            <a:r>
              <a:rPr lang="en-US" altLang="zh-CN" sz="1800" dirty="0">
                <a:latin typeface="Times New Roman" panose="02020603050405020304" pitchFamily="18" charset="0"/>
                <a:ea typeface="宋体" panose="02010600030101010101" pitchFamily="2" charset="-122"/>
              </a:rPr>
              <a:t> are red.</a:t>
            </a:r>
          </a:p>
          <a:p>
            <a:pPr eaLnBrk="1" hangingPunct="1">
              <a:lnSpc>
                <a:spcPct val="90000"/>
              </a:lnSpc>
            </a:pPr>
            <a:r>
              <a:rPr lang="en-US" altLang="zh-CN" sz="2100" b="1" dirty="0">
                <a:latin typeface="Times New Roman" panose="02020603050405020304" pitchFamily="18" charset="0"/>
                <a:ea typeface="宋体" panose="02010600030101010101" pitchFamily="2" charset="-122"/>
              </a:rPr>
              <a:t>Gender Agreement</a:t>
            </a:r>
            <a:r>
              <a:rPr lang="en-US" altLang="zh-CN" sz="2100" dirty="0">
                <a:latin typeface="Times New Roman" panose="02020603050405020304" pitchFamily="18" charset="0"/>
                <a:ea typeface="宋体" panose="02010600030101010101" pitchFamily="2" charset="-122"/>
              </a:rPr>
              <a:t>: </a:t>
            </a:r>
          </a:p>
          <a:p>
            <a:pPr lvl="1" eaLnBrk="1" hangingPunct="1">
              <a:lnSpc>
                <a:spcPct val="90000"/>
              </a:lnSpc>
            </a:pPr>
            <a:r>
              <a:rPr lang="en-US" altLang="zh-CN" sz="2000" dirty="0">
                <a:latin typeface="Times New Roman" panose="02020603050405020304" pitchFamily="18" charset="0"/>
                <a:ea typeface="宋体" panose="02010600030101010101" pitchFamily="2" charset="-122"/>
              </a:rPr>
              <a:t>To distinguish male, female, and non-personal genders.</a:t>
            </a:r>
          </a:p>
          <a:p>
            <a:pPr lvl="2" eaLnBrk="1" hangingPunct="1">
              <a:lnSpc>
                <a:spcPct val="90000"/>
              </a:lnSpc>
            </a:pPr>
            <a:r>
              <a:rPr lang="en-US" altLang="zh-CN" sz="1800" dirty="0">
                <a:latin typeface="Times New Roman" panose="02020603050405020304" pitchFamily="18" charset="0"/>
                <a:ea typeface="宋体" panose="02010600030101010101" pitchFamily="2" charset="-122"/>
              </a:rPr>
              <a:t>John has a new car. It is attractive. [It = the new car]</a:t>
            </a:r>
          </a:p>
          <a:p>
            <a:pPr eaLnBrk="1" hangingPunct="1">
              <a:lnSpc>
                <a:spcPct val="90000"/>
              </a:lnSpc>
            </a:pPr>
            <a:r>
              <a:rPr lang="en-US" altLang="zh-CN" sz="2100" b="1" dirty="0">
                <a:latin typeface="Times New Roman" panose="02020603050405020304" pitchFamily="18" charset="0"/>
                <a:ea typeface="宋体" panose="02010600030101010101" pitchFamily="2" charset="-122"/>
              </a:rPr>
              <a:t>Person and Case Agreement</a:t>
            </a:r>
            <a:r>
              <a:rPr lang="en-US" altLang="zh-CN" sz="2100" dirty="0">
                <a:latin typeface="Times New Roman" panose="02020603050405020304" pitchFamily="18" charset="0"/>
                <a:ea typeface="宋体" panose="02010600030101010101" pitchFamily="2" charset="-122"/>
              </a:rPr>
              <a:t>:</a:t>
            </a:r>
          </a:p>
          <a:p>
            <a:pPr lvl="1" eaLnBrk="1" hangingPunct="1">
              <a:lnSpc>
                <a:spcPct val="90000"/>
              </a:lnSpc>
            </a:pPr>
            <a:r>
              <a:rPr lang="en-US" altLang="zh-CN" sz="2000" dirty="0">
                <a:latin typeface="Times New Roman" panose="02020603050405020304" pitchFamily="18" charset="0"/>
                <a:ea typeface="宋体" panose="02010600030101010101" pitchFamily="2" charset="-122"/>
              </a:rPr>
              <a:t>To distinguish between three forms of person;</a:t>
            </a:r>
          </a:p>
          <a:p>
            <a:pPr lvl="2" eaLnBrk="1" hangingPunct="1">
              <a:lnSpc>
                <a:spcPct val="90000"/>
              </a:lnSpc>
            </a:pPr>
            <a:r>
              <a:rPr lang="en-US" altLang="zh-CN" sz="1800" dirty="0">
                <a:latin typeface="Times New Roman" panose="02020603050405020304" pitchFamily="18" charset="0"/>
                <a:ea typeface="宋体" panose="02010600030101010101" pitchFamily="2" charset="-122"/>
              </a:rPr>
              <a:t>*You and I have Escorts. </a:t>
            </a:r>
            <a:r>
              <a:rPr lang="en-US" altLang="zh-CN" sz="1800" u="sng" dirty="0">
                <a:latin typeface="Times New Roman" panose="02020603050405020304" pitchFamily="18" charset="0"/>
                <a:ea typeface="宋体" panose="02010600030101010101" pitchFamily="2" charset="-122"/>
              </a:rPr>
              <a:t>We</a:t>
            </a:r>
            <a:r>
              <a:rPr lang="en-US" altLang="zh-CN" sz="1800" dirty="0">
                <a:latin typeface="Times New Roman" panose="02020603050405020304" pitchFamily="18" charset="0"/>
                <a:ea typeface="宋体" panose="02010600030101010101" pitchFamily="2" charset="-122"/>
              </a:rPr>
              <a:t> love them.</a:t>
            </a:r>
          </a:p>
          <a:p>
            <a:pPr lvl="1" eaLnBrk="1" hangingPunct="1">
              <a:lnSpc>
                <a:spcPct val="90000"/>
              </a:lnSpc>
            </a:pPr>
            <a:r>
              <a:rPr lang="en-US" altLang="zh-CN" sz="2000" dirty="0">
                <a:latin typeface="Times New Roman" panose="02020603050405020304" pitchFamily="18" charset="0"/>
                <a:ea typeface="宋体" panose="02010600030101010101" pitchFamily="2" charset="-122"/>
              </a:rPr>
              <a:t>To distinguish between subject position, object position, and genitive position.</a:t>
            </a:r>
          </a:p>
          <a:p>
            <a:r>
              <a:rPr lang="en-US" altLang="zh-CN" sz="1900" b="1" dirty="0" err="1">
                <a:latin typeface="Times New Roman" panose="02020603050405020304" pitchFamily="18" charset="0"/>
                <a:ea typeface="宋体" panose="02010600030101010101" pitchFamily="2" charset="-122"/>
              </a:rPr>
              <a:t>Selectional</a:t>
            </a:r>
            <a:r>
              <a:rPr lang="en-US" altLang="zh-CN" sz="1900" b="1" dirty="0">
                <a:latin typeface="Times New Roman" panose="02020603050405020304" pitchFamily="18" charset="0"/>
                <a:ea typeface="宋体" panose="02010600030101010101" pitchFamily="2" charset="-122"/>
              </a:rPr>
              <a:t> Restrictions:</a:t>
            </a:r>
          </a:p>
          <a:p>
            <a:r>
              <a:rPr lang="en-US" altLang="zh-CN" sz="1700" dirty="0">
                <a:latin typeface="Times New Roman" panose="02020603050405020304" pitchFamily="18" charset="0"/>
                <a:ea typeface="宋体" panose="02010600030101010101" pitchFamily="2" charset="-122"/>
              </a:rPr>
              <a:t>A verb places restrictions on its arguments.</a:t>
            </a:r>
          </a:p>
          <a:p>
            <a:pPr lvl="1"/>
            <a:r>
              <a:rPr lang="en-US" altLang="zh-CN" sz="1600" dirty="0">
                <a:latin typeface="Times New Roman" panose="02020603050405020304" pitchFamily="18" charset="0"/>
                <a:ea typeface="宋体" panose="02010600030101010101" pitchFamily="2" charset="-122"/>
              </a:rPr>
              <a:t>John parked his Acura in the garage. He had driven it around for hours. [it=Acura, </a:t>
            </a:r>
            <a:r>
              <a:rPr lang="en-US" altLang="zh-CN" sz="1600" dirty="0" err="1">
                <a:latin typeface="Times New Roman" panose="02020603050405020304" pitchFamily="18" charset="0"/>
                <a:ea typeface="宋体" panose="02010600030101010101" pitchFamily="2" charset="-122"/>
              </a:rPr>
              <a:t>it≠garage</a:t>
            </a:r>
            <a:r>
              <a:rPr lang="en-US" altLang="zh-CN" sz="1600" dirty="0">
                <a:latin typeface="Times New Roman" panose="02020603050405020304" pitchFamily="18" charset="0"/>
                <a:ea typeface="宋体" panose="02010600030101010101" pitchFamily="2" charset="-122"/>
              </a:rPr>
              <a:t>];</a:t>
            </a:r>
          </a:p>
          <a:p>
            <a:pPr lvl="1"/>
            <a:r>
              <a:rPr lang="en-US" altLang="zh-CN" sz="1600" dirty="0">
                <a:latin typeface="Times New Roman" panose="02020603050405020304" pitchFamily="18" charset="0"/>
                <a:ea typeface="宋体" panose="02010600030101010101" pitchFamily="2" charset="-122"/>
              </a:rPr>
              <a:t>I picked up the book and sat in a chair. It broke.</a:t>
            </a:r>
          </a:p>
          <a:p>
            <a:endParaRPr lang="en-US" altLang="zh-CN" sz="2400" dirty="0">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8E0234C-4823-7F29-ADBE-A3E137FCF5F1}"/>
                  </a:ext>
                </a:extLst>
              </p14:cNvPr>
              <p14:cNvContentPartPr/>
              <p14:nvPr/>
            </p14:nvContentPartPr>
            <p14:xfrm>
              <a:off x="2045880" y="958680"/>
              <a:ext cx="7474320" cy="3515040"/>
            </p14:xfrm>
          </p:contentPart>
        </mc:Choice>
        <mc:Fallback xmlns="">
          <p:pic>
            <p:nvPicPr>
              <p:cNvPr id="2" name="Ink 1">
                <a:extLst>
                  <a:ext uri="{FF2B5EF4-FFF2-40B4-BE49-F238E27FC236}">
                    <a16:creationId xmlns:a16="http://schemas.microsoft.com/office/drawing/2014/main" id="{A8E0234C-4823-7F29-ADBE-A3E137FCF5F1}"/>
                  </a:ext>
                </a:extLst>
              </p:cNvPr>
              <p:cNvPicPr/>
              <p:nvPr/>
            </p:nvPicPr>
            <p:blipFill>
              <a:blip r:embed="rId4"/>
              <a:stretch>
                <a:fillRect/>
              </a:stretch>
            </p:blipFill>
            <p:spPr>
              <a:xfrm>
                <a:off x="2036520" y="949320"/>
                <a:ext cx="7493040" cy="3533760"/>
              </a:xfrm>
              <a:prstGeom prst="rect">
                <a:avLst/>
              </a:prstGeom>
            </p:spPr>
          </p:pic>
        </mc:Fallback>
      </mc:AlternateContent>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9F6C041-6176-9B8B-793A-77E357D25343}"/>
              </a:ext>
            </a:extLst>
          </p:cNvPr>
          <p:cNvSpPr>
            <a:spLocks noGrp="1" noChangeArrowheads="1"/>
          </p:cNvSpPr>
          <p:nvPr>
            <p:ph type="title"/>
          </p:nvPr>
        </p:nvSpPr>
        <p:spPr/>
        <p:txBody>
          <a:bodyPr/>
          <a:lstStyle/>
          <a:p>
            <a:pPr eaLnBrk="1" hangingPunct="1"/>
            <a:r>
              <a:rPr lang="en-US" altLang="en-US"/>
              <a:t>Syntax can’t be all there is</a:t>
            </a:r>
          </a:p>
        </p:txBody>
      </p:sp>
      <p:sp>
        <p:nvSpPr>
          <p:cNvPr id="24579" name="Rectangle 3">
            <a:extLst>
              <a:ext uri="{FF2B5EF4-FFF2-40B4-BE49-F238E27FC236}">
                <a16:creationId xmlns:a16="http://schemas.microsoft.com/office/drawing/2014/main" id="{6C53452A-DACB-E5C3-60A8-35F8E2E1D0EA}"/>
              </a:ext>
            </a:extLst>
          </p:cNvPr>
          <p:cNvSpPr>
            <a:spLocks noGrp="1" noChangeArrowheads="1"/>
          </p:cNvSpPr>
          <p:nvPr>
            <p:ph type="body" idx="1"/>
          </p:nvPr>
        </p:nvSpPr>
        <p:spPr>
          <a:xfrm>
            <a:off x="838200" y="1905000"/>
            <a:ext cx="9253538" cy="4114800"/>
          </a:xfrm>
        </p:spPr>
        <p:txBody>
          <a:bodyPr/>
          <a:lstStyle/>
          <a:p>
            <a:pPr eaLnBrk="1" hangingPunct="1"/>
            <a:r>
              <a:rPr lang="en-US" altLang="en-US" sz="2400" dirty="0"/>
              <a:t>John hit Bill.  He was severely injured.</a:t>
            </a:r>
          </a:p>
          <a:p>
            <a:pPr eaLnBrk="1" hangingPunct="1"/>
            <a:endParaRPr lang="en-US" altLang="en-US" sz="2400" dirty="0"/>
          </a:p>
          <a:p>
            <a:pPr eaLnBrk="1" hangingPunct="1"/>
            <a:r>
              <a:rPr lang="en-US" altLang="en-US" sz="2400" dirty="0"/>
              <a:t>Margaret Thatcher admires Hillary Clinton, and George W. Bush absolutely worships her.</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50713F2-C61D-661C-90DA-30DFB818BDD5}"/>
                  </a:ext>
                </a:extLst>
              </p14:cNvPr>
              <p14:cNvContentPartPr/>
              <p14:nvPr/>
            </p14:nvContentPartPr>
            <p14:xfrm>
              <a:off x="1155600" y="1355760"/>
              <a:ext cx="3982320" cy="2811960"/>
            </p14:xfrm>
          </p:contentPart>
        </mc:Choice>
        <mc:Fallback xmlns="">
          <p:pic>
            <p:nvPicPr>
              <p:cNvPr id="2" name="Ink 1">
                <a:extLst>
                  <a:ext uri="{FF2B5EF4-FFF2-40B4-BE49-F238E27FC236}">
                    <a16:creationId xmlns:a16="http://schemas.microsoft.com/office/drawing/2014/main" id="{550713F2-C61D-661C-90DA-30DFB818BDD5}"/>
                  </a:ext>
                </a:extLst>
              </p:cNvPr>
              <p:cNvPicPr/>
              <p:nvPr/>
            </p:nvPicPr>
            <p:blipFill>
              <a:blip r:embed="rId3"/>
              <a:stretch>
                <a:fillRect/>
              </a:stretch>
            </p:blipFill>
            <p:spPr>
              <a:xfrm>
                <a:off x="1146240" y="1346400"/>
                <a:ext cx="4001040" cy="283068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8"/>
          <p:cNvSpPr txBox="1">
            <a:spLocks noGrp="1"/>
          </p:cNvSpPr>
          <p:nvPr>
            <p:ph type="title"/>
          </p:nvPr>
        </p:nvSpPr>
        <p:spPr>
          <a:xfrm>
            <a:off x="508633" y="129731"/>
            <a:ext cx="10515600" cy="937600"/>
          </a:xfrm>
          <a:prstGeom prst="rect">
            <a:avLst/>
          </a:prstGeom>
        </p:spPr>
        <p:txBody>
          <a:bodyPr spcFirstLastPara="1" vert="horz" wrap="square" lIns="91433" tIns="45700" rIns="91433" bIns="45700" rtlCol="0" anchor="ctr" anchorCtr="0">
            <a:normAutofit/>
          </a:bodyPr>
          <a:lstStyle/>
          <a:p>
            <a:pPr>
              <a:spcBef>
                <a:spcPts val="0"/>
              </a:spcBef>
            </a:pPr>
            <a:r>
              <a:rPr lang="en-GB"/>
              <a:t>How to obtain facts from entities?</a:t>
            </a:r>
            <a:endParaRPr/>
          </a:p>
        </p:txBody>
      </p:sp>
      <p:pic>
        <p:nvPicPr>
          <p:cNvPr id="731" name="Google Shape;731;p58"/>
          <p:cNvPicPr preferRelativeResize="0"/>
          <p:nvPr/>
        </p:nvPicPr>
        <p:blipFill>
          <a:blip r:embed="rId3">
            <a:alphaModFix/>
          </a:blip>
          <a:stretch>
            <a:fillRect/>
          </a:stretch>
        </p:blipFill>
        <p:spPr>
          <a:xfrm>
            <a:off x="508634" y="1067333"/>
            <a:ext cx="7094231" cy="5542368"/>
          </a:xfrm>
          <a:prstGeom prst="rect">
            <a:avLst/>
          </a:prstGeom>
          <a:noFill/>
          <a:ln>
            <a:noFill/>
          </a:ln>
        </p:spPr>
      </p:pic>
      <p:sp>
        <p:nvSpPr>
          <p:cNvPr id="732" name="Google Shape;732;p58"/>
          <p:cNvSpPr txBox="1"/>
          <p:nvPr/>
        </p:nvSpPr>
        <p:spPr>
          <a:xfrm>
            <a:off x="6967167" y="1904334"/>
            <a:ext cx="5020400" cy="6155491"/>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GB" sz="2400" b="1" i="1">
                <a:latin typeface="Calibri"/>
                <a:ea typeface="Calibri"/>
                <a:cs typeface="Calibri"/>
                <a:sym typeface="Calibri"/>
              </a:rPr>
              <a:t>How to relate specific types of entities to obtain world knowledge?</a:t>
            </a:r>
            <a:endParaRPr sz="2400" b="1" i="1">
              <a:latin typeface="Calibri"/>
              <a:ea typeface="Calibri"/>
              <a:cs typeface="Calibri"/>
              <a:sym typeface="Calibri"/>
            </a:endParaRPr>
          </a:p>
          <a:p>
            <a:endParaRPr sz="2400" b="1" i="1">
              <a:latin typeface="Calibri"/>
              <a:ea typeface="Calibri"/>
              <a:cs typeface="Calibri"/>
              <a:sym typeface="Calibri"/>
            </a:endParaRPr>
          </a:p>
          <a:p>
            <a:r>
              <a:rPr lang="en-GB" sz="2400">
                <a:latin typeface="Calibri"/>
                <a:ea typeface="Calibri"/>
                <a:cs typeface="Calibri"/>
                <a:sym typeface="Calibri"/>
              </a:rPr>
              <a:t>&lt;Mia Ikumi is a Person&gt;</a:t>
            </a:r>
            <a:endParaRPr sz="2400">
              <a:latin typeface="Calibri"/>
              <a:ea typeface="Calibri"/>
              <a:cs typeface="Calibri"/>
              <a:sym typeface="Calibri"/>
            </a:endParaRPr>
          </a:p>
          <a:p>
            <a:endParaRPr sz="2400">
              <a:latin typeface="Calibri"/>
              <a:ea typeface="Calibri"/>
              <a:cs typeface="Calibri"/>
              <a:sym typeface="Calibri"/>
            </a:endParaRPr>
          </a:p>
          <a:p>
            <a:r>
              <a:rPr lang="en-GB" sz="2400">
                <a:latin typeface="Calibri"/>
                <a:ea typeface="Calibri"/>
                <a:cs typeface="Calibri"/>
                <a:sym typeface="Calibri"/>
              </a:rPr>
              <a:t>&lt;Mia Ikumi Nationality Japanese&gt;</a:t>
            </a:r>
            <a:endParaRPr sz="2400">
              <a:latin typeface="Calibri"/>
              <a:ea typeface="Calibri"/>
              <a:cs typeface="Calibri"/>
              <a:sym typeface="Calibri"/>
            </a:endParaRPr>
          </a:p>
          <a:p>
            <a:endParaRPr sz="2400">
              <a:latin typeface="Calibri"/>
              <a:ea typeface="Calibri"/>
              <a:cs typeface="Calibri"/>
              <a:sym typeface="Calibri"/>
            </a:endParaRPr>
          </a:p>
          <a:p>
            <a:r>
              <a:rPr lang="en-GB" sz="2400">
                <a:latin typeface="Calibri"/>
                <a:ea typeface="Calibri"/>
                <a:cs typeface="Calibri"/>
                <a:sym typeface="Calibri"/>
              </a:rPr>
              <a:t>&lt;Mia Ikumi was_born_in 27 Mar, 1979&gt;</a:t>
            </a:r>
            <a:endParaRPr sz="2400">
              <a:latin typeface="Calibri"/>
              <a:ea typeface="Calibri"/>
              <a:cs typeface="Calibri"/>
              <a:sym typeface="Calibri"/>
            </a:endParaRPr>
          </a:p>
          <a:p>
            <a:endParaRPr sz="2400">
              <a:latin typeface="Calibri"/>
              <a:ea typeface="Calibri"/>
              <a:cs typeface="Calibri"/>
              <a:sym typeface="Calibri"/>
            </a:endParaRPr>
          </a:p>
          <a:p>
            <a:r>
              <a:rPr lang="en-GB" sz="2400">
                <a:latin typeface="Calibri"/>
                <a:ea typeface="Calibri"/>
                <a:cs typeface="Calibri"/>
                <a:sym typeface="Calibri"/>
              </a:rPr>
              <a:t>&lt;Mia Ikumi  died_in  2022&gt;</a:t>
            </a:r>
            <a:endParaRPr sz="2400">
              <a:latin typeface="Calibri"/>
              <a:ea typeface="Calibri"/>
              <a:cs typeface="Calibri"/>
              <a:sym typeface="Calibri"/>
            </a:endParaRPr>
          </a:p>
          <a:p>
            <a:endParaRPr sz="2400">
              <a:latin typeface="Calibri"/>
              <a:ea typeface="Calibri"/>
              <a:cs typeface="Calibri"/>
              <a:sym typeface="Calibri"/>
            </a:endParaRPr>
          </a:p>
          <a:p>
            <a:r>
              <a:rPr lang="en-GB" sz="2400">
                <a:latin typeface="Calibri"/>
                <a:ea typeface="Calibri"/>
                <a:cs typeface="Calibri"/>
                <a:sym typeface="Calibri"/>
              </a:rPr>
              <a:t>&lt;Mia Ikumi created Koi Cupid&gt;</a:t>
            </a:r>
            <a:endParaRPr sz="2400">
              <a:latin typeface="Calibri"/>
              <a:ea typeface="Calibri"/>
              <a:cs typeface="Calibri"/>
              <a:sym typeface="Calibri"/>
            </a:endParaRPr>
          </a:p>
          <a:p>
            <a:endParaRPr sz="2400">
              <a:latin typeface="Calibri"/>
              <a:ea typeface="Calibri"/>
              <a:cs typeface="Calibri"/>
              <a:sym typeface="Calibri"/>
            </a:endParaRPr>
          </a:p>
          <a:p>
            <a:r>
              <a:rPr lang="en-GB" sz="2400">
                <a:latin typeface="Calibri"/>
                <a:ea typeface="Calibri"/>
                <a:cs typeface="Calibri"/>
                <a:sym typeface="Calibri"/>
              </a:rPr>
              <a:t>&lt;Mia Ikumi suffered_from subarachnoid hemorrhage&gt;</a:t>
            </a:r>
            <a:endParaRPr sz="2400">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EF98AC8-12B5-3527-6FCE-C66CDBFEF60F}"/>
                  </a:ext>
                </a:extLst>
              </p14:cNvPr>
              <p14:cNvContentPartPr/>
              <p14:nvPr/>
            </p14:nvContentPartPr>
            <p14:xfrm>
              <a:off x="853200" y="411480"/>
              <a:ext cx="8829360" cy="1151280"/>
            </p14:xfrm>
          </p:contentPart>
        </mc:Choice>
        <mc:Fallback xmlns="">
          <p:pic>
            <p:nvPicPr>
              <p:cNvPr id="2" name="Ink 1">
                <a:extLst>
                  <a:ext uri="{FF2B5EF4-FFF2-40B4-BE49-F238E27FC236}">
                    <a16:creationId xmlns:a16="http://schemas.microsoft.com/office/drawing/2014/main" id="{9EF98AC8-12B5-3527-6FCE-C66CDBFEF60F}"/>
                  </a:ext>
                </a:extLst>
              </p:cNvPr>
              <p:cNvPicPr/>
              <p:nvPr/>
            </p:nvPicPr>
            <p:blipFill>
              <a:blip r:embed="rId5"/>
              <a:stretch>
                <a:fillRect/>
              </a:stretch>
            </p:blipFill>
            <p:spPr>
              <a:xfrm>
                <a:off x="843840" y="402120"/>
                <a:ext cx="8848080" cy="117000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59"/>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rmAutofit/>
          </a:bodyPr>
          <a:lstStyle/>
          <a:p>
            <a:pPr>
              <a:spcBef>
                <a:spcPts val="0"/>
              </a:spcBef>
            </a:pPr>
            <a:r>
              <a:rPr lang="en-GB"/>
              <a:t>Relation Extraction Methods</a:t>
            </a:r>
            <a:endParaRPr/>
          </a:p>
        </p:txBody>
      </p:sp>
      <p:sp>
        <p:nvSpPr>
          <p:cNvPr id="738" name="Google Shape;738;p59"/>
          <p:cNvSpPr txBox="1">
            <a:spLocks noGrp="1"/>
          </p:cNvSpPr>
          <p:nvPr>
            <p:ph type="body" idx="1"/>
          </p:nvPr>
        </p:nvSpPr>
        <p:spPr>
          <a:xfrm>
            <a:off x="410733" y="1579233"/>
            <a:ext cx="10703200" cy="4486000"/>
          </a:xfrm>
          <a:prstGeom prst="rect">
            <a:avLst/>
          </a:prstGeom>
          <a:ln w="9525" cap="flat" cmpd="sng">
            <a:solidFill>
              <a:schemeClr val="dk1"/>
            </a:solidFill>
            <a:prstDash val="solid"/>
            <a:round/>
            <a:headEnd type="none" w="sm" len="sm"/>
            <a:tailEnd type="none" w="sm" len="sm"/>
          </a:ln>
        </p:spPr>
        <p:txBody>
          <a:bodyPr spcFirstLastPara="1" vert="horz" wrap="square" lIns="91433" tIns="45700" rIns="91433" bIns="45700" rtlCol="0" anchor="t" anchorCtr="0">
            <a:normAutofit/>
          </a:bodyPr>
          <a:lstStyle/>
          <a:p>
            <a:pPr marL="609585" indent="-423323">
              <a:spcBef>
                <a:spcPts val="1333"/>
              </a:spcBef>
              <a:buSzPts val="1400"/>
            </a:pPr>
            <a:r>
              <a:rPr lang="en-GB" b="1"/>
              <a:t>Supervised Methods</a:t>
            </a:r>
            <a:r>
              <a:rPr lang="en-GB"/>
              <a:t> - Look for known relations among entities of known types</a:t>
            </a:r>
            <a:endParaRPr/>
          </a:p>
          <a:p>
            <a:pPr marL="1219170" lvl="1" indent="-423323">
              <a:spcBef>
                <a:spcPts val="1333"/>
              </a:spcBef>
              <a:buSzPts val="1400"/>
            </a:pPr>
            <a:r>
              <a:rPr lang="en-GB"/>
              <a:t>&lt;Person born_in date&gt;</a:t>
            </a:r>
            <a:endParaRPr/>
          </a:p>
          <a:p>
            <a:pPr marL="1219170" lvl="1" indent="-423323">
              <a:spcBef>
                <a:spcPts val="1333"/>
              </a:spcBef>
              <a:buSzPts val="1400"/>
            </a:pPr>
            <a:r>
              <a:rPr lang="en-GB"/>
              <a:t>&lt;Person nationality Location&gt;</a:t>
            </a:r>
            <a:endParaRPr/>
          </a:p>
          <a:p>
            <a:pPr marL="609585" indent="-423323">
              <a:spcBef>
                <a:spcPts val="1333"/>
              </a:spcBef>
              <a:buSzPts val="1400"/>
            </a:pPr>
            <a:r>
              <a:rPr lang="en-GB" b="1"/>
              <a:t>Semi-Supervised Methods - </a:t>
            </a:r>
            <a:endParaRPr b="1"/>
          </a:p>
          <a:p>
            <a:pPr marL="1219170" lvl="1" indent="-423323">
              <a:lnSpc>
                <a:spcPct val="100000"/>
              </a:lnSpc>
              <a:spcBef>
                <a:spcPts val="1333"/>
              </a:spcBef>
              <a:buSzPts val="1400"/>
            </a:pPr>
            <a:r>
              <a:rPr lang="en-GB" sz="1867"/>
              <a:t>Role of Freebase, DbPedia or any other Knowledge Base which defines the expected entity types and relations.</a:t>
            </a:r>
            <a:endParaRPr sz="1867"/>
          </a:p>
          <a:p>
            <a:pPr marL="609585" indent="-423323">
              <a:spcBef>
                <a:spcPts val="1333"/>
              </a:spcBef>
              <a:buSzPts val="1400"/>
            </a:pPr>
            <a:r>
              <a:rPr lang="en-GB" b="1"/>
              <a:t>Unsupervised Methods</a:t>
            </a:r>
            <a:r>
              <a:rPr lang="en-GB"/>
              <a:t> - Look for relations between two entities</a:t>
            </a:r>
            <a:endParaRPr/>
          </a:p>
          <a:p>
            <a:pPr marL="1219170" lvl="1" indent="-423323">
              <a:spcBef>
                <a:spcPts val="1333"/>
              </a:spcBef>
              <a:buSzPts val="1400"/>
            </a:pPr>
            <a:r>
              <a:rPr lang="en-GB"/>
              <a:t>&lt;Entity 1 - Subject, Predicate, Object - Entity 2&gt; </a:t>
            </a:r>
            <a:endParaRPr/>
          </a:p>
        </p:txBody>
      </p:sp>
      <p:sp>
        <p:nvSpPr>
          <p:cNvPr id="739" name="Google Shape;739;p59"/>
          <p:cNvSpPr txBox="1"/>
          <p:nvPr/>
        </p:nvSpPr>
        <p:spPr>
          <a:xfrm>
            <a:off x="7768667" y="2033400"/>
            <a:ext cx="42416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2CEDD45-687D-46C5-D8D4-E3597D706F55}"/>
                  </a:ext>
                </a:extLst>
              </p14:cNvPr>
              <p14:cNvContentPartPr/>
              <p14:nvPr/>
            </p14:nvContentPartPr>
            <p14:xfrm>
              <a:off x="3011400" y="90000"/>
              <a:ext cx="8799480" cy="4926960"/>
            </p14:xfrm>
          </p:contentPart>
        </mc:Choice>
        <mc:Fallback xmlns="">
          <p:pic>
            <p:nvPicPr>
              <p:cNvPr id="2" name="Ink 1">
                <a:extLst>
                  <a:ext uri="{FF2B5EF4-FFF2-40B4-BE49-F238E27FC236}">
                    <a16:creationId xmlns:a16="http://schemas.microsoft.com/office/drawing/2014/main" id="{62CEDD45-687D-46C5-D8D4-E3597D706F55}"/>
                  </a:ext>
                </a:extLst>
              </p:cNvPr>
              <p:cNvPicPr/>
              <p:nvPr/>
            </p:nvPicPr>
            <p:blipFill>
              <a:blip r:embed="rId4"/>
              <a:stretch>
                <a:fillRect/>
              </a:stretch>
            </p:blipFill>
            <p:spPr>
              <a:xfrm>
                <a:off x="3002040" y="80640"/>
                <a:ext cx="8818200" cy="494568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0"/>
          <p:cNvSpPr txBox="1">
            <a:spLocks noGrp="1"/>
          </p:cNvSpPr>
          <p:nvPr>
            <p:ph type="title"/>
          </p:nvPr>
        </p:nvSpPr>
        <p:spPr>
          <a:xfrm>
            <a:off x="169133" y="86364"/>
            <a:ext cx="10515600" cy="9360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a:t>Supervised Relation Extraction</a:t>
            </a:r>
            <a:endParaRPr/>
          </a:p>
        </p:txBody>
      </p:sp>
      <p:sp>
        <p:nvSpPr>
          <p:cNvPr id="745" name="Google Shape;745;p60"/>
          <p:cNvSpPr txBox="1">
            <a:spLocks noGrp="1"/>
          </p:cNvSpPr>
          <p:nvPr>
            <p:ph type="body" idx="1"/>
          </p:nvPr>
        </p:nvSpPr>
        <p:spPr>
          <a:xfrm>
            <a:off x="169133" y="1123600"/>
            <a:ext cx="7395200" cy="4351200"/>
          </a:xfrm>
          <a:prstGeom prst="rect">
            <a:avLst/>
          </a:prstGeom>
          <a:noFill/>
          <a:ln>
            <a:noFill/>
          </a:ln>
        </p:spPr>
        <p:txBody>
          <a:bodyPr spcFirstLastPara="1" vert="horz" wrap="square" lIns="91433" tIns="45700" rIns="91433" bIns="45700" rtlCol="0" anchor="t" anchorCtr="0">
            <a:normAutofit/>
          </a:bodyPr>
          <a:lstStyle/>
          <a:p>
            <a:pPr marL="237061" indent="-203195">
              <a:spcBef>
                <a:spcPts val="0"/>
              </a:spcBef>
              <a:buClr>
                <a:schemeClr val="dk1"/>
              </a:buClr>
              <a:buSzPts val="1800"/>
            </a:pPr>
            <a:r>
              <a:rPr lang="en-GB" sz="2400"/>
              <a:t>For each pair of entities in a sentence, predict the relation type (if any) that holds between them. </a:t>
            </a:r>
            <a:endParaRPr sz="2400"/>
          </a:p>
          <a:p>
            <a:pPr marL="237061" indent="-50799">
              <a:spcBef>
                <a:spcPts val="1067"/>
              </a:spcBef>
              <a:buClr>
                <a:schemeClr val="dk1"/>
              </a:buClr>
              <a:buSzPts val="2100"/>
              <a:buNone/>
            </a:pPr>
            <a:endParaRPr sz="2400"/>
          </a:p>
          <a:p>
            <a:pPr marL="237061" indent="-203195">
              <a:spcBef>
                <a:spcPts val="1067"/>
              </a:spcBef>
              <a:buClr>
                <a:schemeClr val="dk1"/>
              </a:buClr>
              <a:buSzPts val="1800"/>
            </a:pPr>
            <a:r>
              <a:rPr lang="en-GB" sz="2400" b="1"/>
              <a:t>The supervised approach requires: </a:t>
            </a:r>
            <a:endParaRPr sz="2400" b="1"/>
          </a:p>
          <a:p>
            <a:pPr marL="694249" lvl="1" indent="-237061">
              <a:spcBef>
                <a:spcPts val="533"/>
              </a:spcBef>
              <a:buClr>
                <a:schemeClr val="dk1"/>
              </a:buClr>
              <a:buSzPts val="1800"/>
            </a:pPr>
            <a:r>
              <a:rPr lang="en-GB"/>
              <a:t>Defining an inventory of relation types </a:t>
            </a:r>
            <a:endParaRPr/>
          </a:p>
          <a:p>
            <a:pPr marL="694249" lvl="1" indent="-237061">
              <a:spcBef>
                <a:spcPts val="533"/>
              </a:spcBef>
              <a:buClr>
                <a:schemeClr val="dk1"/>
              </a:buClr>
              <a:buSzPts val="1800"/>
            </a:pPr>
            <a:r>
              <a:rPr lang="en-GB"/>
              <a:t>Collecting labeled training data (the hard part!) </a:t>
            </a:r>
            <a:endParaRPr/>
          </a:p>
          <a:p>
            <a:pPr marL="694249" lvl="1" indent="-237061">
              <a:spcBef>
                <a:spcPts val="533"/>
              </a:spcBef>
              <a:buClr>
                <a:schemeClr val="dk1"/>
              </a:buClr>
              <a:buSzPts val="1800"/>
            </a:pPr>
            <a:r>
              <a:rPr lang="en-GB"/>
              <a:t>Designing a feature representation </a:t>
            </a:r>
            <a:endParaRPr/>
          </a:p>
          <a:p>
            <a:pPr marL="694249" lvl="1" indent="-237061">
              <a:spcBef>
                <a:spcPts val="533"/>
              </a:spcBef>
              <a:buClr>
                <a:schemeClr val="dk1"/>
              </a:buClr>
              <a:buSzPts val="1800"/>
            </a:pPr>
            <a:r>
              <a:rPr lang="en-GB"/>
              <a:t>Choosing a classifier: SVM, RNN, CNN, Transformers…</a:t>
            </a:r>
            <a:endParaRPr/>
          </a:p>
          <a:p>
            <a:pPr marL="694249" lvl="1" indent="-237061">
              <a:spcBef>
                <a:spcPts val="533"/>
              </a:spcBef>
              <a:buClr>
                <a:schemeClr val="dk1"/>
              </a:buClr>
              <a:buSzPts val="1800"/>
            </a:pPr>
            <a:r>
              <a:rPr lang="en-GB"/>
              <a:t>Evaluating the results</a:t>
            </a:r>
            <a:endParaRPr/>
          </a:p>
        </p:txBody>
      </p:sp>
      <p:sp>
        <p:nvSpPr>
          <p:cNvPr id="746" name="Google Shape;746;p60"/>
          <p:cNvSpPr txBox="1"/>
          <p:nvPr/>
        </p:nvSpPr>
        <p:spPr>
          <a:xfrm>
            <a:off x="7278978" y="2043885"/>
            <a:ext cx="4646400" cy="3847167"/>
          </a:xfrm>
          <a:prstGeom prst="rect">
            <a:avLst/>
          </a:prstGeom>
          <a:noFill/>
          <a:ln>
            <a:noFill/>
          </a:ln>
        </p:spPr>
        <p:txBody>
          <a:bodyPr spcFirstLastPara="1" wrap="square" lIns="121900" tIns="121900" rIns="121900" bIns="121900" anchor="t" anchorCtr="0">
            <a:spAutoFit/>
          </a:bodyPr>
          <a:lstStyle/>
          <a:p>
            <a:r>
              <a:rPr lang="en-GB" b="1" dirty="0"/>
              <a:t>Features:</a:t>
            </a:r>
            <a:endParaRPr b="1" dirty="0"/>
          </a:p>
          <a:p>
            <a:pPr marL="609585" indent="-423323">
              <a:buSzPts val="1400"/>
              <a:buChar char="●"/>
            </a:pPr>
            <a:r>
              <a:rPr lang="en-GB" dirty="0"/>
              <a:t>Bags of words &amp; bigrams between, before, and after the entities </a:t>
            </a:r>
            <a:endParaRPr dirty="0"/>
          </a:p>
          <a:p>
            <a:pPr marL="609585" indent="-423323">
              <a:buSzPts val="1400"/>
              <a:buChar char="●"/>
            </a:pPr>
            <a:r>
              <a:rPr lang="en-GB" dirty="0"/>
              <a:t>Stemmed versions of the same </a:t>
            </a:r>
            <a:endParaRPr dirty="0"/>
          </a:p>
          <a:p>
            <a:pPr marL="609585" indent="-423323">
              <a:buSzPts val="1400"/>
              <a:buChar char="●"/>
            </a:pPr>
            <a:r>
              <a:rPr lang="en-GB" dirty="0"/>
              <a:t>The types of the entities </a:t>
            </a:r>
            <a:endParaRPr dirty="0"/>
          </a:p>
          <a:p>
            <a:pPr marL="609585" indent="-423323">
              <a:buSzPts val="1400"/>
              <a:buChar char="●"/>
            </a:pPr>
            <a:r>
              <a:rPr lang="en-GB" dirty="0"/>
              <a:t>The distance (number of words) between the entities</a:t>
            </a:r>
            <a:endParaRPr dirty="0"/>
          </a:p>
          <a:p>
            <a:pPr marL="609585" indent="-423323">
              <a:buSzPts val="1400"/>
              <a:buChar char="●"/>
            </a:pPr>
            <a:r>
              <a:rPr lang="en-GB" dirty="0"/>
              <a:t>phrase chunks</a:t>
            </a:r>
            <a:endParaRPr dirty="0"/>
          </a:p>
          <a:p>
            <a:pPr marL="609585" indent="-423323">
              <a:buSzPts val="1400"/>
              <a:buChar char="●"/>
            </a:pPr>
            <a:r>
              <a:rPr lang="en-GB" dirty="0"/>
              <a:t>Dependency-tree paths </a:t>
            </a:r>
            <a:endParaRPr dirty="0"/>
          </a:p>
          <a:p>
            <a:pPr marL="609585" indent="-423323">
              <a:buSzPts val="1400"/>
              <a:buChar char="●"/>
            </a:pPr>
            <a:r>
              <a:rPr lang="en-GB" dirty="0"/>
              <a:t>Tree distance between the entities </a:t>
            </a:r>
            <a:endParaRPr dirty="0"/>
          </a:p>
          <a:p>
            <a:pPr marL="609585" indent="-423323">
              <a:buSzPts val="1400"/>
              <a:buChar char="●"/>
            </a:pPr>
            <a:r>
              <a:rPr lang="en-GB" dirty="0"/>
              <a:t>Presence of particular constructions in a constituent structure </a:t>
            </a:r>
            <a:endParaRPr dirty="0"/>
          </a:p>
          <a:p>
            <a:pPr marL="609585" indent="-423323">
              <a:buSzPts val="1400"/>
              <a:buChar char="●"/>
            </a:pPr>
            <a:r>
              <a:rPr lang="en-GB" dirty="0"/>
              <a:t>etc.</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1"/>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rmAutofit/>
          </a:bodyPr>
          <a:lstStyle/>
          <a:p>
            <a:pPr>
              <a:spcBef>
                <a:spcPts val="0"/>
              </a:spcBef>
            </a:pPr>
            <a:r>
              <a:rPr lang="en-GB"/>
              <a:t>Supervised Relation Extraction</a:t>
            </a:r>
            <a:endParaRPr/>
          </a:p>
        </p:txBody>
      </p:sp>
      <p:pic>
        <p:nvPicPr>
          <p:cNvPr id="752" name="Google Shape;752;p61"/>
          <p:cNvPicPr preferRelativeResize="0"/>
          <p:nvPr/>
        </p:nvPicPr>
        <p:blipFill>
          <a:blip r:embed="rId3">
            <a:alphaModFix/>
          </a:blip>
          <a:stretch>
            <a:fillRect/>
          </a:stretch>
        </p:blipFill>
        <p:spPr>
          <a:xfrm>
            <a:off x="968883" y="1825635"/>
            <a:ext cx="7224900" cy="4038967"/>
          </a:xfrm>
          <a:prstGeom prst="rect">
            <a:avLst/>
          </a:prstGeom>
          <a:noFill/>
          <a:ln>
            <a:noFill/>
          </a:ln>
        </p:spPr>
      </p:pic>
      <p:sp>
        <p:nvSpPr>
          <p:cNvPr id="753" name="Google Shape;753;p61"/>
          <p:cNvSpPr txBox="1"/>
          <p:nvPr/>
        </p:nvSpPr>
        <p:spPr>
          <a:xfrm>
            <a:off x="6809800" y="1690725"/>
            <a:ext cx="4544000" cy="984845"/>
          </a:xfrm>
          <a:prstGeom prst="rect">
            <a:avLst/>
          </a:prstGeom>
          <a:noFill/>
          <a:ln>
            <a:noFill/>
          </a:ln>
        </p:spPr>
        <p:txBody>
          <a:bodyPr spcFirstLastPara="1" wrap="square" lIns="121900" tIns="121900" rIns="121900" bIns="121900" anchor="t" anchorCtr="0">
            <a:spAutoFit/>
          </a:bodyPr>
          <a:lstStyle/>
          <a:p>
            <a:r>
              <a:rPr lang="en-GB" sz="2400" dirty="0">
                <a:latin typeface="Calibri"/>
                <a:ea typeface="Calibri"/>
                <a:cs typeface="Calibri"/>
                <a:sym typeface="Calibri"/>
              </a:rPr>
              <a:t>Issues: Unable to handle multiple entities with multiple relations</a:t>
            </a:r>
            <a:endParaRPr sz="2400" dirty="0">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2227E38-7B63-B9D4-5F93-A3AA9D1832BF}"/>
                  </a:ext>
                </a:extLst>
              </p14:cNvPr>
              <p14:cNvContentPartPr/>
              <p14:nvPr/>
            </p14:nvContentPartPr>
            <p14:xfrm>
              <a:off x="1246680" y="199800"/>
              <a:ext cx="10126800" cy="6605280"/>
            </p14:xfrm>
          </p:contentPart>
        </mc:Choice>
        <mc:Fallback xmlns="">
          <p:pic>
            <p:nvPicPr>
              <p:cNvPr id="2" name="Ink 1">
                <a:extLst>
                  <a:ext uri="{FF2B5EF4-FFF2-40B4-BE49-F238E27FC236}">
                    <a16:creationId xmlns:a16="http://schemas.microsoft.com/office/drawing/2014/main" id="{C2227E38-7B63-B9D4-5F93-A3AA9D1832BF}"/>
                  </a:ext>
                </a:extLst>
              </p:cNvPr>
              <p:cNvPicPr/>
              <p:nvPr/>
            </p:nvPicPr>
            <p:blipFill>
              <a:blip r:embed="rId5"/>
              <a:stretch>
                <a:fillRect/>
              </a:stretch>
            </p:blipFill>
            <p:spPr>
              <a:xfrm>
                <a:off x="1237320" y="190440"/>
                <a:ext cx="10145520" cy="66240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2"/>
          <p:cNvSpPr txBox="1">
            <a:spLocks noGrp="1"/>
          </p:cNvSpPr>
          <p:nvPr>
            <p:ph type="title"/>
          </p:nvPr>
        </p:nvSpPr>
        <p:spPr>
          <a:xfrm>
            <a:off x="277091" y="365125"/>
            <a:ext cx="110768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292929"/>
              </a:buClr>
              <a:buSzPts val="3000"/>
            </a:pPr>
            <a:r>
              <a:rPr lang="en-GB" sz="4000" b="1">
                <a:solidFill>
                  <a:srgbClr val="292929"/>
                </a:solidFill>
                <a:latin typeface="Arial"/>
                <a:ea typeface="Arial"/>
                <a:cs typeface="Arial"/>
                <a:sym typeface="Arial"/>
              </a:rPr>
              <a:t>A</a:t>
            </a:r>
            <a:r>
              <a:rPr lang="en-GB" sz="4000" b="1">
                <a:latin typeface="Arial"/>
                <a:ea typeface="Arial"/>
                <a:cs typeface="Arial"/>
                <a:sym typeface="Arial"/>
              </a:rPr>
              <a:t>r</a:t>
            </a:r>
            <a:r>
              <a:rPr lang="en-GB" sz="4000" b="1">
                <a:solidFill>
                  <a:srgbClr val="292929"/>
                </a:solidFill>
                <a:latin typeface="Arial"/>
                <a:ea typeface="Arial"/>
                <a:cs typeface="Arial"/>
                <a:sym typeface="Arial"/>
              </a:rPr>
              <a:t>chitectures for relational learning using BERT</a:t>
            </a:r>
            <a:endParaRPr sz="4000"/>
          </a:p>
        </p:txBody>
      </p:sp>
      <p:sp>
        <p:nvSpPr>
          <p:cNvPr id="759" name="Google Shape;759;p62"/>
          <p:cNvSpPr txBox="1">
            <a:spLocks noGrp="1"/>
          </p:cNvSpPr>
          <p:nvPr>
            <p:ph type="body" idx="1"/>
          </p:nvPr>
        </p:nvSpPr>
        <p:spPr>
          <a:xfrm>
            <a:off x="819509" y="2070339"/>
            <a:ext cx="10534400" cy="41068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Clr>
                <a:srgbClr val="292929"/>
              </a:buClr>
              <a:buSzPts val="2100"/>
            </a:pPr>
            <a:r>
              <a:rPr lang="en-GB">
                <a:solidFill>
                  <a:srgbClr val="292929"/>
                </a:solidFill>
                <a:latin typeface="Arial"/>
                <a:ea typeface="Arial"/>
                <a:cs typeface="Arial"/>
                <a:sym typeface="Arial"/>
              </a:rPr>
              <a:t>T</a:t>
            </a:r>
            <a:r>
              <a:rPr lang="en-GB" b="0" i="0">
                <a:solidFill>
                  <a:srgbClr val="292929"/>
                </a:solidFill>
                <a:latin typeface="Arial"/>
                <a:ea typeface="Arial"/>
                <a:cs typeface="Arial"/>
                <a:sym typeface="Arial"/>
              </a:rPr>
              <a:t>wo key questions have to be answered:</a:t>
            </a:r>
            <a:endParaRPr/>
          </a:p>
          <a:p>
            <a:pPr marL="795847" lvl="1" indent="-338658">
              <a:spcBef>
                <a:spcPts val="533"/>
              </a:spcBef>
              <a:buClr>
                <a:srgbClr val="292929"/>
              </a:buClr>
              <a:buSzPts val="1800"/>
              <a:buFont typeface="Calibri"/>
              <a:buAutoNum type="arabicPeriod"/>
            </a:pPr>
            <a:r>
              <a:rPr lang="en-GB" b="0" i="0">
                <a:solidFill>
                  <a:srgbClr val="292929"/>
                </a:solidFill>
                <a:latin typeface="Arial"/>
                <a:ea typeface="Arial"/>
                <a:cs typeface="Arial"/>
                <a:sym typeface="Arial"/>
              </a:rPr>
              <a:t>How can the entities of interest be presented to the model?</a:t>
            </a:r>
            <a:endParaRPr/>
          </a:p>
          <a:p>
            <a:pPr marL="795847" lvl="1" indent="-338658">
              <a:spcBef>
                <a:spcPts val="533"/>
              </a:spcBef>
              <a:buClr>
                <a:srgbClr val="292929"/>
              </a:buClr>
              <a:buSzPts val="1800"/>
              <a:buFont typeface="Calibri"/>
              <a:buAutoNum type="arabicPeriod"/>
            </a:pPr>
            <a:r>
              <a:rPr lang="en-GB" b="0" i="0">
                <a:solidFill>
                  <a:srgbClr val="292929"/>
                </a:solidFill>
                <a:latin typeface="Arial"/>
                <a:ea typeface="Arial"/>
                <a:cs typeface="Arial"/>
                <a:sym typeface="Arial"/>
              </a:rPr>
              <a:t>How can one extract a fixed-length relation representation from BERT’s output?</a:t>
            </a:r>
            <a:endParaRPr/>
          </a:p>
          <a:p>
            <a:pPr marL="237061" indent="-50799">
              <a:spcBef>
                <a:spcPts val="1067"/>
              </a:spcBef>
              <a:buClr>
                <a:schemeClr val="dk1"/>
              </a:buClr>
              <a:buSzPts val="2100"/>
              <a:buNone/>
            </a:pPr>
            <a:endParaRPr/>
          </a:p>
          <a:p>
            <a:pPr marL="237061" indent="-50799">
              <a:spcBef>
                <a:spcPts val="1067"/>
              </a:spcBef>
              <a:buClr>
                <a:schemeClr val="dk1"/>
              </a:buClr>
              <a:buSzPts val="2100"/>
              <a:buNone/>
            </a:pPr>
            <a:endParaRPr/>
          </a:p>
        </p:txBody>
      </p:sp>
      <p:sp>
        <p:nvSpPr>
          <p:cNvPr id="760" name="Google Shape;760;p62"/>
          <p:cNvSpPr txBox="1"/>
          <p:nvPr/>
        </p:nvSpPr>
        <p:spPr>
          <a:xfrm>
            <a:off x="2529696" y="4248510"/>
            <a:ext cx="6094400" cy="461624"/>
          </a:xfrm>
          <a:prstGeom prst="rect">
            <a:avLst/>
          </a:prstGeom>
          <a:noFill/>
          <a:ln>
            <a:noFill/>
          </a:ln>
        </p:spPr>
        <p:txBody>
          <a:bodyPr spcFirstLastPara="1" wrap="square" lIns="91433" tIns="45700" rIns="91433" bIns="45700" anchor="t" anchorCtr="0">
            <a:spAutoFit/>
          </a:bodyPr>
          <a:lstStyle/>
          <a:p>
            <a:r>
              <a:rPr lang="en-GB" sz="2400" i="1">
                <a:solidFill>
                  <a:srgbClr val="212529"/>
                </a:solidFill>
                <a:latin typeface="Calibri"/>
                <a:ea typeface="Calibri"/>
                <a:cs typeface="Calibri"/>
                <a:sym typeface="Calibri"/>
              </a:rPr>
              <a:t>Barack Obama was born in Honolulu, Hawaii.</a:t>
            </a:r>
            <a:endParaRPr sz="2400" i="1">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3"/>
          <p:cNvSpPr txBox="1">
            <a:spLocks noGrp="1"/>
          </p:cNvSpPr>
          <p:nvPr>
            <p:ph type="title"/>
          </p:nvPr>
        </p:nvSpPr>
        <p:spPr>
          <a:xfrm>
            <a:off x="628675" y="273833"/>
            <a:ext cx="11470400" cy="9944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en-GB"/>
              <a:t>How can the entities of interest be presented to the model?</a:t>
            </a:r>
            <a:endParaRPr/>
          </a:p>
        </p:txBody>
      </p:sp>
      <p:sp>
        <p:nvSpPr>
          <p:cNvPr id="766" name="Google Shape;766;p63"/>
          <p:cNvSpPr txBox="1">
            <a:spLocks noGrp="1"/>
          </p:cNvSpPr>
          <p:nvPr>
            <p:ph type="body" idx="1"/>
          </p:nvPr>
        </p:nvSpPr>
        <p:spPr>
          <a:xfrm>
            <a:off x="838200" y="1825636"/>
            <a:ext cx="10515600" cy="1432000"/>
          </a:xfrm>
          <a:prstGeom prst="rect">
            <a:avLst/>
          </a:prstGeom>
          <a:noFill/>
          <a:ln>
            <a:noFill/>
          </a:ln>
        </p:spPr>
        <p:txBody>
          <a:bodyPr spcFirstLastPara="1" vert="horz" wrap="square" lIns="91433" tIns="45700" rIns="91433" bIns="45700" rtlCol="0" anchor="t" anchorCtr="0">
            <a:normAutofit fontScale="40000" lnSpcReduction="20000"/>
          </a:bodyPr>
          <a:lstStyle/>
          <a:p>
            <a:pPr marL="694249" indent="0">
              <a:lnSpc>
                <a:spcPct val="115000"/>
              </a:lnSpc>
              <a:spcBef>
                <a:spcPts val="0"/>
              </a:spcBef>
              <a:buNone/>
            </a:pPr>
            <a:r>
              <a:rPr lang="en-GB" sz="5393"/>
              <a:t>The easiest way is to apply the ostrich strategy and completely ignore it. This however raises problems in longer sentences with multiple entities as the model does not know about the entity combination for which it should extract the relation.</a:t>
            </a:r>
            <a:endParaRPr sz="5393"/>
          </a:p>
          <a:p>
            <a:pPr marL="914377" lvl="1" indent="-321725">
              <a:spcBef>
                <a:spcPts val="533"/>
              </a:spcBef>
              <a:buClr>
                <a:schemeClr val="dk1"/>
              </a:buClr>
              <a:buSzPct val="100000"/>
              <a:buNone/>
            </a:pPr>
            <a:endParaRPr sz="2000"/>
          </a:p>
          <a:p>
            <a:pPr marL="914377" lvl="1" indent="-321725">
              <a:spcBef>
                <a:spcPts val="533"/>
              </a:spcBef>
              <a:buClr>
                <a:schemeClr val="dk1"/>
              </a:buClr>
              <a:buSzPct val="100000"/>
              <a:buNone/>
            </a:pPr>
            <a:endParaRPr sz="2000"/>
          </a:p>
        </p:txBody>
      </p:sp>
      <p:pic>
        <p:nvPicPr>
          <p:cNvPr id="767" name="Google Shape;767;p63"/>
          <p:cNvPicPr preferRelativeResize="0"/>
          <p:nvPr/>
        </p:nvPicPr>
        <p:blipFill rotWithShape="1">
          <a:blip r:embed="rId3">
            <a:alphaModFix/>
          </a:blip>
          <a:srcRect/>
          <a:stretch/>
        </p:blipFill>
        <p:spPr>
          <a:xfrm>
            <a:off x="3493699" y="3257589"/>
            <a:ext cx="4253719" cy="3072131"/>
          </a:xfrm>
          <a:prstGeom prst="rect">
            <a:avLst/>
          </a:prstGeom>
          <a:noFill/>
          <a:ln w="9525" cap="flat" cmpd="sng">
            <a:solidFill>
              <a:schemeClr val="accent1"/>
            </a:solidFill>
            <a:prstDash val="solid"/>
            <a:round/>
            <a:headEnd type="none" w="sm" len="sm"/>
            <a:tailEnd type="none" w="sm" len="sm"/>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7E6A27C-C34E-AB47-AB80-E0964C216231}"/>
                  </a:ext>
                </a:extLst>
              </p14:cNvPr>
              <p14:cNvContentPartPr/>
              <p14:nvPr/>
            </p14:nvContentPartPr>
            <p14:xfrm>
              <a:off x="5236560" y="2154240"/>
              <a:ext cx="1443240" cy="27000"/>
            </p14:xfrm>
          </p:contentPart>
        </mc:Choice>
        <mc:Fallback xmlns="">
          <p:pic>
            <p:nvPicPr>
              <p:cNvPr id="2" name="Ink 1">
                <a:extLst>
                  <a:ext uri="{FF2B5EF4-FFF2-40B4-BE49-F238E27FC236}">
                    <a16:creationId xmlns:a16="http://schemas.microsoft.com/office/drawing/2014/main" id="{17E6A27C-C34E-AB47-AB80-E0964C216231}"/>
                  </a:ext>
                </a:extLst>
              </p:cNvPr>
              <p:cNvPicPr/>
              <p:nvPr/>
            </p:nvPicPr>
            <p:blipFill>
              <a:blip r:embed="rId5"/>
              <a:stretch>
                <a:fillRect/>
              </a:stretch>
            </p:blipFill>
            <p:spPr>
              <a:xfrm>
                <a:off x="5227200" y="2144880"/>
                <a:ext cx="1461960" cy="4572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64"/>
          <p:cNvSpPr txBox="1">
            <a:spLocks noGrp="1"/>
          </p:cNvSpPr>
          <p:nvPr>
            <p:ph type="title"/>
          </p:nvPr>
        </p:nvSpPr>
        <p:spPr>
          <a:xfrm>
            <a:off x="628651" y="273844"/>
            <a:ext cx="7886800" cy="9944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en-GB"/>
              <a:t>How can the entities of interest be presented to the model?</a:t>
            </a:r>
            <a:endParaRPr/>
          </a:p>
        </p:txBody>
      </p:sp>
      <p:sp>
        <p:nvSpPr>
          <p:cNvPr id="773" name="Google Shape;773;p64"/>
          <p:cNvSpPr txBox="1">
            <a:spLocks noGrp="1"/>
          </p:cNvSpPr>
          <p:nvPr>
            <p:ph type="body" idx="1"/>
          </p:nvPr>
        </p:nvSpPr>
        <p:spPr>
          <a:xfrm>
            <a:off x="838200" y="1825625"/>
            <a:ext cx="10515600" cy="2332400"/>
          </a:xfrm>
          <a:prstGeom prst="rect">
            <a:avLst/>
          </a:prstGeom>
          <a:noFill/>
          <a:ln>
            <a:noFill/>
          </a:ln>
        </p:spPr>
        <p:txBody>
          <a:bodyPr spcFirstLastPara="1" vert="horz" wrap="square" lIns="91433" tIns="45700" rIns="91433" bIns="45700" rtlCol="0" anchor="t" anchorCtr="0">
            <a:normAutofit/>
          </a:bodyPr>
          <a:lstStyle/>
          <a:p>
            <a:pPr marL="914377" lvl="1" indent="-448722">
              <a:spcBef>
                <a:spcPts val="0"/>
              </a:spcBef>
              <a:buClr>
                <a:schemeClr val="dk1"/>
              </a:buClr>
              <a:buSzPts val="1500"/>
              <a:buFont typeface="Calibri"/>
              <a:buAutoNum type="arabicPeriod" startAt="2"/>
            </a:pPr>
            <a:r>
              <a:rPr lang="en-GB" sz="2000"/>
              <a:t>The second approach is passing positional embeddings for each word in the sentence that serve as entity markers.</a:t>
            </a:r>
            <a:endParaRPr/>
          </a:p>
        </p:txBody>
      </p:sp>
      <p:pic>
        <p:nvPicPr>
          <p:cNvPr id="774" name="Google Shape;774;p64"/>
          <p:cNvPicPr preferRelativeResize="0"/>
          <p:nvPr/>
        </p:nvPicPr>
        <p:blipFill rotWithShape="1">
          <a:blip r:embed="rId3">
            <a:alphaModFix/>
          </a:blip>
          <a:srcRect/>
          <a:stretch/>
        </p:blipFill>
        <p:spPr>
          <a:xfrm>
            <a:off x="350285" y="3095662"/>
            <a:ext cx="5968848" cy="3143897"/>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D117094-8BB9-DF1D-BA77-5F456BD784EC}"/>
                  </a:ext>
                </a:extLst>
              </p14:cNvPr>
              <p14:cNvContentPartPr/>
              <p14:nvPr/>
            </p14:nvContentPartPr>
            <p14:xfrm>
              <a:off x="2569320" y="2751840"/>
              <a:ext cx="6937920" cy="3047400"/>
            </p14:xfrm>
          </p:contentPart>
        </mc:Choice>
        <mc:Fallback xmlns="">
          <p:pic>
            <p:nvPicPr>
              <p:cNvPr id="4" name="Ink 3">
                <a:extLst>
                  <a:ext uri="{FF2B5EF4-FFF2-40B4-BE49-F238E27FC236}">
                    <a16:creationId xmlns:a16="http://schemas.microsoft.com/office/drawing/2014/main" id="{5D117094-8BB9-DF1D-BA77-5F456BD784EC}"/>
                  </a:ext>
                </a:extLst>
              </p:cNvPr>
              <p:cNvPicPr/>
              <p:nvPr/>
            </p:nvPicPr>
            <p:blipFill>
              <a:blip r:embed="rId5"/>
              <a:stretch>
                <a:fillRect/>
              </a:stretch>
            </p:blipFill>
            <p:spPr>
              <a:xfrm>
                <a:off x="2559960" y="2742480"/>
                <a:ext cx="6956640" cy="30661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2"/>
          <p:cNvSpPr txBox="1">
            <a:spLocks noGrp="1"/>
          </p:cNvSpPr>
          <p:nvPr>
            <p:ph type="dt" idx="10"/>
          </p:nvPr>
        </p:nvSpPr>
        <p:spPr>
          <a:xfrm>
            <a:off x="838200" y="6356351"/>
            <a:ext cx="2743200" cy="365200"/>
          </a:xfrm>
          <a:prstGeom prst="rect">
            <a:avLst/>
          </a:prstGeom>
          <a:noFill/>
          <a:ln>
            <a:noFill/>
          </a:ln>
        </p:spPr>
        <p:txBody>
          <a:bodyPr spcFirstLastPara="1" vert="horz" wrap="square" lIns="91433" tIns="45700" rIns="91433" bIns="45700" rtlCol="0" anchor="ctr" anchorCtr="0">
            <a:noAutofit/>
          </a:bodyPr>
          <a:lstStyle/>
          <a:p>
            <a:r>
              <a:rPr lang="en-GB"/>
              <a:t>12/10/2022</a:t>
            </a:r>
            <a:endParaRPr/>
          </a:p>
        </p:txBody>
      </p:sp>
      <p:sp>
        <p:nvSpPr>
          <p:cNvPr id="635" name="Google Shape;635;p52"/>
          <p:cNvSpPr txBox="1">
            <a:spLocks noGrp="1"/>
          </p:cNvSpPr>
          <p:nvPr>
            <p:ph type="sldNum" idx="12"/>
          </p:nvPr>
        </p:nvSpPr>
        <p:spPr>
          <a:xfrm>
            <a:off x="8610600" y="6356351"/>
            <a:ext cx="27432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GB">
                <a:solidFill>
                  <a:srgbClr val="898989"/>
                </a:solidFill>
                <a:latin typeface="Calibri"/>
                <a:ea typeface="Calibri"/>
                <a:cs typeface="Calibri"/>
                <a:sym typeface="Calibri"/>
              </a:rPr>
              <a:pPr/>
              <a:t>2</a:t>
            </a:fld>
            <a:endParaRPr>
              <a:solidFill>
                <a:srgbClr val="898989"/>
              </a:solidFill>
              <a:latin typeface="Calibri"/>
              <a:ea typeface="Calibri"/>
              <a:cs typeface="Calibri"/>
              <a:sym typeface="Calibri"/>
            </a:endParaRPr>
          </a:p>
        </p:txBody>
      </p:sp>
      <p:sp>
        <p:nvSpPr>
          <p:cNvPr id="636" name="Google Shape;636;p52"/>
          <p:cNvSpPr txBox="1">
            <a:spLocks noGrp="1"/>
          </p:cNvSpPr>
          <p:nvPr>
            <p:ph type="title"/>
          </p:nvPr>
        </p:nvSpPr>
        <p:spPr>
          <a:xfrm>
            <a:off x="182133" y="133729"/>
            <a:ext cx="10515600" cy="7920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000"/>
            </a:pPr>
            <a:r>
              <a:rPr lang="en-GB" sz="4000"/>
              <a:t>NER Definition </a:t>
            </a:r>
            <a:endParaRPr sz="4000"/>
          </a:p>
        </p:txBody>
      </p:sp>
      <p:sp>
        <p:nvSpPr>
          <p:cNvPr id="637" name="Google Shape;637;p52"/>
          <p:cNvSpPr txBox="1">
            <a:spLocks noGrp="1"/>
          </p:cNvSpPr>
          <p:nvPr>
            <p:ph type="body" idx="1"/>
          </p:nvPr>
        </p:nvSpPr>
        <p:spPr>
          <a:xfrm>
            <a:off x="630533" y="925733"/>
            <a:ext cx="11213200" cy="1577600"/>
          </a:xfrm>
          <a:prstGeom prst="rect">
            <a:avLst/>
          </a:prstGeom>
          <a:noFill/>
          <a:ln>
            <a:noFill/>
          </a:ln>
        </p:spPr>
        <p:txBody>
          <a:bodyPr spcFirstLastPara="1" vert="horz" wrap="square" lIns="91433" tIns="45700" rIns="91433" bIns="45700" rtlCol="0" anchor="t" anchorCtr="0">
            <a:noAutofit/>
          </a:bodyPr>
          <a:lstStyle/>
          <a:p>
            <a:pPr marL="237061" indent="-220128" algn="just">
              <a:spcBef>
                <a:spcPts val="0"/>
              </a:spcBef>
              <a:buClr>
                <a:schemeClr val="dk1"/>
              </a:buClr>
              <a:buSzPts val="1600"/>
            </a:pPr>
            <a:r>
              <a:rPr lang="en-GB" sz="2133" b="1"/>
              <a:t>Named entity recognition</a:t>
            </a:r>
            <a:r>
              <a:rPr lang="en-GB" sz="2133"/>
              <a:t> (NER) (also known as </a:t>
            </a:r>
            <a:r>
              <a:rPr lang="en-GB" sz="2133" b="1"/>
              <a:t>entity identification (EI)</a:t>
            </a:r>
            <a:r>
              <a:rPr lang="en-GB" sz="2133"/>
              <a:t> and </a:t>
            </a:r>
            <a:r>
              <a:rPr lang="en-GB" sz="2133" b="1"/>
              <a:t>entity extraction</a:t>
            </a:r>
            <a:r>
              <a:rPr lang="en-GB" sz="2133"/>
              <a:t>) is the task that  locate and classify atomic elements in text into predefined categories such as the names of persons, organizations, locations, expressions of times, quantities, monetary values, percentages, etc.</a:t>
            </a:r>
            <a:endParaRPr sz="2133"/>
          </a:p>
        </p:txBody>
      </p:sp>
      <p:pic>
        <p:nvPicPr>
          <p:cNvPr id="638" name="Google Shape;638;p52"/>
          <p:cNvPicPr preferRelativeResize="0"/>
          <p:nvPr/>
        </p:nvPicPr>
        <p:blipFill>
          <a:blip r:embed="rId3">
            <a:alphaModFix/>
          </a:blip>
          <a:stretch>
            <a:fillRect/>
          </a:stretch>
        </p:blipFill>
        <p:spPr>
          <a:xfrm>
            <a:off x="182134" y="2224118"/>
            <a:ext cx="4991013" cy="2409751"/>
          </a:xfrm>
          <a:prstGeom prst="rect">
            <a:avLst/>
          </a:prstGeom>
          <a:noFill/>
          <a:ln>
            <a:noFill/>
          </a:ln>
        </p:spPr>
      </p:pic>
      <p:pic>
        <p:nvPicPr>
          <p:cNvPr id="639" name="Google Shape;639;p52"/>
          <p:cNvPicPr preferRelativeResize="0"/>
          <p:nvPr/>
        </p:nvPicPr>
        <p:blipFill>
          <a:blip r:embed="rId4">
            <a:alphaModFix/>
          </a:blip>
          <a:stretch>
            <a:fillRect/>
          </a:stretch>
        </p:blipFill>
        <p:spPr>
          <a:xfrm>
            <a:off x="5481547" y="2224133"/>
            <a:ext cx="6604000" cy="2159000"/>
          </a:xfrm>
          <a:prstGeom prst="rect">
            <a:avLst/>
          </a:prstGeom>
          <a:noFill/>
          <a:ln>
            <a:noFill/>
          </a:ln>
        </p:spPr>
      </p:pic>
      <p:pic>
        <p:nvPicPr>
          <p:cNvPr id="640" name="Google Shape;640;p52"/>
          <p:cNvPicPr preferRelativeResize="0"/>
          <p:nvPr/>
        </p:nvPicPr>
        <p:blipFill>
          <a:blip r:embed="rId5">
            <a:alphaModFix/>
          </a:blip>
          <a:stretch>
            <a:fillRect/>
          </a:stretch>
        </p:blipFill>
        <p:spPr>
          <a:xfrm>
            <a:off x="182134" y="4711700"/>
            <a:ext cx="11903401" cy="1908773"/>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FDFB3429-A2B8-910B-93AA-7E1919489836}"/>
                  </a:ext>
                </a:extLst>
              </p14:cNvPr>
              <p14:cNvContentPartPr/>
              <p14:nvPr/>
            </p14:nvContentPartPr>
            <p14:xfrm>
              <a:off x="6051240" y="1804320"/>
              <a:ext cx="2300400" cy="362520"/>
            </p14:xfrm>
          </p:contentPart>
        </mc:Choice>
        <mc:Fallback xmlns="">
          <p:pic>
            <p:nvPicPr>
              <p:cNvPr id="2" name="Ink 1">
                <a:extLst>
                  <a:ext uri="{FF2B5EF4-FFF2-40B4-BE49-F238E27FC236}">
                    <a16:creationId xmlns:a16="http://schemas.microsoft.com/office/drawing/2014/main" id="{FDFB3429-A2B8-910B-93AA-7E1919489836}"/>
                  </a:ext>
                </a:extLst>
              </p:cNvPr>
              <p:cNvPicPr/>
              <p:nvPr/>
            </p:nvPicPr>
            <p:blipFill>
              <a:blip r:embed="rId7"/>
              <a:stretch>
                <a:fillRect/>
              </a:stretch>
            </p:blipFill>
            <p:spPr>
              <a:xfrm>
                <a:off x="6041880" y="1794960"/>
                <a:ext cx="2319120" cy="38124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65"/>
          <p:cNvSpPr txBox="1">
            <a:spLocks noGrp="1"/>
          </p:cNvSpPr>
          <p:nvPr>
            <p:ph type="title"/>
          </p:nvPr>
        </p:nvSpPr>
        <p:spPr>
          <a:xfrm>
            <a:off x="628651" y="273844"/>
            <a:ext cx="7886800" cy="9944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en-GB"/>
              <a:t>How can the entities of interest be presented to the model?</a:t>
            </a:r>
            <a:endParaRPr/>
          </a:p>
        </p:txBody>
      </p:sp>
      <p:sp>
        <p:nvSpPr>
          <p:cNvPr id="783" name="Google Shape;783;p65"/>
          <p:cNvSpPr txBox="1">
            <a:spLocks noGrp="1"/>
          </p:cNvSpPr>
          <p:nvPr>
            <p:ph type="body" idx="1"/>
          </p:nvPr>
        </p:nvSpPr>
        <p:spPr>
          <a:xfrm>
            <a:off x="838200" y="1825625"/>
            <a:ext cx="10515600" cy="2332400"/>
          </a:xfrm>
          <a:prstGeom prst="rect">
            <a:avLst/>
          </a:prstGeom>
          <a:noFill/>
          <a:ln>
            <a:noFill/>
          </a:ln>
        </p:spPr>
        <p:txBody>
          <a:bodyPr spcFirstLastPara="1" vert="horz" wrap="square" lIns="91433" tIns="45700" rIns="91433" bIns="45700" rtlCol="0" anchor="t" anchorCtr="0">
            <a:normAutofit/>
          </a:bodyPr>
          <a:lstStyle/>
          <a:p>
            <a:pPr marL="914377" lvl="1" indent="-448722">
              <a:spcBef>
                <a:spcPts val="0"/>
              </a:spcBef>
              <a:buClr>
                <a:schemeClr val="dk1"/>
              </a:buClr>
              <a:buSzPts val="1500"/>
              <a:buFont typeface="Calibri"/>
              <a:buAutoNum type="arabicPeriod" startAt="3"/>
            </a:pPr>
            <a:r>
              <a:rPr lang="en-GB" sz="2000"/>
              <a:t>The final and best working approach is to wrap the entities of interest in entity marker icons so that the final sequence would look like this.</a:t>
            </a:r>
            <a:endParaRPr sz="2000"/>
          </a:p>
        </p:txBody>
      </p:sp>
      <p:pic>
        <p:nvPicPr>
          <p:cNvPr id="784" name="Google Shape;784;p65"/>
          <p:cNvPicPr preferRelativeResize="0"/>
          <p:nvPr/>
        </p:nvPicPr>
        <p:blipFill rotWithShape="1">
          <a:blip r:embed="rId3">
            <a:alphaModFix/>
          </a:blip>
          <a:srcRect/>
          <a:stretch/>
        </p:blipFill>
        <p:spPr>
          <a:xfrm>
            <a:off x="2050435" y="2638864"/>
            <a:ext cx="8091128" cy="310101"/>
          </a:xfrm>
          <a:prstGeom prst="rect">
            <a:avLst/>
          </a:prstGeom>
          <a:noFill/>
          <a:ln>
            <a:noFill/>
          </a:ln>
        </p:spPr>
      </p:pic>
      <p:pic>
        <p:nvPicPr>
          <p:cNvPr id="785" name="Google Shape;785;p65"/>
          <p:cNvPicPr preferRelativeResize="0"/>
          <p:nvPr/>
        </p:nvPicPr>
        <p:blipFill rotWithShape="1">
          <a:blip r:embed="rId4">
            <a:alphaModFix/>
          </a:blip>
          <a:srcRect/>
          <a:stretch/>
        </p:blipFill>
        <p:spPr>
          <a:xfrm>
            <a:off x="630088" y="3282456"/>
            <a:ext cx="5295901" cy="2959921"/>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E7D3017-B9CE-B615-47A8-113AD832B044}"/>
                  </a:ext>
                </a:extLst>
              </p14:cNvPr>
              <p14:cNvContentPartPr/>
              <p14:nvPr/>
            </p14:nvContentPartPr>
            <p14:xfrm>
              <a:off x="187560" y="2948400"/>
              <a:ext cx="11442600" cy="3626280"/>
            </p14:xfrm>
          </p:contentPart>
        </mc:Choice>
        <mc:Fallback xmlns="">
          <p:pic>
            <p:nvPicPr>
              <p:cNvPr id="2" name="Ink 1">
                <a:extLst>
                  <a:ext uri="{FF2B5EF4-FFF2-40B4-BE49-F238E27FC236}">
                    <a16:creationId xmlns:a16="http://schemas.microsoft.com/office/drawing/2014/main" id="{DE7D3017-B9CE-B615-47A8-113AD832B044}"/>
                  </a:ext>
                </a:extLst>
              </p:cNvPr>
              <p:cNvPicPr/>
              <p:nvPr/>
            </p:nvPicPr>
            <p:blipFill>
              <a:blip r:embed="rId6"/>
              <a:stretch>
                <a:fillRect/>
              </a:stretch>
            </p:blipFill>
            <p:spPr>
              <a:xfrm>
                <a:off x="178200" y="2939040"/>
                <a:ext cx="11461320" cy="364500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6"/>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sz="3733"/>
              <a:t>Semi-Supervised approaches: Hand-built patterns </a:t>
            </a:r>
            <a:endParaRPr sz="3733"/>
          </a:p>
        </p:txBody>
      </p:sp>
      <p:sp>
        <p:nvSpPr>
          <p:cNvPr id="791" name="Google Shape;791;p66"/>
          <p:cNvSpPr txBox="1">
            <a:spLocks noGrp="1"/>
          </p:cNvSpPr>
          <p:nvPr>
            <p:ph type="body" idx="1"/>
          </p:nvPr>
        </p:nvSpPr>
        <p:spPr>
          <a:xfrm>
            <a:off x="597900" y="1595535"/>
            <a:ext cx="11340800" cy="49900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Clr>
                <a:schemeClr val="dk1"/>
              </a:buClr>
              <a:buSzPts val="2100"/>
            </a:pPr>
            <a:r>
              <a:rPr lang="en-GB"/>
              <a:t>Intuition from Hearst (1992)</a:t>
            </a:r>
            <a:endParaRPr/>
          </a:p>
          <a:p>
            <a:pPr marL="457189" lvl="1" indent="0">
              <a:spcBef>
                <a:spcPts val="533"/>
              </a:spcBef>
              <a:buClr>
                <a:schemeClr val="dk1"/>
              </a:buClr>
              <a:buSzPts val="1800"/>
              <a:buNone/>
            </a:pPr>
            <a:r>
              <a:rPr lang="en-GB"/>
              <a:t>Agar is a substance prepared from a mixture of </a:t>
            </a:r>
            <a:r>
              <a:rPr lang="en-GB">
                <a:solidFill>
                  <a:srgbClr val="C00000"/>
                </a:solidFill>
              </a:rPr>
              <a:t>red algae, such as Gelidium</a:t>
            </a:r>
            <a:r>
              <a:rPr lang="en-GB"/>
              <a:t>, for laboratory or industrial use. </a:t>
            </a:r>
            <a:endParaRPr/>
          </a:p>
          <a:p>
            <a:pPr marL="1151438" lvl="2" indent="-228594">
              <a:spcBef>
                <a:spcPts val="533"/>
              </a:spcBef>
              <a:buClr>
                <a:schemeClr val="dk1"/>
              </a:buClr>
              <a:buSzPts val="1500"/>
            </a:pPr>
            <a:r>
              <a:rPr lang="en-GB"/>
              <a:t>What does Gelidium mean? </a:t>
            </a:r>
            <a:endParaRPr/>
          </a:p>
          <a:p>
            <a:pPr marL="1151438" lvl="2" indent="-228594">
              <a:spcBef>
                <a:spcPts val="533"/>
              </a:spcBef>
              <a:buClr>
                <a:schemeClr val="dk1"/>
              </a:buClr>
              <a:buSzPts val="1500"/>
            </a:pPr>
            <a:r>
              <a:rPr lang="en-GB"/>
              <a:t>How do you know?</a:t>
            </a:r>
            <a:endParaRPr/>
          </a:p>
        </p:txBody>
      </p:sp>
      <p:sp>
        <p:nvSpPr>
          <p:cNvPr id="792" name="Google Shape;792;p66"/>
          <p:cNvSpPr txBox="1"/>
          <p:nvPr/>
        </p:nvSpPr>
        <p:spPr>
          <a:xfrm>
            <a:off x="1307892" y="3907552"/>
            <a:ext cx="9095600" cy="2554505"/>
          </a:xfrm>
          <a:prstGeom prst="rect">
            <a:avLst/>
          </a:prstGeom>
          <a:noFill/>
          <a:ln>
            <a:noFill/>
          </a:ln>
        </p:spPr>
        <p:txBody>
          <a:bodyPr spcFirstLastPara="1" wrap="square" lIns="91433" tIns="45700" rIns="91433" bIns="45700" anchor="t" anchorCtr="0">
            <a:spAutoFit/>
          </a:bodyPr>
          <a:lstStyle/>
          <a:p>
            <a:r>
              <a:rPr lang="en-GB" sz="2000">
                <a:solidFill>
                  <a:schemeClr val="dk1"/>
                </a:solidFill>
                <a:latin typeface="Calibri"/>
                <a:ea typeface="Calibri"/>
                <a:cs typeface="Calibri"/>
                <a:sym typeface="Calibri"/>
              </a:rPr>
              <a:t>lexico-syntactic patterns</a:t>
            </a:r>
            <a:endParaRPr sz="1467"/>
          </a:p>
          <a:p>
            <a:pPr marL="914377" lvl="2"/>
            <a:r>
              <a:rPr lang="en-GB" sz="2000">
                <a:solidFill>
                  <a:schemeClr val="dk1"/>
                </a:solidFill>
                <a:latin typeface="Calibri"/>
                <a:ea typeface="Calibri"/>
                <a:cs typeface="Calibri"/>
                <a:sym typeface="Calibri"/>
              </a:rPr>
              <a:t>Ys such as X ((, X)* (, and/or) X) </a:t>
            </a:r>
            <a:endParaRPr sz="1467"/>
          </a:p>
          <a:p>
            <a:pPr marL="914377" lvl="2"/>
            <a:r>
              <a:rPr lang="en-GB" sz="2000">
                <a:solidFill>
                  <a:schemeClr val="dk1"/>
                </a:solidFill>
                <a:latin typeface="Calibri"/>
                <a:ea typeface="Calibri"/>
                <a:cs typeface="Calibri"/>
                <a:sym typeface="Calibri"/>
              </a:rPr>
              <a:t>such Ys as X… </a:t>
            </a:r>
            <a:endParaRPr sz="1467"/>
          </a:p>
          <a:p>
            <a:pPr marL="914377" lvl="2"/>
            <a:r>
              <a:rPr lang="en-GB" sz="2000">
                <a:solidFill>
                  <a:schemeClr val="dk1"/>
                </a:solidFill>
                <a:latin typeface="Calibri"/>
                <a:ea typeface="Calibri"/>
                <a:cs typeface="Calibri"/>
                <a:sym typeface="Calibri"/>
              </a:rPr>
              <a:t>X… or other Ys </a:t>
            </a:r>
            <a:endParaRPr sz="1467"/>
          </a:p>
          <a:p>
            <a:pPr marL="914377" lvl="2"/>
            <a:r>
              <a:rPr lang="en-GB" sz="2000">
                <a:solidFill>
                  <a:schemeClr val="dk1"/>
                </a:solidFill>
                <a:latin typeface="Calibri"/>
                <a:ea typeface="Calibri"/>
                <a:cs typeface="Calibri"/>
                <a:sym typeface="Calibri"/>
              </a:rPr>
              <a:t>X… and other Ys</a:t>
            </a:r>
            <a:endParaRPr sz="1467"/>
          </a:p>
          <a:p>
            <a:pPr marL="914377" lvl="2"/>
            <a:r>
              <a:rPr lang="en-GB" sz="2000">
                <a:solidFill>
                  <a:schemeClr val="dk1"/>
                </a:solidFill>
                <a:latin typeface="Calibri"/>
                <a:ea typeface="Calibri"/>
                <a:cs typeface="Calibri"/>
                <a:sym typeface="Calibri"/>
              </a:rPr>
              <a:t>Ys including X… </a:t>
            </a:r>
            <a:endParaRPr sz="1467"/>
          </a:p>
          <a:p>
            <a:pPr marL="914377" lvl="2"/>
            <a:r>
              <a:rPr lang="en-GB" sz="2000">
                <a:solidFill>
                  <a:schemeClr val="dk1"/>
                </a:solidFill>
                <a:latin typeface="Calibri"/>
                <a:ea typeface="Calibri"/>
                <a:cs typeface="Calibri"/>
                <a:sym typeface="Calibri"/>
              </a:rPr>
              <a:t>Ys, especially X… </a:t>
            </a:r>
            <a:endParaRPr sz="1467"/>
          </a:p>
          <a:p>
            <a:pPr marL="914377" lvl="2">
              <a:buClr>
                <a:schemeClr val="dk1"/>
              </a:buClr>
              <a:buSzPts val="1500"/>
            </a:pPr>
            <a:r>
              <a:rPr lang="en-GB" sz="2000" b="1">
                <a:solidFill>
                  <a:schemeClr val="dk1"/>
                </a:solidFill>
                <a:latin typeface="Calibri"/>
                <a:ea typeface="Calibri"/>
                <a:cs typeface="Calibri"/>
                <a:sym typeface="Calibri"/>
              </a:rPr>
              <a:t>	Hearst, 1992. Automatic Acquisition of Hyponyms.</a:t>
            </a:r>
            <a:endParaRPr sz="2000" b="1">
              <a:solidFill>
                <a:schemeClr val="dk1"/>
              </a:solidFill>
              <a:latin typeface="Calibri"/>
              <a:ea typeface="Calibri"/>
              <a:cs typeface="Calibri"/>
              <a:sym typeface="Calibri"/>
            </a:endParaRPr>
          </a:p>
        </p:txBody>
      </p:sp>
      <p:sp>
        <p:nvSpPr>
          <p:cNvPr id="793" name="Google Shape;793;p66"/>
          <p:cNvSpPr txBox="1"/>
          <p:nvPr/>
        </p:nvSpPr>
        <p:spPr>
          <a:xfrm>
            <a:off x="5854400" y="3237546"/>
            <a:ext cx="5981600" cy="2708393"/>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33" tIns="45700" rIns="91433" bIns="45700" anchor="t" anchorCtr="0">
            <a:spAutoFit/>
          </a:bodyPr>
          <a:lstStyle/>
          <a:p>
            <a:pPr marL="338658" indent="-330192">
              <a:buClr>
                <a:schemeClr val="dk1"/>
              </a:buClr>
              <a:buSzPts val="1500"/>
              <a:buFont typeface="Arial"/>
              <a:buChar char="•"/>
            </a:pPr>
            <a:r>
              <a:rPr lang="en-GB" sz="2000">
                <a:solidFill>
                  <a:schemeClr val="dk1"/>
                </a:solidFill>
                <a:latin typeface="Calibri"/>
                <a:ea typeface="Calibri"/>
                <a:cs typeface="Calibri"/>
                <a:sym typeface="Calibri"/>
              </a:rPr>
              <a:t>Requires hand-building patterns for each relation! </a:t>
            </a:r>
            <a:endParaRPr sz="1467"/>
          </a:p>
          <a:p>
            <a:pPr marL="338658" indent="-330192">
              <a:spcBef>
                <a:spcPts val="1200"/>
              </a:spcBef>
              <a:buClr>
                <a:schemeClr val="dk1"/>
              </a:buClr>
              <a:buSzPts val="1500"/>
              <a:buFont typeface="Arial"/>
              <a:buChar char="•"/>
            </a:pPr>
            <a:r>
              <a:rPr lang="en-GB" sz="2000">
                <a:solidFill>
                  <a:schemeClr val="dk1"/>
                </a:solidFill>
                <a:latin typeface="Calibri"/>
                <a:ea typeface="Calibri"/>
                <a:cs typeface="Calibri"/>
                <a:sym typeface="Calibri"/>
              </a:rPr>
              <a:t>hard to write; </a:t>
            </a:r>
            <a:endParaRPr sz="1467"/>
          </a:p>
          <a:p>
            <a:pPr marL="338658" indent="-330192">
              <a:spcBef>
                <a:spcPts val="1200"/>
              </a:spcBef>
              <a:buClr>
                <a:schemeClr val="dk1"/>
              </a:buClr>
              <a:buSzPts val="1500"/>
              <a:buFont typeface="Arial"/>
              <a:buChar char="•"/>
            </a:pPr>
            <a:r>
              <a:rPr lang="en-GB" sz="2000">
                <a:solidFill>
                  <a:schemeClr val="dk1"/>
                </a:solidFill>
                <a:latin typeface="Calibri"/>
                <a:ea typeface="Calibri"/>
                <a:cs typeface="Calibri"/>
                <a:sym typeface="Calibri"/>
              </a:rPr>
              <a:t>hard to maintain </a:t>
            </a:r>
            <a:endParaRPr sz="1467"/>
          </a:p>
          <a:p>
            <a:pPr marL="338658" indent="-330192">
              <a:spcBef>
                <a:spcPts val="1200"/>
              </a:spcBef>
              <a:buClr>
                <a:schemeClr val="dk1"/>
              </a:buClr>
              <a:buSzPts val="1500"/>
              <a:buFont typeface="Arial"/>
              <a:buChar char="•"/>
            </a:pPr>
            <a:r>
              <a:rPr lang="en-GB" sz="2000">
                <a:solidFill>
                  <a:schemeClr val="dk1"/>
                </a:solidFill>
                <a:latin typeface="Calibri"/>
                <a:ea typeface="Calibri"/>
                <a:cs typeface="Calibri"/>
                <a:sym typeface="Calibri"/>
              </a:rPr>
              <a:t>there are zillions of them </a:t>
            </a:r>
            <a:endParaRPr sz="1467"/>
          </a:p>
          <a:p>
            <a:pPr marL="338658" indent="-330192">
              <a:spcBef>
                <a:spcPts val="1200"/>
              </a:spcBef>
              <a:buClr>
                <a:schemeClr val="dk1"/>
              </a:buClr>
              <a:buSzPts val="1500"/>
              <a:buFont typeface="Arial"/>
              <a:buChar char="•"/>
            </a:pPr>
            <a:r>
              <a:rPr lang="en-GB" sz="2000">
                <a:solidFill>
                  <a:schemeClr val="dk1"/>
                </a:solidFill>
                <a:latin typeface="Calibri"/>
                <a:ea typeface="Calibri"/>
                <a:cs typeface="Calibri"/>
                <a:sym typeface="Calibri"/>
              </a:rPr>
              <a:t>domain-dependent </a:t>
            </a:r>
            <a:endParaRPr sz="1467"/>
          </a:p>
          <a:p>
            <a:pPr marL="338658" indent="-330192">
              <a:spcBef>
                <a:spcPts val="1200"/>
              </a:spcBef>
              <a:buClr>
                <a:schemeClr val="dk1"/>
              </a:buClr>
              <a:buSzPts val="1500"/>
              <a:buFont typeface="Arial"/>
              <a:buChar char="•"/>
            </a:pPr>
            <a:r>
              <a:rPr lang="en-GB" sz="2000">
                <a:solidFill>
                  <a:schemeClr val="dk1"/>
                </a:solidFill>
                <a:latin typeface="Calibri"/>
                <a:ea typeface="Calibri"/>
                <a:cs typeface="Calibri"/>
                <a:sym typeface="Calibri"/>
              </a:rPr>
              <a:t>Don’t want to do this for all possible relations!</a:t>
            </a: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93"/>
                                        </p:tgtEl>
                                        <p:attrNameLst>
                                          <p:attrName>style.visibility</p:attrName>
                                        </p:attrNameLst>
                                      </p:cBhvr>
                                      <p:to>
                                        <p:strVal val="visible"/>
                                      </p:to>
                                    </p:set>
                                    <p:animEffect transition="in" filter="fade">
                                      <p:cBhvr>
                                        <p:cTn id="11" dur="1000"/>
                                        <p:tgtEl>
                                          <p:spTgt spid="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7"/>
          <p:cNvSpPr txBox="1">
            <a:spLocks noGrp="1"/>
          </p:cNvSpPr>
          <p:nvPr>
            <p:ph type="title"/>
          </p:nvPr>
        </p:nvSpPr>
        <p:spPr>
          <a:xfrm>
            <a:off x="323851" y="0"/>
            <a:ext cx="10515600" cy="8764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2700"/>
            </a:pPr>
            <a:r>
              <a:rPr lang="en-GB" sz="3600"/>
              <a:t>Semi-Supervised approaches </a:t>
            </a:r>
            <a:endParaRPr/>
          </a:p>
        </p:txBody>
      </p:sp>
      <p:sp>
        <p:nvSpPr>
          <p:cNvPr id="799" name="Google Shape;799;p67"/>
          <p:cNvSpPr txBox="1">
            <a:spLocks noGrp="1"/>
          </p:cNvSpPr>
          <p:nvPr>
            <p:ph type="body" idx="1"/>
          </p:nvPr>
        </p:nvSpPr>
        <p:spPr>
          <a:xfrm>
            <a:off x="323851" y="1044575"/>
            <a:ext cx="11620400" cy="5459600"/>
          </a:xfrm>
          <a:prstGeom prst="rect">
            <a:avLst/>
          </a:prstGeom>
          <a:noFill/>
          <a:ln>
            <a:noFill/>
          </a:ln>
        </p:spPr>
        <p:txBody>
          <a:bodyPr spcFirstLastPara="1" vert="horz" wrap="square" lIns="91433" tIns="45700" rIns="91433" bIns="45700" rtlCol="0" anchor="t" anchorCtr="0">
            <a:noAutofit/>
          </a:bodyPr>
          <a:lstStyle/>
          <a:p>
            <a:pPr marL="237061" indent="-220128">
              <a:spcBef>
                <a:spcPts val="0"/>
              </a:spcBef>
              <a:buClr>
                <a:schemeClr val="dk1"/>
              </a:buClr>
              <a:buSzPts val="1600"/>
            </a:pPr>
            <a:r>
              <a:rPr lang="en-GB" sz="2133"/>
              <a:t>If you don’t have enough annotated text to train on … </a:t>
            </a:r>
            <a:endParaRPr sz="2133"/>
          </a:p>
          <a:p>
            <a:pPr marL="237061" indent="-220128">
              <a:spcBef>
                <a:spcPts val="1067"/>
              </a:spcBef>
              <a:buClr>
                <a:schemeClr val="dk1"/>
              </a:buClr>
              <a:buSzPts val="1600"/>
            </a:pPr>
            <a:r>
              <a:rPr lang="en-GB" sz="2133"/>
              <a:t>But you do have: </a:t>
            </a:r>
            <a:endParaRPr sz="2133"/>
          </a:p>
          <a:p>
            <a:pPr marL="694249" lvl="1" indent="-253994">
              <a:spcBef>
                <a:spcPts val="533"/>
              </a:spcBef>
              <a:buClr>
                <a:schemeClr val="dk1"/>
              </a:buClr>
              <a:buSzPts val="1600"/>
            </a:pPr>
            <a:r>
              <a:rPr lang="en-GB" sz="2133"/>
              <a:t>some </a:t>
            </a:r>
            <a:r>
              <a:rPr lang="en-GB" sz="2133">
                <a:solidFill>
                  <a:srgbClr val="00B0F0"/>
                </a:solidFill>
              </a:rPr>
              <a:t>seed instances </a:t>
            </a:r>
            <a:r>
              <a:rPr lang="en-GB" sz="2133"/>
              <a:t>of the relation </a:t>
            </a:r>
            <a:endParaRPr sz="2133"/>
          </a:p>
          <a:p>
            <a:pPr marL="694249" lvl="1" indent="-253994">
              <a:spcBef>
                <a:spcPts val="533"/>
              </a:spcBef>
              <a:buClr>
                <a:schemeClr val="dk1"/>
              </a:buClr>
              <a:buSzPts val="1600"/>
            </a:pPr>
            <a:r>
              <a:rPr lang="en-GB" sz="2133"/>
              <a:t>(or some </a:t>
            </a:r>
            <a:r>
              <a:rPr lang="en-GB" sz="2133">
                <a:solidFill>
                  <a:srgbClr val="00B0F0"/>
                </a:solidFill>
              </a:rPr>
              <a:t>patterns</a:t>
            </a:r>
            <a:r>
              <a:rPr lang="en-GB" sz="2133"/>
              <a:t> that work pretty well) </a:t>
            </a:r>
            <a:endParaRPr sz="2133"/>
          </a:p>
          <a:p>
            <a:pPr marL="694249" lvl="1" indent="-253994">
              <a:spcBef>
                <a:spcPts val="533"/>
              </a:spcBef>
              <a:buClr>
                <a:schemeClr val="dk1"/>
              </a:buClr>
              <a:buSzPts val="1600"/>
            </a:pPr>
            <a:r>
              <a:rPr lang="en-GB" sz="2133"/>
              <a:t>and lots &amp; lots of </a:t>
            </a:r>
            <a:r>
              <a:rPr lang="en-GB" sz="2133">
                <a:solidFill>
                  <a:srgbClr val="00B0F0"/>
                </a:solidFill>
              </a:rPr>
              <a:t>unannotated</a:t>
            </a:r>
            <a:r>
              <a:rPr lang="en-GB" sz="2133"/>
              <a:t> text (e.g., the web)</a:t>
            </a:r>
            <a:endParaRPr sz="2133"/>
          </a:p>
          <a:p>
            <a:pPr marL="457189" lvl="1" indent="0">
              <a:spcBef>
                <a:spcPts val="533"/>
              </a:spcBef>
              <a:buClr>
                <a:schemeClr val="dk1"/>
              </a:buClr>
              <a:buSzPts val="1400"/>
              <a:buNone/>
            </a:pPr>
            <a:endParaRPr sz="2133"/>
          </a:p>
          <a:p>
            <a:pPr marL="237061" indent="-253994">
              <a:spcBef>
                <a:spcPts val="533"/>
              </a:spcBef>
              <a:buClr>
                <a:schemeClr val="dk1"/>
              </a:buClr>
              <a:buSzPts val="1600"/>
            </a:pPr>
            <a:r>
              <a:rPr lang="en-GB" sz="2133"/>
              <a:t>we use existing relational triples to automatically identify extraction examples in a large corpus.</a:t>
            </a:r>
            <a:endParaRPr sz="2133"/>
          </a:p>
          <a:p>
            <a:pPr marL="694249" lvl="1" indent="-253994">
              <a:spcBef>
                <a:spcPts val="533"/>
              </a:spcBef>
              <a:buClr>
                <a:schemeClr val="dk1"/>
              </a:buClr>
              <a:buSzPts val="1600"/>
            </a:pPr>
            <a:r>
              <a:rPr lang="en-GB" sz="2133">
                <a:solidFill>
                  <a:schemeClr val="dk1"/>
                </a:solidFill>
              </a:rPr>
              <a:t>For example,</a:t>
            </a:r>
            <a:endParaRPr sz="2133"/>
          </a:p>
          <a:p>
            <a:pPr marL="1151438" lvl="2" indent="-253994">
              <a:spcBef>
                <a:spcPts val="533"/>
              </a:spcBef>
              <a:buClr>
                <a:schemeClr val="dk1"/>
              </a:buClr>
              <a:buSzPts val="1600"/>
            </a:pPr>
            <a:r>
              <a:rPr lang="en-GB" sz="2133">
                <a:solidFill>
                  <a:schemeClr val="dk1"/>
                </a:solidFill>
              </a:rPr>
              <a:t>if we already have in our KB the relational triple (founders, SpaceX, Elon_Musk),</a:t>
            </a:r>
            <a:endParaRPr sz="2133"/>
          </a:p>
          <a:p>
            <a:pPr marL="1151438" lvl="2" indent="-253994">
              <a:spcBef>
                <a:spcPts val="533"/>
              </a:spcBef>
              <a:buClr>
                <a:schemeClr val="dk1"/>
              </a:buClr>
              <a:buSzPts val="1600"/>
            </a:pPr>
            <a:r>
              <a:rPr lang="en-GB" sz="2133">
                <a:solidFill>
                  <a:schemeClr val="dk1"/>
                </a:solidFill>
              </a:rPr>
              <a:t>we can search a large corpus for sentences in which "SpaceX" and "Elon Musk" co-occur,</a:t>
            </a:r>
            <a:endParaRPr sz="2133"/>
          </a:p>
          <a:p>
            <a:pPr marL="1151438" lvl="2" indent="-253994">
              <a:spcBef>
                <a:spcPts val="533"/>
              </a:spcBef>
              <a:buClr>
                <a:schemeClr val="dk1"/>
              </a:buClr>
              <a:buSzPts val="1600"/>
            </a:pPr>
            <a:r>
              <a:rPr lang="en-GB" sz="2133">
                <a:solidFill>
                  <a:schemeClr val="dk1"/>
                </a:solidFill>
              </a:rPr>
              <a:t>make the (unreliable!) assumption that all the sentences express the founder relation, and then use them as training data for a learned model to identify new instances of the founder relation </a:t>
            </a:r>
            <a:endParaRPr sz="2133">
              <a:solidFill>
                <a:schemeClr val="dk1"/>
              </a:solidFill>
            </a:endParaRPr>
          </a:p>
          <a:p>
            <a:pPr marL="1151438" lvl="2" indent="-135463">
              <a:spcBef>
                <a:spcPts val="533"/>
              </a:spcBef>
              <a:buClr>
                <a:schemeClr val="dk1"/>
              </a:buClr>
              <a:buSzPts val="1200"/>
              <a:buNone/>
            </a:pPr>
            <a:endParaRPr sz="2133">
              <a:solidFill>
                <a:schemeClr val="dk1"/>
              </a:solidFill>
            </a:endParaRPr>
          </a:p>
          <a:p>
            <a:pPr marL="1151438" lvl="2" indent="-135463">
              <a:spcBef>
                <a:spcPts val="533"/>
              </a:spcBef>
              <a:buClr>
                <a:schemeClr val="dk1"/>
              </a:buClr>
              <a:buSzPts val="1200"/>
              <a:buNone/>
            </a:pPr>
            <a:endParaRPr sz="2133"/>
          </a:p>
          <a:p>
            <a:pPr marL="694249" lvl="1" indent="-101597">
              <a:spcBef>
                <a:spcPts val="533"/>
              </a:spcBef>
              <a:buClr>
                <a:schemeClr val="dk1"/>
              </a:buClr>
              <a:buSzPts val="1500"/>
              <a:buNone/>
            </a:pP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8"/>
          <p:cNvSpPr txBox="1">
            <a:spLocks noGrp="1"/>
          </p:cNvSpPr>
          <p:nvPr>
            <p:ph type="title"/>
          </p:nvPr>
        </p:nvSpPr>
        <p:spPr>
          <a:xfrm>
            <a:off x="628651" y="273844"/>
            <a:ext cx="7886800" cy="9944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a:t>Key Intuition</a:t>
            </a:r>
            <a:endParaRPr/>
          </a:p>
        </p:txBody>
      </p:sp>
      <p:sp>
        <p:nvSpPr>
          <p:cNvPr id="805" name="Google Shape;805;p68"/>
          <p:cNvSpPr txBox="1"/>
          <p:nvPr/>
        </p:nvSpPr>
        <p:spPr>
          <a:xfrm>
            <a:off x="966933" y="2112901"/>
            <a:ext cx="10314000" cy="2708393"/>
          </a:xfrm>
          <a:prstGeom prst="rect">
            <a:avLst/>
          </a:prstGeom>
          <a:noFill/>
          <a:ln>
            <a:noFill/>
          </a:ln>
        </p:spPr>
        <p:txBody>
          <a:bodyPr spcFirstLastPara="1" wrap="square" lIns="121900" tIns="121900" rIns="121900" bIns="121900" anchor="t" anchorCtr="0">
            <a:spAutoFit/>
          </a:bodyPr>
          <a:lstStyle/>
          <a:p>
            <a:r>
              <a:rPr lang="en-GB" sz="3200">
                <a:solidFill>
                  <a:srgbClr val="C00000"/>
                </a:solidFill>
                <a:latin typeface="Calibri"/>
                <a:ea typeface="Calibri"/>
                <a:cs typeface="Calibri"/>
                <a:sym typeface="Calibri"/>
              </a:rPr>
              <a:t>Distributional Similarity, applied to relations</a:t>
            </a:r>
            <a:endParaRPr sz="3200">
              <a:solidFill>
                <a:srgbClr val="C00000"/>
              </a:solidFill>
              <a:latin typeface="Calibri"/>
              <a:ea typeface="Calibri"/>
              <a:cs typeface="Calibri"/>
              <a:sym typeface="Calibri"/>
            </a:endParaRPr>
          </a:p>
          <a:p>
            <a:endParaRPr sz="3200">
              <a:latin typeface="Calibri"/>
              <a:ea typeface="Calibri"/>
              <a:cs typeface="Calibri"/>
              <a:sym typeface="Calibri"/>
            </a:endParaRPr>
          </a:p>
          <a:p>
            <a:r>
              <a:rPr lang="en-GB" sz="3200">
                <a:latin typeface="Calibri"/>
                <a:ea typeface="Calibri"/>
                <a:cs typeface="Calibri"/>
                <a:sym typeface="Calibri"/>
              </a:rPr>
              <a:t>“...if two entities participates in a relation, any sentence that contain those two entities is </a:t>
            </a:r>
            <a:r>
              <a:rPr lang="en-GB" sz="3200">
                <a:solidFill>
                  <a:srgbClr val="00B0F0"/>
                </a:solidFill>
                <a:latin typeface="Calibri"/>
                <a:ea typeface="Calibri"/>
                <a:cs typeface="Calibri"/>
                <a:sym typeface="Calibri"/>
              </a:rPr>
              <a:t>more likely</a:t>
            </a:r>
            <a:r>
              <a:rPr lang="en-GB" sz="3200">
                <a:latin typeface="Calibri"/>
                <a:ea typeface="Calibri"/>
                <a:cs typeface="Calibri"/>
                <a:sym typeface="Calibri"/>
              </a:rPr>
              <a:t> to express that relation” [Mintz et al., 2009]</a:t>
            </a:r>
            <a:endParaRPr sz="32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9"/>
          <p:cNvSpPr txBox="1">
            <a:spLocks noGrp="1"/>
          </p:cNvSpPr>
          <p:nvPr>
            <p:ph type="title"/>
          </p:nvPr>
        </p:nvSpPr>
        <p:spPr>
          <a:xfrm>
            <a:off x="323851" y="0"/>
            <a:ext cx="10515600" cy="8764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2700"/>
            </a:pPr>
            <a:r>
              <a:rPr lang="en-GB" sz="3600"/>
              <a:t>Bootstrapping/Semi-Supervised approaches </a:t>
            </a:r>
            <a:endParaRPr/>
          </a:p>
        </p:txBody>
      </p:sp>
      <p:sp>
        <p:nvSpPr>
          <p:cNvPr id="812" name="Google Shape;812;p69"/>
          <p:cNvSpPr txBox="1">
            <a:spLocks noGrp="1"/>
          </p:cNvSpPr>
          <p:nvPr>
            <p:ph type="body" idx="1"/>
          </p:nvPr>
        </p:nvSpPr>
        <p:spPr>
          <a:xfrm>
            <a:off x="323851" y="1044575"/>
            <a:ext cx="11620400" cy="5459600"/>
          </a:xfrm>
          <a:prstGeom prst="rect">
            <a:avLst/>
          </a:prstGeom>
          <a:noFill/>
          <a:ln>
            <a:noFill/>
          </a:ln>
        </p:spPr>
        <p:txBody>
          <a:bodyPr spcFirstLastPara="1" vert="horz" wrap="square" lIns="91433" tIns="45700" rIns="91433" bIns="45700" rtlCol="0" anchor="t" anchorCtr="0">
            <a:normAutofit/>
          </a:bodyPr>
          <a:lstStyle/>
          <a:p>
            <a:pPr marL="237061" indent="-237061">
              <a:spcBef>
                <a:spcPts val="0"/>
              </a:spcBef>
              <a:buClr>
                <a:schemeClr val="dk1"/>
              </a:buClr>
              <a:buSzPts val="1800"/>
            </a:pPr>
            <a:r>
              <a:rPr lang="en-GB" sz="2400"/>
              <a:t>This is a powerful idea, but has limitations. </a:t>
            </a:r>
            <a:endParaRPr/>
          </a:p>
          <a:p>
            <a:pPr marL="237061" indent="-237061">
              <a:spcBef>
                <a:spcPts val="1067"/>
              </a:spcBef>
              <a:buClr>
                <a:schemeClr val="dk1"/>
              </a:buClr>
              <a:buSzPts val="1800"/>
            </a:pPr>
            <a:r>
              <a:rPr lang="en-GB" sz="2400"/>
              <a:t>The first is that, inevitably, some of the sentences in which "SpaceX" and "Elon Musk" co-occur will not express the founder relation </a:t>
            </a:r>
            <a:endParaRPr/>
          </a:p>
          <a:p>
            <a:pPr marL="745048" indent="0" algn="ctr">
              <a:spcBef>
                <a:spcPts val="1067"/>
              </a:spcBef>
              <a:buClr>
                <a:srgbClr val="00B0F0"/>
              </a:buClr>
              <a:buSzPts val="1800"/>
              <a:buNone/>
            </a:pPr>
            <a:r>
              <a:rPr lang="en-GB" sz="2400" i="1">
                <a:solidFill>
                  <a:srgbClr val="00B0F0"/>
                </a:solidFill>
              </a:rPr>
              <a:t>"Billionaire entrepreneur Elon Musk announced the latest addition to the SpaceX arsenal: the 'Big F---ing Rocket' (BFR)".</a:t>
            </a:r>
            <a:endParaRPr/>
          </a:p>
          <a:p>
            <a:pPr marL="237061" indent="-237061">
              <a:spcBef>
                <a:spcPts val="1067"/>
              </a:spcBef>
              <a:buClr>
                <a:schemeClr val="dk1"/>
              </a:buClr>
              <a:buSzPts val="1800"/>
            </a:pPr>
            <a:r>
              <a:rPr lang="en-GB" sz="2400"/>
              <a:t>Injecting noise into our training data, and making it harder for our learning algorithms to learn good models. </a:t>
            </a:r>
            <a:endParaRPr sz="2400"/>
          </a:p>
          <a:p>
            <a:pPr marL="694249" lvl="1" indent="-253994">
              <a:spcBef>
                <a:spcPts val="533"/>
              </a:spcBef>
              <a:buClr>
                <a:schemeClr val="dk1"/>
              </a:buClr>
              <a:buSzPts val="1600"/>
            </a:pPr>
            <a:r>
              <a:rPr lang="en-GB" sz="2133"/>
              <a:t>Still effective: because it makes it possible to leverage vastly greater quantities of training data, and the benefit of more data outweighs the harm of noisier data.</a:t>
            </a:r>
            <a:endParaRPr sz="2133"/>
          </a:p>
          <a:p>
            <a:pPr marL="237061" indent="-237061">
              <a:spcBef>
                <a:spcPts val="1067"/>
              </a:spcBef>
              <a:buClr>
                <a:schemeClr val="dk1"/>
              </a:buClr>
              <a:buSzPts val="1800"/>
            </a:pPr>
            <a:r>
              <a:rPr lang="en-GB" sz="2400"/>
              <a:t>We need an existing KB to start from! </a:t>
            </a:r>
            <a:endParaRPr/>
          </a:p>
          <a:p>
            <a:pPr marL="694249" lvl="1" indent="-237061">
              <a:spcBef>
                <a:spcPts val="533"/>
              </a:spcBef>
              <a:buClr>
                <a:schemeClr val="dk1"/>
              </a:buClr>
              <a:buSzPts val="1600"/>
            </a:pPr>
            <a:r>
              <a:rPr lang="en-GB" sz="2133"/>
              <a:t>We can only train a model to extract new instances of the founders relation if we already have many instances of the founders relation. </a:t>
            </a:r>
            <a:endParaRPr sz="2133"/>
          </a:p>
          <a:p>
            <a:pPr marL="0" indent="0">
              <a:spcBef>
                <a:spcPts val="1067"/>
              </a:spcBef>
              <a:buClr>
                <a:schemeClr val="dk1"/>
              </a:buClr>
              <a:buSzPts val="1800"/>
              <a:buNone/>
            </a:pP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0"/>
          <p:cNvSpPr txBox="1">
            <a:spLocks noGrp="1"/>
          </p:cNvSpPr>
          <p:nvPr>
            <p:ph type="title"/>
          </p:nvPr>
        </p:nvSpPr>
        <p:spPr>
          <a:xfrm>
            <a:off x="340200" y="273833"/>
            <a:ext cx="11608800" cy="9944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en-GB"/>
              <a:t>Matching the Blanks: Distributional Similarity for Relation Learning </a:t>
            </a:r>
            <a:r>
              <a:rPr lang="en-GB" sz="1467" b="1">
                <a:solidFill>
                  <a:srgbClr val="00B050"/>
                </a:solidFill>
              </a:rPr>
              <a:t>https://arxiv.org/pdf/1906.03158.pdf</a:t>
            </a:r>
            <a:endParaRPr/>
          </a:p>
        </p:txBody>
      </p:sp>
      <p:sp>
        <p:nvSpPr>
          <p:cNvPr id="818" name="Google Shape;818;p70"/>
          <p:cNvSpPr txBox="1">
            <a:spLocks noGrp="1"/>
          </p:cNvSpPr>
          <p:nvPr>
            <p:ph type="body" idx="1"/>
          </p:nvPr>
        </p:nvSpPr>
        <p:spPr>
          <a:xfrm>
            <a:off x="340200" y="1811533"/>
            <a:ext cx="5779200" cy="3949200"/>
          </a:xfrm>
          <a:prstGeom prst="rect">
            <a:avLst/>
          </a:prstGeom>
          <a:noFill/>
          <a:ln w="9525" cap="flat" cmpd="sng">
            <a:solidFill>
              <a:schemeClr val="accent2"/>
            </a:solidFill>
            <a:prstDash val="solid"/>
            <a:round/>
            <a:headEnd type="none" w="sm" len="sm"/>
            <a:tailEnd type="none" w="sm" len="sm"/>
          </a:ln>
        </p:spPr>
        <p:txBody>
          <a:bodyPr spcFirstLastPara="1" vert="horz" wrap="square" lIns="91433" tIns="45700" rIns="91433" bIns="45700" rtlCol="0" anchor="t" anchorCtr="0">
            <a:noAutofit/>
          </a:bodyPr>
          <a:lstStyle/>
          <a:p>
            <a:pPr marL="237061" indent="-262460" algn="just">
              <a:spcBef>
                <a:spcPts val="0"/>
              </a:spcBef>
              <a:buClr>
                <a:schemeClr val="dk1"/>
              </a:buClr>
              <a:buSzPts val="1500"/>
            </a:pPr>
            <a:r>
              <a:rPr lang="en-GB" sz="2000"/>
              <a:t>The focus is to learn mappings from natural language relation statements to relation representations. </a:t>
            </a:r>
            <a:endParaRPr sz="2000"/>
          </a:p>
          <a:p>
            <a:pPr marL="237061" indent="-262460" algn="just">
              <a:spcBef>
                <a:spcPts val="1067"/>
              </a:spcBef>
              <a:buClr>
                <a:schemeClr val="dk1"/>
              </a:buClr>
              <a:buSzPts val="1500"/>
            </a:pPr>
            <a:r>
              <a:rPr lang="en-GB" sz="2000"/>
              <a:t>Formally, let x=[x₀ …xₙ] be a sequence of tokens, where x₀=[CLS] and xₙ=[SEP] are special start and end markers. </a:t>
            </a:r>
            <a:endParaRPr sz="2000"/>
          </a:p>
          <a:p>
            <a:pPr marL="237061" indent="-262460" algn="just">
              <a:spcBef>
                <a:spcPts val="1067"/>
              </a:spcBef>
              <a:buClr>
                <a:schemeClr val="dk1"/>
              </a:buClr>
              <a:buSzPts val="1500"/>
            </a:pPr>
            <a:r>
              <a:rPr lang="en-GB" sz="2000"/>
              <a:t>Let s₁=(i, j) and s₂=(k, l) be pairs of integers such that 0 &lt; i &lt; j−1, j &lt; k, k ≤ l−1 and l ≤ n. </a:t>
            </a:r>
            <a:endParaRPr sz="2000"/>
          </a:p>
          <a:p>
            <a:pPr marL="237061" indent="-262460" algn="just">
              <a:spcBef>
                <a:spcPts val="1067"/>
              </a:spcBef>
              <a:buClr>
                <a:schemeClr val="dk1"/>
              </a:buClr>
              <a:buSzPts val="1500"/>
            </a:pPr>
            <a:r>
              <a:rPr lang="en-GB" sz="2000"/>
              <a:t>A relation statement is a triplet r=(x, s₁, s₂), where the indices in s₁ and s₂ delimit entity mentions in x: </a:t>
            </a:r>
            <a:endParaRPr sz="2000"/>
          </a:p>
          <a:p>
            <a:pPr marL="694249" lvl="1" indent="-262460" algn="just">
              <a:spcBef>
                <a:spcPts val="533"/>
              </a:spcBef>
              <a:buClr>
                <a:schemeClr val="dk1"/>
              </a:buClr>
              <a:buSzPts val="1500"/>
            </a:pPr>
            <a:r>
              <a:rPr lang="en-GB" sz="2000"/>
              <a:t>the sequence [xᵢ …xⱼ₋₁] mentions an entity, and so does the sequence [xₖ …xₗ-₁]. </a:t>
            </a:r>
            <a:endParaRPr sz="2000"/>
          </a:p>
        </p:txBody>
      </p:sp>
      <p:sp>
        <p:nvSpPr>
          <p:cNvPr id="819" name="Google Shape;819;p70"/>
          <p:cNvSpPr/>
          <p:nvPr/>
        </p:nvSpPr>
        <p:spPr>
          <a:xfrm>
            <a:off x="6478439" y="1811547"/>
            <a:ext cx="250400" cy="215600"/>
          </a:xfrm>
          <a:prstGeom prst="rect">
            <a:avLst/>
          </a:prstGeom>
          <a:gradFill>
            <a:gsLst>
              <a:gs pos="0">
                <a:srgbClr val="7FB75F"/>
              </a:gs>
              <a:gs pos="50000">
                <a:srgbClr val="6EB141"/>
              </a:gs>
              <a:gs pos="100000">
                <a:srgbClr val="5FA134"/>
              </a:gs>
            </a:gsLst>
            <a:lin ang="5400012" scaled="0"/>
          </a:gradFill>
          <a:ln>
            <a:noFill/>
          </a:ln>
          <a:effectLst>
            <a:outerShdw blurRad="57150" dist="19050" dir="5400000" algn="ctr" rotWithShape="0">
              <a:srgbClr val="000000">
                <a:alpha val="6275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0" name="Google Shape;820;p70"/>
          <p:cNvSpPr/>
          <p:nvPr/>
        </p:nvSpPr>
        <p:spPr>
          <a:xfrm>
            <a:off x="6783239" y="1811547"/>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1" name="Google Shape;821;p70"/>
          <p:cNvSpPr/>
          <p:nvPr/>
        </p:nvSpPr>
        <p:spPr>
          <a:xfrm>
            <a:off x="7088039" y="1811547"/>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2" name="Google Shape;822;p70"/>
          <p:cNvSpPr/>
          <p:nvPr/>
        </p:nvSpPr>
        <p:spPr>
          <a:xfrm>
            <a:off x="7392839" y="1811545"/>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3" name="Google Shape;823;p70"/>
          <p:cNvSpPr/>
          <p:nvPr/>
        </p:nvSpPr>
        <p:spPr>
          <a:xfrm>
            <a:off x="7697639" y="1811545"/>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4" name="Google Shape;824;p70"/>
          <p:cNvSpPr/>
          <p:nvPr/>
        </p:nvSpPr>
        <p:spPr>
          <a:xfrm>
            <a:off x="8002439" y="1811544"/>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5" name="Google Shape;825;p70"/>
          <p:cNvSpPr/>
          <p:nvPr/>
        </p:nvSpPr>
        <p:spPr>
          <a:xfrm>
            <a:off x="8307239" y="1811544"/>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6" name="Google Shape;826;p70"/>
          <p:cNvSpPr/>
          <p:nvPr/>
        </p:nvSpPr>
        <p:spPr>
          <a:xfrm>
            <a:off x="8612039" y="1811543"/>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7" name="Google Shape;827;p70"/>
          <p:cNvSpPr/>
          <p:nvPr/>
        </p:nvSpPr>
        <p:spPr>
          <a:xfrm>
            <a:off x="8948468" y="1811543"/>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8" name="Google Shape;828;p70"/>
          <p:cNvSpPr/>
          <p:nvPr/>
        </p:nvSpPr>
        <p:spPr>
          <a:xfrm>
            <a:off x="9253268" y="1811543"/>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9" name="Google Shape;829;p70"/>
          <p:cNvSpPr/>
          <p:nvPr/>
        </p:nvSpPr>
        <p:spPr>
          <a:xfrm>
            <a:off x="9862868" y="1811541"/>
            <a:ext cx="250400" cy="215600"/>
          </a:xfrm>
          <a:prstGeom prst="rect">
            <a:avLst/>
          </a:prstGeom>
          <a:gradFill>
            <a:gsLst>
              <a:gs pos="0">
                <a:srgbClr val="70A5DA"/>
              </a:gs>
              <a:gs pos="50000">
                <a:srgbClr val="539BDB"/>
              </a:gs>
              <a:gs pos="100000">
                <a:srgbClr val="4288C8"/>
              </a:gs>
            </a:gsLst>
            <a:lin ang="5400012" scaled="0"/>
          </a:gradFill>
          <a:ln>
            <a:noFill/>
          </a:ln>
          <a:effectLst>
            <a:outerShdw blurRad="57150" dist="19050" dir="5400000" algn="ctr" rotWithShape="0">
              <a:srgbClr val="000000">
                <a:alpha val="6275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30" name="Google Shape;830;p70"/>
          <p:cNvSpPr txBox="1"/>
          <p:nvPr/>
        </p:nvSpPr>
        <p:spPr>
          <a:xfrm>
            <a:off x="6473939" y="2027203"/>
            <a:ext cx="4119200" cy="369200"/>
          </a:xfrm>
          <a:prstGeom prst="rect">
            <a:avLst/>
          </a:prstGeom>
          <a:blipFill rotWithShape="1">
            <a:blip r:embed="rId3">
              <a:alphaModFix/>
            </a:blip>
            <a:stretch>
              <a:fillRect/>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pic>
        <p:nvPicPr>
          <p:cNvPr id="831" name="Google Shape;831;p70"/>
          <p:cNvPicPr preferRelativeResize="0"/>
          <p:nvPr/>
        </p:nvPicPr>
        <p:blipFill rotWithShape="1">
          <a:blip r:embed="rId4">
            <a:alphaModFix/>
          </a:blip>
          <a:srcRect/>
          <a:stretch/>
        </p:blipFill>
        <p:spPr>
          <a:xfrm>
            <a:off x="7556139" y="2570421"/>
            <a:ext cx="2362200" cy="397979"/>
          </a:xfrm>
          <a:prstGeom prst="rect">
            <a:avLst/>
          </a:prstGeom>
          <a:noFill/>
          <a:ln>
            <a:noFill/>
          </a:ln>
        </p:spPr>
      </p:pic>
      <p:sp>
        <p:nvSpPr>
          <p:cNvPr id="832" name="Google Shape;832;p70"/>
          <p:cNvSpPr txBox="1"/>
          <p:nvPr/>
        </p:nvSpPr>
        <p:spPr>
          <a:xfrm>
            <a:off x="6783233" y="3014900"/>
            <a:ext cx="5521200" cy="379615"/>
          </a:xfrm>
          <a:prstGeom prst="rect">
            <a:avLst/>
          </a:prstGeom>
          <a:noFill/>
          <a:ln>
            <a:noFill/>
          </a:ln>
        </p:spPr>
        <p:txBody>
          <a:bodyPr spcFirstLastPara="1" wrap="square" lIns="91433" tIns="45700" rIns="91433" bIns="45700" anchor="t" anchorCtr="0">
            <a:spAutoFit/>
          </a:bodyPr>
          <a:lstStyle/>
          <a:p>
            <a:r>
              <a:rPr lang="en-GB" sz="1867">
                <a:solidFill>
                  <a:schemeClr val="dk1"/>
                </a:solidFill>
                <a:latin typeface="Calibri"/>
                <a:ea typeface="Calibri"/>
                <a:cs typeface="Calibri"/>
                <a:sym typeface="Calibri"/>
              </a:rPr>
              <a:t>Barack Obama, the 44th president of the United States</a:t>
            </a:r>
            <a:endParaRPr sz="1867">
              <a:solidFill>
                <a:schemeClr val="dk1"/>
              </a:solidFill>
              <a:latin typeface="Calibri"/>
              <a:ea typeface="Calibri"/>
              <a:cs typeface="Calibri"/>
              <a:sym typeface="Calibri"/>
            </a:endParaRPr>
          </a:p>
        </p:txBody>
      </p:sp>
      <p:sp>
        <p:nvSpPr>
          <p:cNvPr id="833" name="Google Shape;833;p70"/>
          <p:cNvSpPr txBox="1"/>
          <p:nvPr/>
        </p:nvSpPr>
        <p:spPr>
          <a:xfrm>
            <a:off x="6891833" y="3486300"/>
            <a:ext cx="5304000" cy="379615"/>
          </a:xfrm>
          <a:prstGeom prst="rect">
            <a:avLst/>
          </a:prstGeom>
          <a:noFill/>
          <a:ln>
            <a:noFill/>
          </a:ln>
        </p:spPr>
        <p:txBody>
          <a:bodyPr spcFirstLastPara="1" wrap="square" lIns="91433" tIns="45700" rIns="91433" bIns="45700" anchor="t" anchorCtr="0">
            <a:spAutoFit/>
          </a:bodyPr>
          <a:lstStyle/>
          <a:p>
            <a:r>
              <a:rPr lang="en-GB" sz="1867">
                <a:solidFill>
                  <a:srgbClr val="212529"/>
                </a:solidFill>
                <a:latin typeface="Calibri"/>
                <a:ea typeface="Calibri"/>
                <a:cs typeface="Calibri"/>
                <a:sym typeface="Calibri"/>
              </a:rPr>
              <a:t>Barack Obama was born in Honolulu, Hawaii.</a:t>
            </a:r>
            <a:endParaRPr sz="1867">
              <a:solidFill>
                <a:schemeClr val="dk1"/>
              </a:solidFill>
              <a:latin typeface="Calibri"/>
              <a:ea typeface="Calibri"/>
              <a:cs typeface="Calibri"/>
              <a:sym typeface="Calibri"/>
            </a:endParaRPr>
          </a:p>
        </p:txBody>
      </p:sp>
      <p:sp>
        <p:nvSpPr>
          <p:cNvPr id="834" name="Google Shape;834;p70"/>
          <p:cNvSpPr txBox="1"/>
          <p:nvPr/>
        </p:nvSpPr>
        <p:spPr>
          <a:xfrm>
            <a:off x="6473935" y="4131301"/>
            <a:ext cx="5550400" cy="1241582"/>
          </a:xfrm>
          <a:prstGeom prst="rect">
            <a:avLst/>
          </a:prstGeom>
          <a:gradFill>
            <a:gsLst>
              <a:gs pos="0">
                <a:srgbClr val="F7BCA2"/>
              </a:gs>
              <a:gs pos="50000">
                <a:srgbClr val="F4B093"/>
              </a:gs>
              <a:gs pos="100000">
                <a:srgbClr val="F7A47F"/>
              </a:gs>
            </a:gsLst>
            <a:lin ang="5400012" scaled="0"/>
          </a:gradFill>
          <a:ln w="9525" cap="flat" cmpd="sng">
            <a:solidFill>
              <a:schemeClr val="accent2"/>
            </a:solidFill>
            <a:prstDash val="solid"/>
            <a:miter lim="800000"/>
            <a:headEnd type="none" w="sm" len="sm"/>
            <a:tailEnd type="none" w="sm" len="sm"/>
          </a:ln>
        </p:spPr>
        <p:txBody>
          <a:bodyPr spcFirstLastPara="1" wrap="square" lIns="91433" tIns="45700" rIns="91433" bIns="45700" anchor="t" anchorCtr="0">
            <a:spAutoFit/>
          </a:bodyPr>
          <a:lstStyle/>
          <a:p>
            <a:pPr algn="just"/>
            <a:r>
              <a:rPr lang="en-GB" sz="1867">
                <a:solidFill>
                  <a:schemeClr val="dk1"/>
                </a:solidFill>
                <a:latin typeface="Calibri"/>
                <a:ea typeface="Calibri"/>
                <a:cs typeface="Calibri"/>
                <a:sym typeface="Calibri"/>
              </a:rPr>
              <a:t>The goal is to learn a function </a:t>
            </a:r>
            <a:r>
              <a:rPr lang="en-GB" sz="1867" b="1">
                <a:solidFill>
                  <a:schemeClr val="dk1"/>
                </a:solidFill>
                <a:latin typeface="Calibri"/>
                <a:ea typeface="Calibri"/>
                <a:cs typeface="Calibri"/>
                <a:sym typeface="Calibri"/>
              </a:rPr>
              <a:t>hᵣ=fθ(r) </a:t>
            </a:r>
            <a:r>
              <a:rPr lang="en-GB" sz="1867">
                <a:solidFill>
                  <a:schemeClr val="dk1"/>
                </a:solidFill>
                <a:latin typeface="Calibri"/>
                <a:ea typeface="Calibri"/>
                <a:cs typeface="Calibri"/>
                <a:sym typeface="Calibri"/>
              </a:rPr>
              <a:t>that maps the relation statement to a fixed-length vector hᵣ ∈ ℝᵈ that represents the relationship expressed in x between the entities marked by s₁ and s₂.</a:t>
            </a:r>
            <a:endParaRPr sz="1867">
              <a:solidFill>
                <a:schemeClr val="dk1"/>
              </a:solidFill>
              <a:latin typeface="Calibri"/>
              <a:ea typeface="Calibri"/>
              <a:cs typeface="Calibri"/>
              <a:sym typeface="Calibri"/>
            </a:endParaRPr>
          </a:p>
        </p:txBody>
      </p:sp>
      <p:sp>
        <p:nvSpPr>
          <p:cNvPr id="835" name="Google Shape;835;p70"/>
          <p:cNvSpPr txBox="1"/>
          <p:nvPr/>
        </p:nvSpPr>
        <p:spPr>
          <a:xfrm>
            <a:off x="7033633" y="5462401"/>
            <a:ext cx="4000000" cy="1354176"/>
          </a:xfrm>
          <a:prstGeom prst="rect">
            <a:avLst/>
          </a:prstGeom>
          <a:noFill/>
          <a:ln>
            <a:noFill/>
          </a:ln>
        </p:spPr>
        <p:txBody>
          <a:bodyPr spcFirstLastPara="1" wrap="square" lIns="121900" tIns="121900" rIns="121900" bIns="121900" anchor="t" anchorCtr="0">
            <a:spAutoFit/>
          </a:bodyPr>
          <a:lstStyle/>
          <a:p>
            <a:r>
              <a:rPr lang="en-GB" dirty="0"/>
              <a:t>(</a:t>
            </a:r>
            <a:r>
              <a:rPr lang="en-GB" dirty="0">
                <a:solidFill>
                  <a:schemeClr val="accent1"/>
                </a:solidFill>
              </a:rPr>
              <a:t>airlift</a:t>
            </a:r>
            <a:r>
              <a:rPr lang="en-GB" dirty="0"/>
              <a:t>, </a:t>
            </a:r>
            <a:r>
              <a:rPr lang="en-GB" dirty="0">
                <a:solidFill>
                  <a:schemeClr val="accent2"/>
                </a:solidFill>
              </a:rPr>
              <a:t>alleviates</a:t>
            </a:r>
            <a:r>
              <a:rPr lang="en-GB" dirty="0"/>
              <a:t>, </a:t>
            </a:r>
            <a:r>
              <a:rPr lang="en-GB" b="1" dirty="0">
                <a:solidFill>
                  <a:schemeClr val="accent6"/>
                </a:solidFill>
              </a:rPr>
              <a:t>hunger crisis</a:t>
            </a:r>
            <a:r>
              <a:rPr lang="en-GB" dirty="0"/>
              <a:t>) (</a:t>
            </a:r>
            <a:r>
              <a:rPr lang="en-GB" dirty="0">
                <a:solidFill>
                  <a:schemeClr val="accent6"/>
                </a:solidFill>
              </a:rPr>
              <a:t>hunger crisis</a:t>
            </a:r>
            <a:r>
              <a:rPr lang="en-GB" dirty="0"/>
              <a:t>,</a:t>
            </a:r>
            <a:r>
              <a:rPr lang="en-GB" dirty="0">
                <a:solidFill>
                  <a:schemeClr val="accent2"/>
                </a:solidFill>
              </a:rPr>
              <a:t> is eased by</a:t>
            </a:r>
            <a:r>
              <a:rPr lang="en-GB" dirty="0"/>
              <a:t>, </a:t>
            </a:r>
            <a:r>
              <a:rPr lang="en-GB" dirty="0">
                <a:solidFill>
                  <a:schemeClr val="accent1"/>
                </a:solidFill>
              </a:rPr>
              <a:t>airlift</a:t>
            </a:r>
            <a:r>
              <a:rPr lang="en-GB" dirty="0"/>
              <a:t>) (</a:t>
            </a:r>
            <a:r>
              <a:rPr lang="en-GB" dirty="0">
                <a:solidFill>
                  <a:schemeClr val="accent1"/>
                </a:solidFill>
              </a:rPr>
              <a:t>airlift</a:t>
            </a:r>
            <a:r>
              <a:rPr lang="en-GB" dirty="0"/>
              <a:t>, </a:t>
            </a:r>
            <a:r>
              <a:rPr lang="en-GB" dirty="0">
                <a:solidFill>
                  <a:schemeClr val="accent2"/>
                </a:solidFill>
              </a:rPr>
              <a:t>helps resolve</a:t>
            </a:r>
            <a:r>
              <a:rPr lang="en-GB" dirty="0"/>
              <a:t>, </a:t>
            </a:r>
            <a:r>
              <a:rPr lang="en-GB" dirty="0">
                <a:solidFill>
                  <a:schemeClr val="accent6"/>
                </a:solidFill>
              </a:rPr>
              <a:t>hunger crisis</a:t>
            </a:r>
            <a:r>
              <a:rPr lang="en-GB" dirty="0"/>
              <a:t>) (</a:t>
            </a:r>
            <a:r>
              <a:rPr lang="en-GB" dirty="0">
                <a:solidFill>
                  <a:schemeClr val="accent1"/>
                </a:solidFill>
              </a:rPr>
              <a:t>airlift</a:t>
            </a:r>
            <a:r>
              <a:rPr lang="en-GB" dirty="0"/>
              <a:t>, </a:t>
            </a:r>
            <a:r>
              <a:rPr lang="en-GB" dirty="0">
                <a:solidFill>
                  <a:schemeClr val="accent2"/>
                </a:solidFill>
              </a:rPr>
              <a:t>addresses</a:t>
            </a:r>
            <a:r>
              <a:rPr lang="en-GB" dirty="0"/>
              <a:t>, </a:t>
            </a:r>
            <a:r>
              <a:rPr lang="en-GB" dirty="0">
                <a:solidFill>
                  <a:schemeClr val="accent6"/>
                </a:solidFill>
              </a:rPr>
              <a:t>hunger crisis</a:t>
            </a:r>
            <a:r>
              <a:rPr lang="en-GB" dirty="0"/>
              <a:t>)</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AA33-DDC7-4927-A275-1CB95E7885FA}"/>
              </a:ext>
            </a:extLst>
          </p:cNvPr>
          <p:cNvSpPr>
            <a:spLocks noGrp="1"/>
          </p:cNvSpPr>
          <p:nvPr>
            <p:ph type="title"/>
          </p:nvPr>
        </p:nvSpPr>
        <p:spPr/>
        <p:txBody>
          <a:bodyPr/>
          <a:lstStyle/>
          <a:p>
            <a:r>
              <a:rPr lang="en-US" dirty="0"/>
              <a:t>Example of “matching the blanks” automatically generated training data</a:t>
            </a:r>
            <a:endParaRPr lang="en-IN" dirty="0"/>
          </a:p>
        </p:txBody>
      </p:sp>
      <p:pic>
        <p:nvPicPr>
          <p:cNvPr id="5" name="Content Placeholder 4">
            <a:extLst>
              <a:ext uri="{FF2B5EF4-FFF2-40B4-BE49-F238E27FC236}">
                <a16:creationId xmlns:a16="http://schemas.microsoft.com/office/drawing/2014/main" id="{54EB5816-2096-47E8-B2AC-FA54F6B32A17}"/>
              </a:ext>
            </a:extLst>
          </p:cNvPr>
          <p:cNvPicPr>
            <a:picLocks noGrp="1" noChangeAspect="1"/>
          </p:cNvPicPr>
          <p:nvPr>
            <p:ph idx="1"/>
          </p:nvPr>
        </p:nvPicPr>
        <p:blipFill>
          <a:blip r:embed="rId2"/>
          <a:stretch>
            <a:fillRect/>
          </a:stretch>
        </p:blipFill>
        <p:spPr>
          <a:xfrm>
            <a:off x="838200" y="2671704"/>
            <a:ext cx="10515600" cy="1514592"/>
          </a:xfrm>
        </p:spPr>
      </p:pic>
    </p:spTree>
    <p:extLst>
      <p:ext uri="{BB962C8B-B14F-4D97-AF65-F5344CB8AC3E}">
        <p14:creationId xmlns:p14="http://schemas.microsoft.com/office/powerpoint/2010/main" val="1891110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5" name="Content Placeholder 4">
            <a:extLst>
              <a:ext uri="{FF2B5EF4-FFF2-40B4-BE49-F238E27FC236}">
                <a16:creationId xmlns:a16="http://schemas.microsoft.com/office/drawing/2014/main" id="{84DBCB32-6DFC-4441-AC05-B85C46FCD2E5}"/>
              </a:ext>
            </a:extLst>
          </p:cNvPr>
          <p:cNvPicPr>
            <a:picLocks noGrp="1" noChangeAspect="1"/>
          </p:cNvPicPr>
          <p:nvPr>
            <p:ph idx="1"/>
          </p:nvPr>
        </p:nvPicPr>
        <p:blipFill>
          <a:blip r:embed="rId2"/>
          <a:stretch>
            <a:fillRect/>
          </a:stretch>
        </p:blipFill>
        <p:spPr>
          <a:xfrm>
            <a:off x="1131387" y="1765240"/>
            <a:ext cx="9463399" cy="4351338"/>
          </a:xfrm>
        </p:spPr>
      </p:pic>
    </p:spTree>
    <p:extLst>
      <p:ext uri="{BB962C8B-B14F-4D97-AF65-F5344CB8AC3E}">
        <p14:creationId xmlns:p14="http://schemas.microsoft.com/office/powerpoint/2010/main" val="539680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7" name="Content Placeholder 6">
            <a:extLst>
              <a:ext uri="{FF2B5EF4-FFF2-40B4-BE49-F238E27FC236}">
                <a16:creationId xmlns:a16="http://schemas.microsoft.com/office/drawing/2014/main" id="{C6C1E1C4-B3E1-416F-8F33-C5B94327DAC9}"/>
              </a:ext>
            </a:extLst>
          </p:cNvPr>
          <p:cNvPicPr>
            <a:picLocks noGrp="1" noChangeAspect="1"/>
          </p:cNvPicPr>
          <p:nvPr>
            <p:ph idx="1"/>
          </p:nvPr>
        </p:nvPicPr>
        <p:blipFill>
          <a:blip r:embed="rId2"/>
          <a:stretch>
            <a:fillRect/>
          </a:stretch>
        </p:blipFill>
        <p:spPr>
          <a:xfrm>
            <a:off x="1291560" y="1825625"/>
            <a:ext cx="9608879" cy="4351338"/>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D51A3A7-2860-49D6-A372-F4FEA5F74F58}"/>
                  </a:ext>
                </a:extLst>
              </p14:cNvPr>
              <p14:cNvContentPartPr/>
              <p14:nvPr/>
            </p14:nvContentPartPr>
            <p14:xfrm>
              <a:off x="4664160" y="2502000"/>
              <a:ext cx="4743720" cy="1634400"/>
            </p14:xfrm>
          </p:contentPart>
        </mc:Choice>
        <mc:Fallback xmlns="">
          <p:pic>
            <p:nvPicPr>
              <p:cNvPr id="3" name="Ink 2">
                <a:extLst>
                  <a:ext uri="{FF2B5EF4-FFF2-40B4-BE49-F238E27FC236}">
                    <a16:creationId xmlns:a16="http://schemas.microsoft.com/office/drawing/2014/main" id="{ED51A3A7-2860-49D6-A372-F4FEA5F74F58}"/>
                  </a:ext>
                </a:extLst>
              </p:cNvPr>
              <p:cNvPicPr/>
              <p:nvPr/>
            </p:nvPicPr>
            <p:blipFill>
              <a:blip r:embed="rId4"/>
              <a:stretch>
                <a:fillRect/>
              </a:stretch>
            </p:blipFill>
            <p:spPr>
              <a:xfrm>
                <a:off x="4654800" y="2492640"/>
                <a:ext cx="4762440" cy="1653120"/>
              </a:xfrm>
              <a:prstGeom prst="rect">
                <a:avLst/>
              </a:prstGeom>
            </p:spPr>
          </p:pic>
        </mc:Fallback>
      </mc:AlternateContent>
    </p:spTree>
    <p:extLst>
      <p:ext uri="{BB962C8B-B14F-4D97-AF65-F5344CB8AC3E}">
        <p14:creationId xmlns:p14="http://schemas.microsoft.com/office/powerpoint/2010/main" val="2348136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6" name="Content Placeholder 5">
            <a:extLst>
              <a:ext uri="{FF2B5EF4-FFF2-40B4-BE49-F238E27FC236}">
                <a16:creationId xmlns:a16="http://schemas.microsoft.com/office/drawing/2014/main" id="{5099434C-5E9F-47C0-9C1D-8A2EB7242EB3}"/>
              </a:ext>
            </a:extLst>
          </p:cNvPr>
          <p:cNvPicPr>
            <a:picLocks noGrp="1" noChangeAspect="1"/>
          </p:cNvPicPr>
          <p:nvPr>
            <p:ph idx="1"/>
          </p:nvPr>
        </p:nvPicPr>
        <p:blipFill>
          <a:blip r:embed="rId2"/>
          <a:stretch>
            <a:fillRect/>
          </a:stretch>
        </p:blipFill>
        <p:spPr>
          <a:xfrm>
            <a:off x="1530055" y="1825625"/>
            <a:ext cx="9131889" cy="4351338"/>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1178EC8-35B1-4E57-9E30-3DA5AC8625AC}"/>
                  </a:ext>
                </a:extLst>
              </p14:cNvPr>
              <p14:cNvContentPartPr/>
              <p14:nvPr/>
            </p14:nvContentPartPr>
            <p14:xfrm>
              <a:off x="4761360" y="1601280"/>
              <a:ext cx="1625760" cy="833040"/>
            </p14:xfrm>
          </p:contentPart>
        </mc:Choice>
        <mc:Fallback xmlns="">
          <p:pic>
            <p:nvPicPr>
              <p:cNvPr id="8" name="Ink 7">
                <a:extLst>
                  <a:ext uri="{FF2B5EF4-FFF2-40B4-BE49-F238E27FC236}">
                    <a16:creationId xmlns:a16="http://schemas.microsoft.com/office/drawing/2014/main" id="{21178EC8-35B1-4E57-9E30-3DA5AC8625AC}"/>
                  </a:ext>
                </a:extLst>
              </p:cNvPr>
              <p:cNvPicPr/>
              <p:nvPr/>
            </p:nvPicPr>
            <p:blipFill>
              <a:blip r:embed="rId4"/>
              <a:stretch>
                <a:fillRect/>
              </a:stretch>
            </p:blipFill>
            <p:spPr>
              <a:xfrm>
                <a:off x="4752000" y="1591920"/>
                <a:ext cx="164448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D5F3AD8-6F29-44CF-ACDC-FA69A55272C2}"/>
                  </a:ext>
                </a:extLst>
              </p14:cNvPr>
              <p14:cNvContentPartPr/>
              <p14:nvPr/>
            </p14:nvContentPartPr>
            <p14:xfrm>
              <a:off x="3333960" y="3328920"/>
              <a:ext cx="676800" cy="338400"/>
            </p14:xfrm>
          </p:contentPart>
        </mc:Choice>
        <mc:Fallback xmlns="">
          <p:pic>
            <p:nvPicPr>
              <p:cNvPr id="3" name="Ink 2">
                <a:extLst>
                  <a:ext uri="{FF2B5EF4-FFF2-40B4-BE49-F238E27FC236}">
                    <a16:creationId xmlns:a16="http://schemas.microsoft.com/office/drawing/2014/main" id="{8D5F3AD8-6F29-44CF-ACDC-FA69A55272C2}"/>
                  </a:ext>
                </a:extLst>
              </p:cNvPr>
              <p:cNvPicPr/>
              <p:nvPr/>
            </p:nvPicPr>
            <p:blipFill>
              <a:blip r:embed="rId6"/>
              <a:stretch>
                <a:fillRect/>
              </a:stretch>
            </p:blipFill>
            <p:spPr>
              <a:xfrm>
                <a:off x="3324600" y="3319560"/>
                <a:ext cx="695520" cy="357120"/>
              </a:xfrm>
              <a:prstGeom prst="rect">
                <a:avLst/>
              </a:prstGeom>
            </p:spPr>
          </p:pic>
        </mc:Fallback>
      </mc:AlternateContent>
    </p:spTree>
    <p:extLst>
      <p:ext uri="{BB962C8B-B14F-4D97-AF65-F5344CB8AC3E}">
        <p14:creationId xmlns:p14="http://schemas.microsoft.com/office/powerpoint/2010/main" val="1535640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4"/>
          <p:cNvSpPr txBox="1">
            <a:spLocks noGrp="1"/>
          </p:cNvSpPr>
          <p:nvPr>
            <p:ph type="dt" idx="10"/>
          </p:nvPr>
        </p:nvSpPr>
        <p:spPr>
          <a:xfrm>
            <a:off x="838200" y="6356351"/>
            <a:ext cx="2743200" cy="365200"/>
          </a:xfrm>
          <a:prstGeom prst="rect">
            <a:avLst/>
          </a:prstGeom>
          <a:noFill/>
          <a:ln>
            <a:noFill/>
          </a:ln>
        </p:spPr>
        <p:txBody>
          <a:bodyPr spcFirstLastPara="1" vert="horz" wrap="square" lIns="91433" tIns="45700" rIns="91433" bIns="45700" rtlCol="0" anchor="ctr" anchorCtr="0">
            <a:noAutofit/>
          </a:bodyPr>
          <a:lstStyle/>
          <a:p>
            <a:r>
              <a:rPr lang="en-GB"/>
              <a:t>12/10/2022</a:t>
            </a:r>
            <a:endParaRPr/>
          </a:p>
        </p:txBody>
      </p:sp>
      <p:sp>
        <p:nvSpPr>
          <p:cNvPr id="654" name="Google Shape;654;p54"/>
          <p:cNvSpPr txBox="1">
            <a:spLocks noGrp="1"/>
          </p:cNvSpPr>
          <p:nvPr>
            <p:ph type="sldNum" idx="12"/>
          </p:nvPr>
        </p:nvSpPr>
        <p:spPr>
          <a:xfrm>
            <a:off x="8610600" y="6356351"/>
            <a:ext cx="27432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GB">
                <a:solidFill>
                  <a:srgbClr val="898989"/>
                </a:solidFill>
                <a:latin typeface="Calibri"/>
                <a:ea typeface="Calibri"/>
                <a:cs typeface="Calibri"/>
                <a:sym typeface="Calibri"/>
              </a:rPr>
              <a:pPr/>
              <a:t>3</a:t>
            </a:fld>
            <a:endParaRPr>
              <a:solidFill>
                <a:srgbClr val="898989"/>
              </a:solidFill>
              <a:latin typeface="Calibri"/>
              <a:ea typeface="Calibri"/>
              <a:cs typeface="Calibri"/>
              <a:sym typeface="Calibri"/>
            </a:endParaRPr>
          </a:p>
        </p:txBody>
      </p:sp>
      <p:sp>
        <p:nvSpPr>
          <p:cNvPr id="655" name="Google Shape;655;p54"/>
          <p:cNvSpPr txBox="1">
            <a:spLocks noGrp="1"/>
          </p:cNvSpPr>
          <p:nvPr>
            <p:ph type="title"/>
          </p:nvPr>
        </p:nvSpPr>
        <p:spPr>
          <a:xfrm>
            <a:off x="0" y="18256"/>
            <a:ext cx="10515600" cy="10312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sz="4267"/>
              <a:t>Why NER is Hard?</a:t>
            </a:r>
            <a:endParaRPr sz="4267"/>
          </a:p>
        </p:txBody>
      </p:sp>
      <p:sp>
        <p:nvSpPr>
          <p:cNvPr id="656" name="Google Shape;656;p54"/>
          <p:cNvSpPr txBox="1"/>
          <p:nvPr/>
        </p:nvSpPr>
        <p:spPr>
          <a:xfrm>
            <a:off x="250667" y="1049467"/>
            <a:ext cx="5311200" cy="19640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33" tIns="45700" rIns="91433" bIns="45700" anchor="t" anchorCtr="0">
            <a:normAutofit fontScale="92500" lnSpcReduction="20000"/>
          </a:bodyPr>
          <a:lstStyle/>
          <a:p>
            <a:pPr marL="237061" indent="-242563">
              <a:lnSpc>
                <a:spcPct val="90000"/>
              </a:lnSpc>
              <a:buClr>
                <a:schemeClr val="dk1"/>
              </a:buClr>
              <a:buSzPct val="100000"/>
              <a:buFont typeface="Arial"/>
              <a:buChar char="•"/>
            </a:pPr>
            <a:r>
              <a:rPr lang="en-GB" sz="2400">
                <a:solidFill>
                  <a:schemeClr val="dk1"/>
                </a:solidFill>
                <a:latin typeface="Calibri"/>
                <a:ea typeface="Calibri"/>
                <a:cs typeface="Calibri"/>
                <a:sym typeface="Calibri"/>
              </a:rPr>
              <a:t>Definition</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Hotel &amp; Taj Hotel </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Flower &amp; Rose Flower</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Beach &amp; Kovalam Beach</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Airport &amp; Indira Gandhi International airport</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The School &amp;  Good Shepherd School</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Prime Minister &amp; Mr. Manmohan Singh </a:t>
            </a:r>
            <a:endParaRPr sz="2400">
              <a:solidFill>
                <a:schemeClr val="dk1"/>
              </a:solidFill>
              <a:latin typeface="Calibri"/>
              <a:ea typeface="Calibri"/>
              <a:cs typeface="Calibri"/>
              <a:sym typeface="Calibri"/>
            </a:endParaRPr>
          </a:p>
        </p:txBody>
      </p:sp>
      <p:sp>
        <p:nvSpPr>
          <p:cNvPr id="657" name="Google Shape;657;p54"/>
          <p:cNvSpPr txBox="1"/>
          <p:nvPr/>
        </p:nvSpPr>
        <p:spPr>
          <a:xfrm>
            <a:off x="7616800" y="4348251"/>
            <a:ext cx="4129600" cy="1041200"/>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33" tIns="45700" rIns="91433" bIns="45700" anchor="t" anchorCtr="0">
            <a:normAutofit/>
          </a:bodyPr>
          <a:lstStyle/>
          <a:p>
            <a:pPr>
              <a:lnSpc>
                <a:spcPct val="90000"/>
              </a:lnSpc>
              <a:buClr>
                <a:schemeClr val="dk1"/>
              </a:buClr>
              <a:buSzPts val="1500"/>
            </a:pPr>
            <a:r>
              <a:rPr lang="en-GB" sz="2000">
                <a:solidFill>
                  <a:schemeClr val="dk1"/>
                </a:solidFill>
                <a:latin typeface="Calibri"/>
                <a:ea typeface="Calibri"/>
                <a:cs typeface="Calibri"/>
                <a:sym typeface="Calibri"/>
              </a:rPr>
              <a:t>Variation</a:t>
            </a:r>
            <a:r>
              <a:rPr lang="en-GB" sz="1867">
                <a:solidFill>
                  <a:schemeClr val="dk1"/>
                </a:solidFill>
                <a:latin typeface="Calibri"/>
                <a:ea typeface="Calibri"/>
                <a:cs typeface="Calibri"/>
                <a:sym typeface="Calibri"/>
              </a:rPr>
              <a:t> </a:t>
            </a:r>
            <a:endParaRPr sz="1467"/>
          </a:p>
          <a:p>
            <a:pPr marL="694249" lvl="1" indent="-237061">
              <a:lnSpc>
                <a:spcPct val="90000"/>
              </a:lnSpc>
              <a:spcBef>
                <a:spcPts val="533"/>
              </a:spcBef>
              <a:buClr>
                <a:schemeClr val="dk1"/>
              </a:buClr>
              <a:buSzPts val="1400"/>
              <a:buFont typeface="Arial"/>
              <a:buChar char="•"/>
            </a:pPr>
            <a:r>
              <a:rPr lang="en-GB" sz="1867">
                <a:solidFill>
                  <a:schemeClr val="dk1"/>
                </a:solidFill>
                <a:latin typeface="Calibri"/>
                <a:ea typeface="Calibri"/>
                <a:cs typeface="Calibri"/>
                <a:sym typeface="Calibri"/>
              </a:rPr>
              <a:t>Manmohan Singh,  Manmohan, Dr. Manmohan Singh</a:t>
            </a:r>
            <a:endParaRPr sz="1867">
              <a:solidFill>
                <a:schemeClr val="dk1"/>
              </a:solidFill>
              <a:latin typeface="Calibri"/>
              <a:ea typeface="Calibri"/>
              <a:cs typeface="Calibri"/>
              <a:sym typeface="Calibri"/>
            </a:endParaRPr>
          </a:p>
        </p:txBody>
      </p:sp>
      <p:sp>
        <p:nvSpPr>
          <p:cNvPr id="658" name="Google Shape;658;p54"/>
          <p:cNvSpPr txBox="1"/>
          <p:nvPr/>
        </p:nvSpPr>
        <p:spPr>
          <a:xfrm>
            <a:off x="250667" y="3429000"/>
            <a:ext cx="7236800" cy="34220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33" tIns="45700" rIns="91433" bIns="45700" anchor="t" anchorCtr="0">
            <a:noAutofit/>
          </a:bodyPr>
          <a:lstStyle/>
          <a:p>
            <a:pPr marL="237061" indent="-237061">
              <a:lnSpc>
                <a:spcPct val="90000"/>
              </a:lnSpc>
              <a:buClr>
                <a:schemeClr val="dk1"/>
              </a:buClr>
              <a:buSzPts val="1700"/>
            </a:pPr>
            <a:r>
              <a:rPr lang="en-GB" b="1" dirty="0">
                <a:solidFill>
                  <a:schemeClr val="dk1"/>
                </a:solidFill>
                <a:latin typeface="Calibri"/>
                <a:ea typeface="Calibri"/>
                <a:cs typeface="Calibri"/>
                <a:sym typeface="Calibri"/>
              </a:rPr>
              <a:t>Style, structure, domain, genre etc.</a:t>
            </a:r>
            <a:endParaRPr dirty="0"/>
          </a:p>
          <a:p>
            <a:pPr marL="694249" lvl="1" indent="-253994">
              <a:lnSpc>
                <a:spcPct val="90000"/>
              </a:lnSpc>
              <a:spcBef>
                <a:spcPts val="533"/>
              </a:spcBef>
              <a:buClr>
                <a:schemeClr val="dk1"/>
              </a:buClr>
              <a:buSzPts val="1400"/>
              <a:buFont typeface="Arial"/>
              <a:buChar char="•"/>
            </a:pPr>
            <a:r>
              <a:rPr lang="en-GB" dirty="0">
                <a:solidFill>
                  <a:schemeClr val="dk1"/>
                </a:solidFill>
                <a:latin typeface="Calibri"/>
                <a:ea typeface="Calibri"/>
                <a:cs typeface="Calibri"/>
                <a:sym typeface="Calibri"/>
              </a:rPr>
              <a:t>Punctuation, spelling, spacing, formatting, ….all have an impact</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Dept. of Computing and Information Science</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Manchester Metropolitan University</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Manchester</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United Kingdom</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The Modi Government</a:t>
            </a:r>
            <a:endParaRPr dirty="0"/>
          </a:p>
          <a:p>
            <a:pPr marL="1456230"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&gt; Tell me more about Leonardo</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&gt; Da Vinci</a:t>
            </a:r>
            <a:endParaRPr dirty="0"/>
          </a:p>
          <a:p>
            <a:pPr marL="237061" indent="-237061">
              <a:lnSpc>
                <a:spcPct val="90000"/>
              </a:lnSpc>
              <a:spcBef>
                <a:spcPts val="1067"/>
              </a:spcBef>
              <a:buClr>
                <a:schemeClr val="dk1"/>
              </a:buClr>
              <a:buSzPts val="1200"/>
            </a:pPr>
            <a:endParaRPr dirty="0">
              <a:solidFill>
                <a:schemeClr val="dk1"/>
              </a:solidFill>
              <a:latin typeface="Calibri"/>
              <a:ea typeface="Calibri"/>
              <a:cs typeface="Calibri"/>
              <a:sym typeface="Calibri"/>
            </a:endParaRPr>
          </a:p>
          <a:p>
            <a:pPr marL="237061" indent="-118530">
              <a:lnSpc>
                <a:spcPct val="90000"/>
              </a:lnSpc>
              <a:spcBef>
                <a:spcPts val="1067"/>
              </a:spcBef>
              <a:buClr>
                <a:schemeClr val="dk1"/>
              </a:buClr>
              <a:buSzPts val="1500"/>
            </a:pPr>
            <a:endParaRPr dirty="0">
              <a:solidFill>
                <a:schemeClr val="dk1"/>
              </a:solidFill>
              <a:latin typeface="Calibri"/>
              <a:ea typeface="Calibri"/>
              <a:cs typeface="Calibri"/>
              <a:sym typeface="Calibri"/>
            </a:endParaRPr>
          </a:p>
        </p:txBody>
      </p:sp>
      <p:sp>
        <p:nvSpPr>
          <p:cNvPr id="659" name="Google Shape;659;p54"/>
          <p:cNvSpPr txBox="1"/>
          <p:nvPr/>
        </p:nvSpPr>
        <p:spPr>
          <a:xfrm>
            <a:off x="5998500" y="128534"/>
            <a:ext cx="6037200" cy="5262939"/>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33" tIns="45700" rIns="91433" bIns="45700" anchor="t" anchorCtr="0">
            <a:spAutoFit/>
          </a:bodyPr>
          <a:lstStyle/>
          <a:p>
            <a:r>
              <a:rPr lang="en-GB" sz="2400" b="1">
                <a:solidFill>
                  <a:schemeClr val="dk1"/>
                </a:solidFill>
                <a:latin typeface="Calibri"/>
                <a:ea typeface="Calibri"/>
                <a:cs typeface="Calibri"/>
                <a:sym typeface="Calibri"/>
              </a:rPr>
              <a:t>Ambiguity: </a:t>
            </a:r>
            <a:endParaRPr sz="2400"/>
          </a:p>
          <a:p>
            <a:pPr marL="457189" lvl="1"/>
            <a:r>
              <a:rPr lang="en-GB" sz="2400">
                <a:solidFill>
                  <a:schemeClr val="dk1"/>
                </a:solidFill>
                <a:latin typeface="Calibri"/>
                <a:ea typeface="Calibri"/>
                <a:cs typeface="Calibri"/>
                <a:sym typeface="Calibri"/>
              </a:rPr>
              <a:t>1945 (date vs. time)</a:t>
            </a:r>
            <a:endParaRPr sz="2400"/>
          </a:p>
          <a:p>
            <a:pPr marL="457189" lvl="1"/>
            <a:r>
              <a:rPr lang="en-GB" sz="2400">
                <a:solidFill>
                  <a:schemeClr val="dk1"/>
                </a:solidFill>
                <a:latin typeface="Calibri"/>
                <a:ea typeface="Calibri"/>
                <a:cs typeface="Calibri"/>
                <a:sym typeface="Calibri"/>
              </a:rPr>
              <a:t>Washington (location vs. person)</a:t>
            </a:r>
            <a:endParaRPr sz="2400"/>
          </a:p>
          <a:p>
            <a:pPr marL="457189" lvl="1"/>
            <a:r>
              <a:rPr lang="en-GB" sz="2400">
                <a:solidFill>
                  <a:schemeClr val="dk1"/>
                </a:solidFill>
                <a:latin typeface="Calibri"/>
                <a:ea typeface="Calibri"/>
                <a:cs typeface="Calibri"/>
                <a:sym typeface="Calibri"/>
              </a:rPr>
              <a:t>May (person vs. month)</a:t>
            </a:r>
            <a:endParaRPr sz="2400"/>
          </a:p>
          <a:p>
            <a:pPr marL="457189" lvl="1"/>
            <a:r>
              <a:rPr lang="en-GB" sz="2400">
                <a:solidFill>
                  <a:schemeClr val="dk1"/>
                </a:solidFill>
                <a:latin typeface="Calibri"/>
                <a:ea typeface="Calibri"/>
                <a:cs typeface="Calibri"/>
                <a:sym typeface="Calibri"/>
              </a:rPr>
              <a:t>Tata (person vs. organization) </a:t>
            </a:r>
            <a:endParaRPr sz="2400"/>
          </a:p>
          <a:p>
            <a:r>
              <a:rPr lang="en-GB" sz="2400">
                <a:solidFill>
                  <a:schemeClr val="dk1"/>
                </a:solidFill>
                <a:latin typeface="Calibri"/>
                <a:ea typeface="Calibri"/>
                <a:cs typeface="Calibri"/>
                <a:sym typeface="Calibri"/>
              </a:rPr>
              <a:t>Person vs Location</a:t>
            </a:r>
            <a:endParaRPr sz="2400"/>
          </a:p>
          <a:p>
            <a:pPr marL="457189" lvl="1"/>
            <a:r>
              <a:rPr lang="en-GB" sz="2400">
                <a:solidFill>
                  <a:schemeClr val="dk1"/>
                </a:solidFill>
                <a:latin typeface="Calibri"/>
                <a:ea typeface="Calibri"/>
                <a:cs typeface="Calibri"/>
                <a:sym typeface="Calibri"/>
              </a:rPr>
              <a:t>Sir C. P Ramaswamy was the Divan of Travancore (Per)</a:t>
            </a:r>
            <a:endParaRPr sz="2400"/>
          </a:p>
          <a:p>
            <a:pPr marL="457189" lvl="1"/>
            <a:r>
              <a:rPr lang="en-GB" sz="2400">
                <a:solidFill>
                  <a:schemeClr val="dk1"/>
                </a:solidFill>
                <a:latin typeface="Calibri"/>
                <a:ea typeface="Calibri"/>
                <a:cs typeface="Calibri"/>
                <a:sym typeface="Calibri"/>
              </a:rPr>
              <a:t>Sir C.P Ramaswamy Road is in Chennai (Loc)</a:t>
            </a:r>
            <a:endParaRPr sz="2400"/>
          </a:p>
          <a:p>
            <a:r>
              <a:rPr lang="en-GB" sz="2400">
                <a:solidFill>
                  <a:schemeClr val="dk1"/>
                </a:solidFill>
                <a:latin typeface="Calibri"/>
                <a:ea typeface="Calibri"/>
                <a:cs typeface="Calibri"/>
                <a:sym typeface="Calibri"/>
              </a:rPr>
              <a:t>Person vs Organization</a:t>
            </a:r>
            <a:endParaRPr sz="2400"/>
          </a:p>
          <a:p>
            <a:pPr marL="457189" lvl="1"/>
            <a:r>
              <a:rPr lang="en-GB" sz="2400">
                <a:solidFill>
                  <a:schemeClr val="dk1"/>
                </a:solidFill>
                <a:latin typeface="Calibri"/>
                <a:ea typeface="Calibri"/>
                <a:cs typeface="Calibri"/>
                <a:sym typeface="Calibri"/>
              </a:rPr>
              <a:t>Anil Ambani opened Reliance Fresh (Per)</a:t>
            </a:r>
            <a:endParaRPr sz="2400"/>
          </a:p>
          <a:p>
            <a:pPr marL="457189" lvl="1"/>
            <a:r>
              <a:rPr lang="en-GB" sz="2400">
                <a:solidFill>
                  <a:schemeClr val="dk1"/>
                </a:solidFill>
                <a:latin typeface="Calibri"/>
                <a:ea typeface="Calibri"/>
                <a:cs typeface="Calibri"/>
                <a:sym typeface="Calibri"/>
              </a:rPr>
              <a:t>Reliance Fresh is under Anil Amabani Group Ltd (Org)</a:t>
            </a:r>
            <a:endParaRPr sz="24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D03424B-2912-BF76-2779-A2B09CC42AD1}"/>
                  </a:ext>
                </a:extLst>
              </p14:cNvPr>
              <p14:cNvContentPartPr/>
              <p14:nvPr/>
            </p14:nvContentPartPr>
            <p14:xfrm>
              <a:off x="6525000" y="1598040"/>
              <a:ext cx="417960" cy="37440"/>
            </p14:xfrm>
          </p:contentPart>
        </mc:Choice>
        <mc:Fallback xmlns="">
          <p:pic>
            <p:nvPicPr>
              <p:cNvPr id="2" name="Ink 1">
                <a:extLst>
                  <a:ext uri="{FF2B5EF4-FFF2-40B4-BE49-F238E27FC236}">
                    <a16:creationId xmlns:a16="http://schemas.microsoft.com/office/drawing/2014/main" id="{9D03424B-2912-BF76-2779-A2B09CC42AD1}"/>
                  </a:ext>
                </a:extLst>
              </p:cNvPr>
              <p:cNvPicPr/>
              <p:nvPr/>
            </p:nvPicPr>
            <p:blipFill>
              <a:blip r:embed="rId4"/>
              <a:stretch>
                <a:fillRect/>
              </a:stretch>
            </p:blipFill>
            <p:spPr>
              <a:xfrm>
                <a:off x="6515640" y="1588680"/>
                <a:ext cx="436680" cy="5616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39"/>
        <p:cNvGrpSpPr/>
        <p:nvPr/>
      </p:nvGrpSpPr>
      <p:grpSpPr>
        <a:xfrm>
          <a:off x="0" y="0"/>
          <a:ext cx="0" cy="0"/>
          <a:chOff x="0" y="0"/>
          <a:chExt cx="0" cy="0"/>
        </a:xfrm>
      </p:grpSpPr>
      <p:sp>
        <p:nvSpPr>
          <p:cNvPr id="840" name="Google Shape;840;p71"/>
          <p:cNvSpPr txBox="1">
            <a:spLocks noGrp="1"/>
          </p:cNvSpPr>
          <p:nvPr>
            <p:ph type="title"/>
          </p:nvPr>
        </p:nvSpPr>
        <p:spPr>
          <a:xfrm>
            <a:off x="551800" y="-8"/>
            <a:ext cx="10515600" cy="1325600"/>
          </a:xfrm>
          <a:prstGeom prst="rect">
            <a:avLst/>
          </a:prstGeom>
        </p:spPr>
        <p:txBody>
          <a:bodyPr spcFirstLastPara="1" vert="horz" wrap="square" lIns="91433" tIns="45700" rIns="91433" bIns="45700" rtlCol="0" anchor="ctr" anchorCtr="0">
            <a:normAutofit/>
          </a:bodyPr>
          <a:lstStyle/>
          <a:p>
            <a:pPr>
              <a:spcBef>
                <a:spcPts val="0"/>
              </a:spcBef>
            </a:pPr>
            <a:r>
              <a:rPr lang="en-GB"/>
              <a:t>Need to handle more complexities</a:t>
            </a:r>
            <a:endParaRPr/>
          </a:p>
        </p:txBody>
      </p:sp>
      <p:sp>
        <p:nvSpPr>
          <p:cNvPr id="841" name="Google Shape;841;p71"/>
          <p:cNvSpPr txBox="1">
            <a:spLocks noGrp="1"/>
          </p:cNvSpPr>
          <p:nvPr>
            <p:ph type="body" idx="1"/>
          </p:nvPr>
        </p:nvSpPr>
        <p:spPr>
          <a:xfrm>
            <a:off x="838200" y="1116433"/>
            <a:ext cx="10746000" cy="5295600"/>
          </a:xfrm>
          <a:prstGeom prst="rect">
            <a:avLst/>
          </a:prstGeom>
        </p:spPr>
        <p:txBody>
          <a:bodyPr spcFirstLastPara="1" vert="horz" wrap="square" lIns="91433" tIns="45700" rIns="91433" bIns="45700" rtlCol="0" anchor="t" anchorCtr="0">
            <a:noAutofit/>
          </a:bodyPr>
          <a:lstStyle/>
          <a:p>
            <a:pPr marL="0" indent="0">
              <a:spcBef>
                <a:spcPts val="1067"/>
              </a:spcBef>
              <a:buNone/>
            </a:pPr>
            <a:r>
              <a:rPr lang="en-GB" sz="2400"/>
              <a:t>Long sentences, clauses, spread across sentences, multiple relations in a sentence</a:t>
            </a:r>
            <a:endParaRPr sz="2400"/>
          </a:p>
          <a:p>
            <a:pPr marL="0" indent="0">
              <a:spcBef>
                <a:spcPts val="1067"/>
              </a:spcBef>
              <a:buNone/>
            </a:pPr>
            <a:endParaRPr sz="2400">
              <a:highlight>
                <a:srgbClr val="FFFFFF"/>
              </a:highlight>
              <a:latin typeface="Arial"/>
              <a:ea typeface="Arial"/>
              <a:cs typeface="Arial"/>
              <a:sym typeface="Arial"/>
            </a:endParaRPr>
          </a:p>
          <a:p>
            <a:pPr marL="609585" indent="-440256">
              <a:spcBef>
                <a:spcPts val="1067"/>
              </a:spcBef>
              <a:buClr>
                <a:srgbClr val="980000"/>
              </a:buClr>
              <a:buSzPts val="1600"/>
            </a:pPr>
            <a:r>
              <a:rPr lang="en-GB" sz="2133" b="1" i="1">
                <a:solidFill>
                  <a:srgbClr val="980000"/>
                </a:solidFill>
                <a:highlight>
                  <a:srgbClr val="FFFFFF"/>
                </a:highlight>
              </a:rPr>
              <a:t>A woman of 80 years , on long - term </a:t>
            </a:r>
            <a:r>
              <a:rPr lang="en-GB" sz="2133" b="1" i="1">
                <a:solidFill>
                  <a:srgbClr val="980000"/>
                </a:solidFill>
                <a:highlight>
                  <a:srgbClr val="FFFF00"/>
                </a:highlight>
              </a:rPr>
              <a:t>warfarin</a:t>
            </a:r>
            <a:r>
              <a:rPr lang="en-GB" sz="2133" b="1" i="1">
                <a:solidFill>
                  <a:srgbClr val="980000"/>
                </a:solidFill>
                <a:highlight>
                  <a:srgbClr val="FFFFFF"/>
                </a:highlight>
              </a:rPr>
              <a:t> therapy presented with an acute dissecting thoracic aortic aneurysm ; on investigation the only precipitating factor found was an international normalised ratio of 4.8 .</a:t>
            </a:r>
            <a:endParaRPr sz="2133" b="1" i="1">
              <a:solidFill>
                <a:srgbClr val="980000"/>
              </a:solidFill>
              <a:highlight>
                <a:srgbClr val="FFFFFF"/>
              </a:highlight>
            </a:endParaRPr>
          </a:p>
          <a:p>
            <a:pPr marL="609585" indent="-440256">
              <a:spcBef>
                <a:spcPts val="1333"/>
              </a:spcBef>
              <a:buClr>
                <a:srgbClr val="980000"/>
              </a:buClr>
              <a:buSzPts val="1600"/>
            </a:pPr>
            <a:r>
              <a:rPr lang="en-GB" sz="2133" b="1" i="1">
                <a:solidFill>
                  <a:srgbClr val="980000"/>
                </a:solidFill>
                <a:highlight>
                  <a:srgbClr val="FFFFFF"/>
                </a:highlight>
              </a:rPr>
              <a:t>The risk / benefit ratio of </a:t>
            </a:r>
            <a:r>
              <a:rPr lang="en-GB" sz="2133" b="1" i="1">
                <a:solidFill>
                  <a:srgbClr val="980000"/>
                </a:solidFill>
                <a:highlight>
                  <a:srgbClr val="FFFF00"/>
                </a:highlight>
              </a:rPr>
              <a:t>warfarin</a:t>
            </a:r>
            <a:r>
              <a:rPr lang="en-GB" sz="2133" b="1" i="1">
                <a:solidFill>
                  <a:srgbClr val="980000"/>
                </a:solidFill>
                <a:highlight>
                  <a:srgbClr val="FFFFFF"/>
                </a:highlight>
              </a:rPr>
              <a:t> therapy changes in the over 75s , when haemorrhagic side - effects become more common.</a:t>
            </a:r>
            <a:endParaRPr sz="2133" b="1" i="1">
              <a:solidFill>
                <a:srgbClr val="980000"/>
              </a:solidFill>
              <a:highlight>
                <a:srgbClr val="FFFFFF"/>
              </a:highlight>
            </a:endParaRPr>
          </a:p>
          <a:p>
            <a:pPr marL="609585" indent="-440256">
              <a:spcBef>
                <a:spcPts val="1333"/>
              </a:spcBef>
              <a:buClr>
                <a:srgbClr val="980000"/>
              </a:buClr>
              <a:buSzPts val="1600"/>
            </a:pPr>
            <a:r>
              <a:rPr lang="en-GB" sz="2133" b="1" i="1">
                <a:solidFill>
                  <a:srgbClr val="980000"/>
                </a:solidFill>
                <a:highlight>
                  <a:srgbClr val="FFFFFF"/>
                </a:highlight>
              </a:rPr>
              <a:t>In view of our experience in the present case , it should be stressed that close monitoring of coagulation capacity is necessary in critically ill patients in order to avoid fatal haemorrhage after initiating warfarin therapy regardless of the dosage .</a:t>
            </a:r>
            <a:endParaRPr sz="2133" b="1" i="1">
              <a:solidFill>
                <a:srgbClr val="980000"/>
              </a:solidFill>
              <a:highlight>
                <a:srgbClr val="FFFFFF"/>
              </a:highlight>
            </a:endParaRPr>
          </a:p>
          <a:p>
            <a:pPr marL="609585" indent="-440256">
              <a:spcBef>
                <a:spcPts val="1333"/>
              </a:spcBef>
              <a:buClr>
                <a:srgbClr val="980000"/>
              </a:buClr>
              <a:buSzPts val="1600"/>
            </a:pPr>
            <a:r>
              <a:rPr lang="en-GB" sz="2133" b="1" i="1">
                <a:solidFill>
                  <a:srgbClr val="980000"/>
                </a:solidFill>
                <a:highlight>
                  <a:srgbClr val="FFFFFF"/>
                </a:highlight>
              </a:rPr>
              <a:t>A man of 60 years suffering from thrombisis was administered with </a:t>
            </a:r>
            <a:r>
              <a:rPr lang="en-GB" sz="2133" b="1" i="1">
                <a:solidFill>
                  <a:srgbClr val="980000"/>
                </a:solidFill>
                <a:highlight>
                  <a:srgbClr val="FFFF00"/>
                </a:highlight>
              </a:rPr>
              <a:t>warfarin</a:t>
            </a:r>
            <a:r>
              <a:rPr lang="en-GB" sz="2133" b="1" i="1">
                <a:solidFill>
                  <a:srgbClr val="980000"/>
                </a:solidFill>
                <a:highlight>
                  <a:srgbClr val="FFFFFF"/>
                </a:highlight>
              </a:rPr>
              <a:t> and he responded immediately. </a:t>
            </a:r>
            <a:endParaRPr sz="2133" b="1" i="1">
              <a:solidFill>
                <a:srgbClr val="980000"/>
              </a:solidFill>
              <a:highlight>
                <a:srgbClr val="FFFFFF"/>
              </a:highlight>
            </a:endParaRPr>
          </a:p>
          <a:p>
            <a:pPr marL="0" indent="0">
              <a:spcBef>
                <a:spcPts val="1333"/>
              </a:spcBef>
              <a:buClr>
                <a:schemeClr val="dk1"/>
              </a:buClr>
              <a:buSzPts val="1100"/>
              <a:buNone/>
            </a:pPr>
            <a:r>
              <a:rPr lang="en-GB" sz="2400"/>
              <a:t>Can we use more information about structures - not just flat semantics of the sentence</a:t>
            </a:r>
            <a:endParaRPr sz="2400"/>
          </a:p>
          <a:p>
            <a:pPr marL="0" indent="0">
              <a:spcBef>
                <a:spcPts val="1067"/>
              </a:spcBef>
              <a:buNone/>
            </a:pPr>
            <a:endParaRPr sz="2400">
              <a:highlight>
                <a:srgbClr val="FFFFFF"/>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845"/>
        <p:cNvGrpSpPr/>
        <p:nvPr/>
      </p:nvGrpSpPr>
      <p:grpSpPr>
        <a:xfrm>
          <a:off x="0" y="0"/>
          <a:ext cx="0" cy="0"/>
          <a:chOff x="0" y="0"/>
          <a:chExt cx="0" cy="0"/>
        </a:xfrm>
      </p:grpSpPr>
      <p:sp>
        <p:nvSpPr>
          <p:cNvPr id="846" name="Google Shape;846;p72"/>
          <p:cNvSpPr txBox="1">
            <a:spLocks noGrp="1"/>
          </p:cNvSpPr>
          <p:nvPr>
            <p:ph type="title"/>
          </p:nvPr>
        </p:nvSpPr>
        <p:spPr>
          <a:xfrm>
            <a:off x="628651" y="273844"/>
            <a:ext cx="7886800" cy="9944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a:t>GCN on Labeled Directed Graph</a:t>
            </a:r>
            <a:endParaRPr/>
          </a:p>
        </p:txBody>
      </p:sp>
      <p:sp>
        <p:nvSpPr>
          <p:cNvPr id="847" name="Google Shape;847;p72"/>
          <p:cNvSpPr txBox="1">
            <a:spLocks noGrp="1"/>
          </p:cNvSpPr>
          <p:nvPr>
            <p:ph type="body" idx="1"/>
          </p:nvPr>
        </p:nvSpPr>
        <p:spPr>
          <a:xfrm>
            <a:off x="628673" y="1369233"/>
            <a:ext cx="11225200" cy="32636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Clr>
                <a:schemeClr val="dk1"/>
              </a:buClr>
              <a:buSzPts val="2100"/>
            </a:pPr>
            <a:r>
              <a:rPr lang="en-GB"/>
              <a:t>For a given sentence, we generate its dependency tree using Stanford CoreNLP.</a:t>
            </a:r>
            <a:endParaRPr/>
          </a:p>
          <a:p>
            <a:pPr marL="237061" indent="-228594">
              <a:spcBef>
                <a:spcPts val="1067"/>
              </a:spcBef>
              <a:buClr>
                <a:schemeClr val="dk1"/>
              </a:buClr>
              <a:buSzPts val="2100"/>
            </a:pPr>
            <a:r>
              <a:rPr lang="en-GB"/>
              <a:t>Can we use Graph networks? → GCN over the dependency graph</a:t>
            </a:r>
            <a:endParaRPr/>
          </a:p>
        </p:txBody>
      </p:sp>
      <p:pic>
        <p:nvPicPr>
          <p:cNvPr id="848" name="Google Shape;848;p72"/>
          <p:cNvPicPr preferRelativeResize="0"/>
          <p:nvPr/>
        </p:nvPicPr>
        <p:blipFill rotWithShape="1">
          <a:blip r:embed="rId3">
            <a:alphaModFix/>
          </a:blip>
          <a:srcRect/>
          <a:stretch/>
        </p:blipFill>
        <p:spPr>
          <a:xfrm>
            <a:off x="3251799" y="3429000"/>
            <a:ext cx="4701757" cy="3181235"/>
          </a:xfrm>
          <a:prstGeom prst="rect">
            <a:avLst/>
          </a:prstGeom>
          <a:noFill/>
          <a:ln>
            <a:noFill/>
          </a:ln>
        </p:spPr>
      </p:pic>
      <p:pic>
        <p:nvPicPr>
          <p:cNvPr id="849" name="Google Shape;849;p72"/>
          <p:cNvPicPr preferRelativeResize="0"/>
          <p:nvPr/>
        </p:nvPicPr>
        <p:blipFill rotWithShape="1">
          <a:blip r:embed="rId4">
            <a:alphaModFix/>
          </a:blip>
          <a:srcRect/>
          <a:stretch/>
        </p:blipFill>
        <p:spPr>
          <a:xfrm>
            <a:off x="515947" y="3099320"/>
            <a:ext cx="10801975" cy="35109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853"/>
        <p:cNvGrpSpPr/>
        <p:nvPr/>
      </p:nvGrpSpPr>
      <p:grpSpPr>
        <a:xfrm>
          <a:off x="0" y="0"/>
          <a:ext cx="0" cy="0"/>
          <a:chOff x="0" y="0"/>
          <a:chExt cx="0" cy="0"/>
        </a:xfrm>
      </p:grpSpPr>
      <p:sp>
        <p:nvSpPr>
          <p:cNvPr id="854" name="Google Shape;854;p73"/>
          <p:cNvSpPr txBox="1">
            <a:spLocks noGrp="1"/>
          </p:cNvSpPr>
          <p:nvPr>
            <p:ph type="title"/>
          </p:nvPr>
        </p:nvSpPr>
        <p:spPr>
          <a:xfrm>
            <a:off x="628673" y="273833"/>
            <a:ext cx="10813200" cy="9944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en-GB"/>
              <a:t>RESIDE: Improving Distantly-Supervised Neural Relation Extraction using Side Information</a:t>
            </a:r>
            <a:endParaRPr/>
          </a:p>
        </p:txBody>
      </p:sp>
      <p:pic>
        <p:nvPicPr>
          <p:cNvPr id="855" name="Google Shape;855;p73"/>
          <p:cNvPicPr preferRelativeResize="0">
            <a:picLocks noGrp="1"/>
          </p:cNvPicPr>
          <p:nvPr>
            <p:ph type="body" idx="1"/>
          </p:nvPr>
        </p:nvPicPr>
        <p:blipFill rotWithShape="1">
          <a:blip r:embed="rId3">
            <a:alphaModFix/>
          </a:blip>
          <a:srcRect/>
          <a:stretch/>
        </p:blipFill>
        <p:spPr>
          <a:xfrm>
            <a:off x="737467" y="2047300"/>
            <a:ext cx="10595600" cy="4551600"/>
          </a:xfrm>
          <a:prstGeom prst="rect">
            <a:avLst/>
          </a:prstGeom>
          <a:noFill/>
          <a:ln>
            <a:noFill/>
          </a:ln>
        </p:spPr>
      </p:pic>
      <p:sp>
        <p:nvSpPr>
          <p:cNvPr id="856" name="Google Shape;856;p73"/>
          <p:cNvSpPr txBox="1"/>
          <p:nvPr/>
        </p:nvSpPr>
        <p:spPr>
          <a:xfrm>
            <a:off x="7287732" y="1467967"/>
            <a:ext cx="3936400" cy="379615"/>
          </a:xfrm>
          <a:prstGeom prst="rect">
            <a:avLst/>
          </a:prstGeom>
          <a:noFill/>
          <a:ln>
            <a:noFill/>
          </a:ln>
        </p:spPr>
        <p:txBody>
          <a:bodyPr spcFirstLastPara="1" wrap="square" lIns="91433" tIns="45700" rIns="91433" bIns="45700" anchor="t" anchorCtr="0">
            <a:spAutoFit/>
          </a:bodyPr>
          <a:lstStyle/>
          <a:p>
            <a:r>
              <a:rPr lang="en-GB" sz="1867">
                <a:solidFill>
                  <a:schemeClr val="dk1"/>
                </a:solidFill>
                <a:latin typeface="Calibri"/>
                <a:ea typeface="Calibri"/>
                <a:cs typeface="Calibri"/>
                <a:sym typeface="Calibri"/>
              </a:rPr>
              <a:t>https://aclanthology.org/D18-1157/</a:t>
            </a:r>
            <a:endParaRPr sz="1467"/>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74"/>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rmAutofit/>
          </a:bodyPr>
          <a:lstStyle/>
          <a:p>
            <a:pPr>
              <a:spcBef>
                <a:spcPts val="0"/>
              </a:spcBef>
            </a:pPr>
            <a:r>
              <a:rPr lang="en-GB"/>
              <a:t>Unsupervised Approaches</a:t>
            </a:r>
            <a:endParaRPr/>
          </a:p>
        </p:txBody>
      </p:sp>
      <p:sp>
        <p:nvSpPr>
          <p:cNvPr id="862" name="Google Shape;862;p74"/>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rmAutofit/>
          </a:bodyPr>
          <a:lstStyle/>
          <a:p>
            <a:pPr marL="609585" indent="-491054">
              <a:spcBef>
                <a:spcPts val="1067"/>
              </a:spcBef>
              <a:buSzPts val="2200"/>
            </a:pPr>
            <a:r>
              <a:rPr lang="en-GB" sz="2933"/>
              <a:t>2005: KnowItAll</a:t>
            </a:r>
            <a:endParaRPr sz="2933"/>
          </a:p>
          <a:p>
            <a:pPr marL="1219170" lvl="1" indent="-474121">
              <a:spcBef>
                <a:spcPts val="0"/>
              </a:spcBef>
              <a:buSzPts val="2000"/>
            </a:pPr>
            <a:r>
              <a:rPr lang="en-GB" sz="2667"/>
              <a:t>Generalizes Hearst patterns to other relations </a:t>
            </a:r>
            <a:endParaRPr sz="2667"/>
          </a:p>
          <a:p>
            <a:pPr marL="1219170" lvl="1" indent="-474121">
              <a:spcBef>
                <a:spcPts val="0"/>
              </a:spcBef>
              <a:buSzPts val="2000"/>
            </a:pPr>
            <a:r>
              <a:rPr lang="en-GB" sz="2667"/>
              <a:t>Requires zillions of search queries; very slow</a:t>
            </a:r>
            <a:endParaRPr sz="2667"/>
          </a:p>
          <a:p>
            <a:pPr marL="609585" indent="-491054">
              <a:spcBef>
                <a:spcPts val="0"/>
              </a:spcBef>
              <a:buSzPts val="2200"/>
            </a:pPr>
            <a:r>
              <a:rPr lang="en-GB" sz="2933"/>
              <a:t>2007: TextRunner </a:t>
            </a:r>
            <a:endParaRPr sz="2933"/>
          </a:p>
          <a:p>
            <a:pPr marL="1219170" lvl="1" indent="-491054">
              <a:spcBef>
                <a:spcPts val="0"/>
              </a:spcBef>
              <a:buSzPts val="2200"/>
            </a:pPr>
            <a:r>
              <a:rPr lang="en-GB" sz="2933"/>
              <a:t>No predefined relations; highly scalable; imprecise </a:t>
            </a:r>
            <a:endParaRPr sz="2933"/>
          </a:p>
          <a:p>
            <a:pPr marL="609585" indent="-491054">
              <a:spcBef>
                <a:spcPts val="0"/>
              </a:spcBef>
              <a:buSzPts val="2200"/>
            </a:pPr>
            <a:r>
              <a:rPr lang="en-GB" sz="2933"/>
              <a:t>2011: ReVerb </a:t>
            </a:r>
            <a:endParaRPr sz="2933"/>
          </a:p>
          <a:p>
            <a:pPr marL="1219170" lvl="1" indent="-491054">
              <a:spcBef>
                <a:spcPts val="0"/>
              </a:spcBef>
              <a:buSzPts val="2200"/>
            </a:pPr>
            <a:r>
              <a:rPr lang="en-GB" sz="2933"/>
              <a:t>Improves precision using simple heuristics </a:t>
            </a:r>
            <a:endParaRPr sz="2933"/>
          </a:p>
          <a:p>
            <a:pPr marL="609585" indent="-491054">
              <a:spcBef>
                <a:spcPts val="0"/>
              </a:spcBef>
              <a:buSzPts val="2200"/>
            </a:pPr>
            <a:r>
              <a:rPr lang="en-GB" sz="2933"/>
              <a:t>2012: Ollie </a:t>
            </a:r>
            <a:endParaRPr sz="2933"/>
          </a:p>
          <a:p>
            <a:pPr marL="609585" indent="-491054">
              <a:spcBef>
                <a:spcPts val="0"/>
              </a:spcBef>
              <a:buSzPts val="2200"/>
            </a:pPr>
            <a:r>
              <a:rPr lang="en-GB" sz="2933"/>
              <a:t>2013: OpenIE 4.0 (</a:t>
            </a:r>
            <a:r>
              <a:rPr lang="en-GB">
                <a:highlight>
                  <a:schemeClr val="lt1"/>
                </a:highlight>
                <a:latin typeface="Arial"/>
                <a:ea typeface="Arial"/>
                <a:cs typeface="Arial"/>
                <a:sym typeface="Arial"/>
              </a:rPr>
              <a:t>Stanford</a:t>
            </a:r>
            <a:r>
              <a:rPr lang="en-GB" sz="2933"/>
              <a:t>)</a:t>
            </a:r>
            <a:endParaRPr sz="2933"/>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5"/>
          <p:cNvSpPr txBox="1">
            <a:spLocks noGrp="1"/>
          </p:cNvSpPr>
          <p:nvPr>
            <p:ph type="title"/>
          </p:nvPr>
        </p:nvSpPr>
        <p:spPr>
          <a:xfrm>
            <a:off x="438500" y="196829"/>
            <a:ext cx="10515600" cy="728800"/>
          </a:xfrm>
          <a:prstGeom prst="rect">
            <a:avLst/>
          </a:prstGeom>
        </p:spPr>
        <p:txBody>
          <a:bodyPr spcFirstLastPara="1" vert="horz" wrap="square" lIns="91433" tIns="45700" rIns="91433" bIns="45700" rtlCol="0" anchor="ctr" anchorCtr="0">
            <a:normAutofit fontScale="90000"/>
          </a:bodyPr>
          <a:lstStyle/>
          <a:p>
            <a:pPr>
              <a:lnSpc>
                <a:spcPct val="114285"/>
              </a:lnSpc>
              <a:spcBef>
                <a:spcPts val="1067"/>
              </a:spcBef>
              <a:spcAft>
                <a:spcPts val="1067"/>
              </a:spcAft>
            </a:pPr>
            <a:r>
              <a:rPr lang="en-GB" sz="2800">
                <a:highlight>
                  <a:schemeClr val="lt1"/>
                </a:highlight>
                <a:latin typeface="Arial"/>
                <a:ea typeface="Arial"/>
                <a:cs typeface="Arial"/>
                <a:sym typeface="Arial"/>
              </a:rPr>
              <a:t>Stanford </a:t>
            </a:r>
            <a:r>
              <a:rPr lang="en-GB" sz="3200"/>
              <a:t>OpenIE: Key Components</a:t>
            </a:r>
            <a:endParaRPr sz="3200"/>
          </a:p>
        </p:txBody>
      </p:sp>
      <p:sp>
        <p:nvSpPr>
          <p:cNvPr id="868" name="Google Shape;868;p75"/>
          <p:cNvSpPr txBox="1">
            <a:spLocks noGrp="1"/>
          </p:cNvSpPr>
          <p:nvPr>
            <p:ph type="body" idx="1"/>
          </p:nvPr>
        </p:nvSpPr>
        <p:spPr>
          <a:xfrm>
            <a:off x="438500" y="1152600"/>
            <a:ext cx="11047600" cy="2276400"/>
          </a:xfrm>
          <a:prstGeom prst="rect">
            <a:avLst/>
          </a:prstGeom>
          <a:solidFill>
            <a:schemeClr val="lt1"/>
          </a:solidFill>
        </p:spPr>
        <p:txBody>
          <a:bodyPr spcFirstLastPara="1" vert="horz" wrap="square" lIns="91433" tIns="45700" rIns="91433" bIns="45700" rtlCol="0" anchor="t" anchorCtr="0">
            <a:normAutofit fontScale="70000" lnSpcReduction="20000"/>
          </a:bodyPr>
          <a:lstStyle/>
          <a:p>
            <a:pPr marL="609585" indent="-396653">
              <a:spcBef>
                <a:spcPts val="1333"/>
              </a:spcBef>
              <a:buSzPct val="66666"/>
            </a:pPr>
            <a:r>
              <a:rPr lang="en-GB"/>
              <a:t>Assertedness:</a:t>
            </a:r>
            <a:endParaRPr/>
          </a:p>
          <a:p>
            <a:pPr marL="1219170" lvl="1" indent="-396653">
              <a:spcBef>
                <a:spcPts val="1333"/>
              </a:spcBef>
              <a:buSzPct val="77777"/>
            </a:pPr>
            <a:r>
              <a:rPr lang="en-GB"/>
              <a:t>splits each sentence into a set of entailed clauses. </a:t>
            </a:r>
            <a:endParaRPr/>
          </a:p>
          <a:p>
            <a:pPr marL="609585" indent="-396653">
              <a:spcBef>
                <a:spcPts val="1333"/>
              </a:spcBef>
              <a:buSzPct val="66666"/>
            </a:pPr>
            <a:r>
              <a:rPr lang="en-GB"/>
              <a:t>Minimal Proposition</a:t>
            </a:r>
            <a:endParaRPr/>
          </a:p>
          <a:p>
            <a:pPr marL="1219170" lvl="1" indent="-396653">
              <a:spcBef>
                <a:spcPts val="1333"/>
              </a:spcBef>
              <a:buSzPct val="77777"/>
            </a:pPr>
            <a:r>
              <a:rPr lang="en-GB"/>
              <a:t>Each clause is then maximally shortened, producing a set of entailed shorter sentence fragments.</a:t>
            </a:r>
            <a:endParaRPr/>
          </a:p>
          <a:p>
            <a:pPr marL="609585" indent="-396653">
              <a:spcBef>
                <a:spcPts val="1333"/>
              </a:spcBef>
              <a:buSzPct val="66666"/>
            </a:pPr>
            <a:r>
              <a:rPr lang="en-GB"/>
              <a:t>Completedness</a:t>
            </a:r>
            <a:endParaRPr/>
          </a:p>
          <a:p>
            <a:pPr marL="1219170" lvl="1" indent="-396653">
              <a:spcBef>
                <a:spcPts val="1333"/>
              </a:spcBef>
              <a:buSzPct val="77777"/>
            </a:pPr>
            <a:r>
              <a:rPr lang="en-GB"/>
              <a:t> These fragments are then segmented into OpenIE triples, and output by the system.</a:t>
            </a:r>
            <a:endParaRPr/>
          </a:p>
        </p:txBody>
      </p:sp>
      <p:pic>
        <p:nvPicPr>
          <p:cNvPr id="869" name="Google Shape;869;p75"/>
          <p:cNvPicPr preferRelativeResize="0"/>
          <p:nvPr/>
        </p:nvPicPr>
        <p:blipFill>
          <a:blip r:embed="rId3">
            <a:alphaModFix/>
          </a:blip>
          <a:stretch>
            <a:fillRect/>
          </a:stretch>
        </p:blipFill>
        <p:spPr>
          <a:xfrm>
            <a:off x="1795333" y="3655967"/>
            <a:ext cx="8208320" cy="3022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76"/>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rmAutofit/>
          </a:bodyPr>
          <a:lstStyle/>
          <a:p>
            <a:pPr>
              <a:spcBef>
                <a:spcPts val="0"/>
              </a:spcBef>
            </a:pPr>
            <a:r>
              <a:rPr lang="en-GB"/>
              <a:t>Relation Extraction as Natural Language Inference Task</a:t>
            </a:r>
            <a:endParaRPr/>
          </a:p>
        </p:txBody>
      </p:sp>
      <p:sp>
        <p:nvSpPr>
          <p:cNvPr id="875" name="Google Shape;875;p76"/>
          <p:cNvSpPr txBox="1">
            <a:spLocks noGrp="1"/>
          </p:cNvSpPr>
          <p:nvPr>
            <p:ph type="body" idx="1"/>
          </p:nvPr>
        </p:nvSpPr>
        <p:spPr>
          <a:xfrm>
            <a:off x="838200" y="1825627"/>
            <a:ext cx="10515600" cy="1031200"/>
          </a:xfrm>
          <a:prstGeom prst="rect">
            <a:avLst/>
          </a:prstGeom>
        </p:spPr>
        <p:txBody>
          <a:bodyPr spcFirstLastPara="1" vert="horz" wrap="square" lIns="91433" tIns="45700" rIns="91433" bIns="45700" rtlCol="0" anchor="t" anchorCtr="0">
            <a:normAutofit/>
          </a:bodyPr>
          <a:lstStyle/>
          <a:p>
            <a:pPr marL="0" indent="0">
              <a:spcBef>
                <a:spcPts val="1067"/>
              </a:spcBef>
              <a:buNone/>
            </a:pPr>
            <a:r>
              <a:rPr lang="en-GB"/>
              <a:t>NLI is the task of determining the inference relationship between two sentences as </a:t>
            </a:r>
            <a:r>
              <a:rPr lang="en-GB" b="1" i="1"/>
              <a:t>Entailment</a:t>
            </a:r>
            <a:r>
              <a:rPr lang="en-GB"/>
              <a:t>, </a:t>
            </a:r>
            <a:r>
              <a:rPr lang="en-GB" b="1" i="1"/>
              <a:t>Contradiction</a:t>
            </a:r>
            <a:r>
              <a:rPr lang="en-GB" b="1"/>
              <a:t> </a:t>
            </a:r>
            <a:r>
              <a:rPr lang="en-GB"/>
              <a:t>and </a:t>
            </a:r>
            <a:r>
              <a:rPr lang="en-GB" b="1" i="1"/>
              <a:t>Neutral</a:t>
            </a:r>
            <a:endParaRPr b="1" i="1"/>
          </a:p>
        </p:txBody>
      </p:sp>
      <p:sp>
        <p:nvSpPr>
          <p:cNvPr id="876" name="Google Shape;876;p76"/>
          <p:cNvSpPr txBox="1"/>
          <p:nvPr/>
        </p:nvSpPr>
        <p:spPr>
          <a:xfrm>
            <a:off x="231400" y="3050334"/>
            <a:ext cx="5014000" cy="553957"/>
          </a:xfrm>
          <a:prstGeom prst="rect">
            <a:avLst/>
          </a:prstGeom>
          <a:noFill/>
          <a:ln>
            <a:noFill/>
          </a:ln>
        </p:spPr>
        <p:txBody>
          <a:bodyPr spcFirstLastPara="1" wrap="square" lIns="121900" tIns="121900" rIns="121900" bIns="121900" anchor="t" anchorCtr="0">
            <a:spAutoFit/>
          </a:bodyPr>
          <a:lstStyle/>
          <a:p>
            <a:r>
              <a:rPr lang="en-GB" sz="2000" dirty="0">
                <a:latin typeface="Calibri"/>
                <a:ea typeface="Calibri"/>
                <a:cs typeface="Calibri"/>
                <a:sym typeface="Calibri"/>
              </a:rPr>
              <a:t>A soccer game with multiple males playing</a:t>
            </a:r>
            <a:endParaRPr sz="2000" dirty="0">
              <a:latin typeface="Calibri"/>
              <a:ea typeface="Calibri"/>
              <a:cs typeface="Calibri"/>
              <a:sym typeface="Calibri"/>
            </a:endParaRPr>
          </a:p>
        </p:txBody>
      </p:sp>
      <p:sp>
        <p:nvSpPr>
          <p:cNvPr id="877" name="Google Shape;877;p76"/>
          <p:cNvSpPr txBox="1"/>
          <p:nvPr/>
        </p:nvSpPr>
        <p:spPr>
          <a:xfrm>
            <a:off x="802511" y="4035468"/>
            <a:ext cx="3948056" cy="553957"/>
          </a:xfrm>
          <a:prstGeom prst="rect">
            <a:avLst/>
          </a:prstGeom>
          <a:noFill/>
          <a:ln>
            <a:noFill/>
          </a:ln>
        </p:spPr>
        <p:txBody>
          <a:bodyPr spcFirstLastPara="1" wrap="square" lIns="121900" tIns="121900" rIns="121900" bIns="121900" anchor="t" anchorCtr="0">
            <a:spAutoFit/>
          </a:bodyPr>
          <a:lstStyle/>
          <a:p>
            <a:r>
              <a:rPr lang="en-GB" sz="2000" dirty="0">
                <a:latin typeface="Calibri"/>
                <a:ea typeface="Calibri"/>
                <a:cs typeface="Calibri"/>
                <a:sym typeface="Calibri"/>
              </a:rPr>
              <a:t>Some men are playing a sport</a:t>
            </a:r>
            <a:endParaRPr sz="2000" dirty="0">
              <a:latin typeface="Calibri"/>
              <a:ea typeface="Calibri"/>
              <a:cs typeface="Calibri"/>
              <a:sym typeface="Calibri"/>
            </a:endParaRPr>
          </a:p>
        </p:txBody>
      </p:sp>
      <p:cxnSp>
        <p:nvCxnSpPr>
          <p:cNvPr id="878" name="Google Shape;878;p76"/>
          <p:cNvCxnSpPr>
            <a:cxnSpLocks/>
            <a:stCxn id="876" idx="2"/>
          </p:cNvCxnSpPr>
          <p:nvPr/>
        </p:nvCxnSpPr>
        <p:spPr>
          <a:xfrm>
            <a:off x="2738400" y="3604291"/>
            <a:ext cx="0" cy="431177"/>
          </a:xfrm>
          <a:prstGeom prst="straightConnector1">
            <a:avLst/>
          </a:prstGeom>
          <a:noFill/>
          <a:ln w="9525" cap="flat" cmpd="sng">
            <a:solidFill>
              <a:schemeClr val="dk2"/>
            </a:solidFill>
            <a:prstDash val="solid"/>
            <a:round/>
            <a:headEnd type="none" w="med" len="med"/>
            <a:tailEnd type="triangle" w="med" len="med"/>
          </a:ln>
        </p:spPr>
      </p:cxnSp>
      <p:sp>
        <p:nvSpPr>
          <p:cNvPr id="879" name="Google Shape;879;p76"/>
          <p:cNvSpPr txBox="1"/>
          <p:nvPr/>
        </p:nvSpPr>
        <p:spPr>
          <a:xfrm>
            <a:off x="1574400" y="3390583"/>
            <a:ext cx="1164000" cy="719644"/>
          </a:xfrm>
          <a:prstGeom prst="rect">
            <a:avLst/>
          </a:prstGeom>
          <a:noFill/>
          <a:ln>
            <a:noFill/>
          </a:ln>
        </p:spPr>
        <p:txBody>
          <a:bodyPr spcFirstLastPara="1" wrap="square" lIns="121900" tIns="121900" rIns="121900" bIns="121900" anchor="t" anchorCtr="0">
            <a:spAutoFit/>
          </a:bodyPr>
          <a:lstStyle/>
          <a:p>
            <a:pPr>
              <a:lnSpc>
                <a:spcPct val="90000"/>
              </a:lnSpc>
              <a:spcBef>
                <a:spcPts val="1067"/>
              </a:spcBef>
            </a:pPr>
            <a:r>
              <a:rPr lang="en-GB" sz="2400" b="1" dirty="0">
                <a:solidFill>
                  <a:schemeClr val="dk1"/>
                </a:solidFill>
                <a:latin typeface="Calibri"/>
                <a:ea typeface="Calibri"/>
                <a:cs typeface="Calibri"/>
                <a:sym typeface="Calibri"/>
              </a:rPr>
              <a:t>Entails</a:t>
            </a:r>
            <a:endParaRPr sz="2400" dirty="0"/>
          </a:p>
        </p:txBody>
      </p:sp>
      <p:grpSp>
        <p:nvGrpSpPr>
          <p:cNvPr id="880" name="Google Shape;880;p76"/>
          <p:cNvGrpSpPr/>
          <p:nvPr/>
        </p:nvGrpSpPr>
        <p:grpSpPr>
          <a:xfrm>
            <a:off x="3141200" y="3814051"/>
            <a:ext cx="8891600" cy="2660327"/>
            <a:chOff x="2355900" y="2860538"/>
            <a:chExt cx="6668700" cy="1995245"/>
          </a:xfrm>
        </p:grpSpPr>
        <p:sp>
          <p:nvSpPr>
            <p:cNvPr id="881" name="Google Shape;881;p76"/>
            <p:cNvSpPr txBox="1"/>
            <p:nvPr/>
          </p:nvSpPr>
          <p:spPr>
            <a:xfrm>
              <a:off x="4475450" y="2860538"/>
              <a:ext cx="4039900" cy="415468"/>
            </a:xfrm>
            <a:prstGeom prst="rect">
              <a:avLst/>
            </a:prstGeom>
            <a:noFill/>
            <a:ln>
              <a:noFill/>
            </a:ln>
          </p:spPr>
          <p:txBody>
            <a:bodyPr spcFirstLastPara="1" wrap="square" lIns="121900" tIns="121900" rIns="121900" bIns="121900" anchor="t" anchorCtr="0">
              <a:spAutoFit/>
            </a:bodyPr>
            <a:lstStyle/>
            <a:p>
              <a:r>
                <a:rPr lang="en-GB" sz="2000" dirty="0">
                  <a:latin typeface="Calibri"/>
                  <a:ea typeface="Calibri"/>
                  <a:cs typeface="Calibri"/>
                  <a:sym typeface="Calibri"/>
                </a:rPr>
                <a:t>After taking </a:t>
              </a:r>
              <a:r>
                <a:rPr lang="en-GB" sz="2000" dirty="0">
                  <a:solidFill>
                    <a:srgbClr val="0645AD"/>
                  </a:solidFill>
                  <a:latin typeface="Calibri"/>
                  <a:ea typeface="Calibri"/>
                  <a:cs typeface="Calibri"/>
                  <a:sym typeface="Calibri"/>
                </a:rPr>
                <a:t>Paracetamol</a:t>
              </a:r>
              <a:r>
                <a:rPr lang="en-GB" sz="2000" dirty="0">
                  <a:latin typeface="Calibri"/>
                  <a:ea typeface="Calibri"/>
                  <a:cs typeface="Calibri"/>
                  <a:sym typeface="Calibri"/>
                </a:rPr>
                <a:t>, experienced </a:t>
              </a:r>
              <a:r>
                <a:rPr lang="en-GB" sz="2000" dirty="0">
                  <a:solidFill>
                    <a:srgbClr val="C00000"/>
                  </a:solidFill>
                  <a:latin typeface="Calibri"/>
                  <a:ea typeface="Calibri"/>
                  <a:cs typeface="Calibri"/>
                  <a:sym typeface="Calibri"/>
                </a:rPr>
                <a:t>Nausea</a:t>
              </a:r>
              <a:endParaRPr sz="2000" dirty="0">
                <a:solidFill>
                  <a:srgbClr val="C00000"/>
                </a:solidFill>
                <a:latin typeface="Calibri"/>
                <a:ea typeface="Calibri"/>
                <a:cs typeface="Calibri"/>
                <a:sym typeface="Calibri"/>
              </a:endParaRPr>
            </a:p>
          </p:txBody>
        </p:sp>
        <p:sp>
          <p:nvSpPr>
            <p:cNvPr id="882" name="Google Shape;882;p76"/>
            <p:cNvSpPr txBox="1"/>
            <p:nvPr/>
          </p:nvSpPr>
          <p:spPr>
            <a:xfrm>
              <a:off x="2355900" y="4086500"/>
              <a:ext cx="3297600" cy="646301"/>
            </a:xfrm>
            <a:prstGeom prst="rect">
              <a:avLst/>
            </a:prstGeom>
            <a:gradFill>
              <a:gsLst>
                <a:gs pos="0">
                  <a:srgbClr val="7FB75F"/>
                </a:gs>
                <a:gs pos="50000">
                  <a:srgbClr val="6EB141"/>
                </a:gs>
                <a:gs pos="100000">
                  <a:srgbClr val="5FA134"/>
                </a:gs>
              </a:gsLst>
              <a:lin ang="5400700" scaled="0"/>
            </a:gradFill>
            <a:ln>
              <a:noFill/>
            </a:ln>
          </p:spPr>
          <p:txBody>
            <a:bodyPr spcFirstLastPara="1" wrap="square" lIns="121900" tIns="121900" rIns="121900" bIns="121900" anchor="t" anchorCtr="0">
              <a:spAutoFit/>
            </a:bodyPr>
            <a:lstStyle/>
            <a:p>
              <a:r>
                <a:rPr lang="en-GB" sz="2000">
                  <a:latin typeface="Calibri"/>
                  <a:ea typeface="Calibri"/>
                  <a:cs typeface="Calibri"/>
                  <a:sym typeface="Calibri"/>
                </a:rPr>
                <a:t>&lt;DRUG&gt; causes &lt;CONDITION&gt;</a:t>
              </a:r>
              <a:endParaRPr sz="2000">
                <a:latin typeface="Calibri"/>
                <a:ea typeface="Calibri"/>
                <a:cs typeface="Calibri"/>
                <a:sym typeface="Calibri"/>
              </a:endParaRPr>
            </a:p>
            <a:p>
              <a:r>
                <a:rPr lang="en-GB" sz="2000">
                  <a:latin typeface="Calibri"/>
                  <a:ea typeface="Calibri"/>
                  <a:cs typeface="Calibri"/>
                  <a:sym typeface="Calibri"/>
                </a:rPr>
                <a:t>&lt;CONDITION&gt; is side-effect of &lt;DRUG&gt;</a:t>
              </a:r>
              <a:endParaRPr sz="2000">
                <a:latin typeface="Calibri"/>
                <a:ea typeface="Calibri"/>
                <a:cs typeface="Calibri"/>
                <a:sym typeface="Calibri"/>
              </a:endParaRPr>
            </a:p>
          </p:txBody>
        </p:sp>
        <p:sp>
          <p:nvSpPr>
            <p:cNvPr id="883" name="Google Shape;883;p76"/>
            <p:cNvSpPr txBox="1"/>
            <p:nvPr/>
          </p:nvSpPr>
          <p:spPr>
            <a:xfrm>
              <a:off x="6105900" y="3978650"/>
              <a:ext cx="2918700" cy="877133"/>
            </a:xfrm>
            <a:prstGeom prst="rect">
              <a:avLst/>
            </a:prstGeom>
            <a:gradFill>
              <a:gsLst>
                <a:gs pos="0">
                  <a:srgbClr val="F7BCA2"/>
                </a:gs>
                <a:gs pos="50000">
                  <a:srgbClr val="F4B093"/>
                </a:gs>
                <a:gs pos="100000">
                  <a:srgbClr val="F7A47F"/>
                </a:gs>
              </a:gsLst>
              <a:lin ang="5400700" scaled="0"/>
            </a:gra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GB" sz="2000">
                  <a:latin typeface="Calibri"/>
                  <a:ea typeface="Calibri"/>
                  <a:cs typeface="Calibri"/>
                  <a:sym typeface="Calibri"/>
                </a:rPr>
                <a:t>&lt;DRUG&gt; cures &lt;CONDITION&gt;</a:t>
              </a:r>
              <a:endParaRPr sz="2000">
                <a:latin typeface="Calibri"/>
                <a:ea typeface="Calibri"/>
                <a:cs typeface="Calibri"/>
                <a:sym typeface="Calibri"/>
              </a:endParaRPr>
            </a:p>
            <a:p>
              <a:r>
                <a:rPr lang="en-GB" sz="2000">
                  <a:latin typeface="Calibri"/>
                  <a:ea typeface="Calibri"/>
                  <a:cs typeface="Calibri"/>
                  <a:sym typeface="Calibri"/>
                </a:rPr>
                <a:t>&lt;CONDITION&gt; is cured by  &lt;DRUG&gt;</a:t>
              </a:r>
              <a:endParaRPr sz="2000">
                <a:latin typeface="Calibri"/>
                <a:ea typeface="Calibri"/>
                <a:cs typeface="Calibri"/>
                <a:sym typeface="Calibri"/>
              </a:endParaRPr>
            </a:p>
            <a:p>
              <a:r>
                <a:rPr lang="en-GB" sz="2000">
                  <a:latin typeface="Calibri"/>
                  <a:ea typeface="Calibri"/>
                  <a:cs typeface="Calibri"/>
                  <a:sym typeface="Calibri"/>
                </a:rPr>
                <a:t>&lt;DRUG&gt; treats &lt;CONDITION&gt;</a:t>
              </a:r>
              <a:endParaRPr sz="2000">
                <a:latin typeface="Calibri"/>
                <a:ea typeface="Calibri"/>
                <a:cs typeface="Calibri"/>
                <a:sym typeface="Calibri"/>
              </a:endParaRPr>
            </a:p>
          </p:txBody>
        </p:sp>
        <p:sp>
          <p:nvSpPr>
            <p:cNvPr id="884" name="Google Shape;884;p76"/>
            <p:cNvSpPr txBox="1"/>
            <p:nvPr/>
          </p:nvSpPr>
          <p:spPr>
            <a:xfrm>
              <a:off x="4028325" y="3484325"/>
              <a:ext cx="873000" cy="498183"/>
            </a:xfrm>
            <a:prstGeom prst="rect">
              <a:avLst/>
            </a:prstGeom>
            <a:noFill/>
            <a:ln>
              <a:noFill/>
            </a:ln>
          </p:spPr>
          <p:txBody>
            <a:bodyPr spcFirstLastPara="1" wrap="square" lIns="121900" tIns="121900" rIns="121900" bIns="121900" anchor="t" anchorCtr="0">
              <a:spAutoFit/>
            </a:bodyPr>
            <a:lstStyle/>
            <a:p>
              <a:pPr>
                <a:lnSpc>
                  <a:spcPct val="90000"/>
                </a:lnSpc>
                <a:spcBef>
                  <a:spcPts val="1067"/>
                </a:spcBef>
              </a:pPr>
              <a:r>
                <a:rPr lang="en-GB" sz="2000" b="1">
                  <a:solidFill>
                    <a:schemeClr val="dk1"/>
                  </a:solidFill>
                  <a:latin typeface="Calibri"/>
                  <a:ea typeface="Calibri"/>
                  <a:cs typeface="Calibri"/>
                  <a:sym typeface="Calibri"/>
                </a:rPr>
                <a:t>Entails</a:t>
              </a:r>
              <a:endParaRPr sz="2000"/>
            </a:p>
          </p:txBody>
        </p:sp>
        <p:sp>
          <p:nvSpPr>
            <p:cNvPr id="885" name="Google Shape;885;p76"/>
            <p:cNvSpPr txBox="1"/>
            <p:nvPr/>
          </p:nvSpPr>
          <p:spPr>
            <a:xfrm>
              <a:off x="7457325" y="3484325"/>
              <a:ext cx="1220400" cy="498183"/>
            </a:xfrm>
            <a:prstGeom prst="rect">
              <a:avLst/>
            </a:prstGeom>
            <a:noFill/>
            <a:ln>
              <a:noFill/>
            </a:ln>
          </p:spPr>
          <p:txBody>
            <a:bodyPr spcFirstLastPara="1" wrap="square" lIns="121900" tIns="121900" rIns="121900" bIns="121900" anchor="t" anchorCtr="0">
              <a:spAutoFit/>
            </a:bodyPr>
            <a:lstStyle/>
            <a:p>
              <a:pPr>
                <a:lnSpc>
                  <a:spcPct val="90000"/>
                </a:lnSpc>
                <a:spcBef>
                  <a:spcPts val="1067"/>
                </a:spcBef>
              </a:pPr>
              <a:r>
                <a:rPr lang="en-GB" sz="2000" b="1">
                  <a:solidFill>
                    <a:schemeClr val="dk1"/>
                  </a:solidFill>
                  <a:latin typeface="Calibri"/>
                  <a:ea typeface="Calibri"/>
                  <a:cs typeface="Calibri"/>
                  <a:sym typeface="Calibri"/>
                </a:rPr>
                <a:t>Contradicts</a:t>
              </a:r>
              <a:endParaRPr sz="2000"/>
            </a:p>
          </p:txBody>
        </p:sp>
        <p:cxnSp>
          <p:nvCxnSpPr>
            <p:cNvPr id="886" name="Google Shape;886;p76"/>
            <p:cNvCxnSpPr>
              <a:cxnSpLocks/>
              <a:stCxn id="881" idx="2"/>
              <a:endCxn id="882" idx="0"/>
            </p:cNvCxnSpPr>
            <p:nvPr/>
          </p:nvCxnSpPr>
          <p:spPr>
            <a:xfrm flipH="1">
              <a:off x="4004700" y="3276006"/>
              <a:ext cx="2490701" cy="810494"/>
            </a:xfrm>
            <a:prstGeom prst="straightConnector1">
              <a:avLst/>
            </a:prstGeom>
            <a:noFill/>
            <a:ln w="9525" cap="flat" cmpd="sng">
              <a:solidFill>
                <a:schemeClr val="dk2"/>
              </a:solidFill>
              <a:prstDash val="solid"/>
              <a:round/>
              <a:headEnd type="none" w="med" len="med"/>
              <a:tailEnd type="triangle" w="med" len="med"/>
            </a:ln>
          </p:spPr>
        </p:cxnSp>
        <p:cxnSp>
          <p:nvCxnSpPr>
            <p:cNvPr id="887" name="Google Shape;887;p76"/>
            <p:cNvCxnSpPr>
              <a:cxnSpLocks/>
              <a:stCxn id="881" idx="2"/>
              <a:endCxn id="883" idx="0"/>
            </p:cNvCxnSpPr>
            <p:nvPr/>
          </p:nvCxnSpPr>
          <p:spPr>
            <a:xfrm>
              <a:off x="6495401" y="3276006"/>
              <a:ext cx="1069850" cy="702644"/>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1"/>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09E42-DADD-4222-8F7C-5964EFF4B615}"/>
              </a:ext>
            </a:extLst>
          </p:cNvPr>
          <p:cNvSpPr>
            <a:spLocks noGrp="1"/>
          </p:cNvSpPr>
          <p:nvPr>
            <p:ph type="ctrTitle"/>
          </p:nvPr>
        </p:nvSpPr>
        <p:spPr/>
        <p:txBody>
          <a:bodyPr/>
          <a:lstStyle/>
          <a:p>
            <a:r>
              <a:rPr lang="en-US" dirty="0"/>
              <a:t>Relation Extraction</a:t>
            </a:r>
            <a:endParaRPr lang="en-IN" dirty="0"/>
          </a:p>
        </p:txBody>
      </p:sp>
      <p:sp>
        <p:nvSpPr>
          <p:cNvPr id="3" name="Subtitle 2">
            <a:extLst>
              <a:ext uri="{FF2B5EF4-FFF2-40B4-BE49-F238E27FC236}">
                <a16:creationId xmlns:a16="http://schemas.microsoft.com/office/drawing/2014/main" id="{213C142B-EA85-4C93-B779-EFC5BD67680C}"/>
              </a:ext>
            </a:extLst>
          </p:cNvPr>
          <p:cNvSpPr>
            <a:spLocks noGrp="1"/>
          </p:cNvSpPr>
          <p:nvPr>
            <p:ph type="subTitle" idx="1"/>
          </p:nvPr>
        </p:nvSpPr>
        <p:spPr/>
        <p:txBody>
          <a:bodyPr/>
          <a:lstStyle/>
          <a:p>
            <a:r>
              <a:rPr lang="en-US" dirty="0"/>
              <a:t>Using Deep Learning</a:t>
            </a:r>
            <a:endParaRPr lang="en-IN" dirty="0"/>
          </a:p>
        </p:txBody>
      </p:sp>
    </p:spTree>
    <p:extLst>
      <p:ext uri="{BB962C8B-B14F-4D97-AF65-F5344CB8AC3E}">
        <p14:creationId xmlns:p14="http://schemas.microsoft.com/office/powerpoint/2010/main" val="945600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9F5AC-8B27-4C1E-805D-6720676F403A}"/>
              </a:ext>
            </a:extLst>
          </p:cNvPr>
          <p:cNvSpPr>
            <a:spLocks noGrp="1"/>
          </p:cNvSpPr>
          <p:nvPr>
            <p:ph type="title"/>
          </p:nvPr>
        </p:nvSpPr>
        <p:spPr/>
        <p:txBody>
          <a:bodyPr/>
          <a:lstStyle/>
          <a:p>
            <a:r>
              <a:rPr lang="en-IN" dirty="0"/>
              <a:t>Relation Extraction task</a:t>
            </a:r>
          </a:p>
        </p:txBody>
      </p:sp>
      <p:sp>
        <p:nvSpPr>
          <p:cNvPr id="3" name="Content Placeholder 2">
            <a:extLst>
              <a:ext uri="{FF2B5EF4-FFF2-40B4-BE49-F238E27FC236}">
                <a16:creationId xmlns:a16="http://schemas.microsoft.com/office/drawing/2014/main" id="{647E0420-B60A-4C44-9C62-4A6233AB2791}"/>
              </a:ext>
            </a:extLst>
          </p:cNvPr>
          <p:cNvSpPr>
            <a:spLocks noGrp="1"/>
          </p:cNvSpPr>
          <p:nvPr>
            <p:ph idx="1"/>
          </p:nvPr>
        </p:nvSpPr>
        <p:spPr/>
        <p:txBody>
          <a:bodyPr/>
          <a:lstStyle/>
          <a:p>
            <a:r>
              <a:rPr lang="en-US" dirty="0"/>
              <a:t> Relation Extraction is the task of predicting attributes and relations for entities in a sentence</a:t>
            </a:r>
          </a:p>
          <a:p>
            <a:endParaRPr lang="en-IN" dirty="0"/>
          </a:p>
        </p:txBody>
      </p:sp>
      <p:sp>
        <p:nvSpPr>
          <p:cNvPr id="7" name="TextBox 6">
            <a:extLst>
              <a:ext uri="{FF2B5EF4-FFF2-40B4-BE49-F238E27FC236}">
                <a16:creationId xmlns:a16="http://schemas.microsoft.com/office/drawing/2014/main" id="{57F6C3CD-9E97-4ECE-AA90-118EA3023C2F}"/>
              </a:ext>
            </a:extLst>
          </p:cNvPr>
          <p:cNvSpPr txBox="1"/>
          <p:nvPr/>
        </p:nvSpPr>
        <p:spPr>
          <a:xfrm>
            <a:off x="2089749" y="4215328"/>
            <a:ext cx="6094562" cy="2277547"/>
          </a:xfrm>
          <a:prstGeom prst="rect">
            <a:avLst/>
          </a:prstGeom>
          <a:noFill/>
        </p:spPr>
        <p:txBody>
          <a:bodyPr wrap="square">
            <a:spAutoFit/>
          </a:bodyPr>
          <a:lstStyle/>
          <a:p>
            <a:pPr algn="ctr" rtl="0">
              <a:spcBef>
                <a:spcPts val="0"/>
              </a:spcBef>
              <a:spcAft>
                <a:spcPts val="0"/>
              </a:spcAft>
            </a:pPr>
            <a:r>
              <a:rPr lang="en-US" sz="1600" b="1" i="0" u="sng" dirty="0">
                <a:solidFill>
                  <a:srgbClr val="000000"/>
                </a:solidFill>
                <a:effectLst/>
                <a:latin typeface="Libre Franklin" pitchFamily="2" charset="0"/>
              </a:rPr>
              <a:t>predict each relation - </a:t>
            </a:r>
            <a:r>
              <a:rPr lang="en-US" sz="1600" b="1" i="1" u="sng" dirty="0">
                <a:solidFill>
                  <a:srgbClr val="000000"/>
                </a:solidFill>
                <a:effectLst/>
                <a:latin typeface="Libre Franklin" pitchFamily="2" charset="0"/>
              </a:rPr>
              <a:t>r</a:t>
            </a:r>
            <a:r>
              <a:rPr lang="en-US" sz="1200" b="0" i="0" u="sng" dirty="0">
                <a:solidFill>
                  <a:srgbClr val="000000"/>
                </a:solidFill>
                <a:effectLst/>
                <a:latin typeface="Libre Franklin" pitchFamily="2" charset="0"/>
              </a:rPr>
              <a:t>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Libre Franklin" pitchFamily="2" charset="0"/>
              </a:rPr>
              <a:t>(Barack Obama, </a:t>
            </a:r>
            <a:r>
              <a:rPr lang="en-US" sz="1800" b="1" i="1" u="none" strike="noStrike" dirty="0">
                <a:solidFill>
                  <a:srgbClr val="000000"/>
                </a:solidFill>
                <a:effectLst/>
                <a:latin typeface="Libre Franklin" pitchFamily="2" charset="0"/>
              </a:rPr>
              <a:t>r1</a:t>
            </a:r>
            <a:r>
              <a:rPr lang="en-US" sz="1800" b="0" i="0" u="none" strike="noStrike" dirty="0">
                <a:solidFill>
                  <a:srgbClr val="000000"/>
                </a:solidFill>
                <a:effectLst/>
                <a:latin typeface="Libre Franklin" pitchFamily="2" charset="0"/>
              </a:rPr>
              <a:t>, Honolulu)</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Libre Franklin" pitchFamily="2" charset="0"/>
              </a:rPr>
              <a:t>(Barack Obama, </a:t>
            </a:r>
            <a:r>
              <a:rPr lang="en-US" sz="1800" b="1" i="1" u="none" strike="noStrike" dirty="0">
                <a:solidFill>
                  <a:srgbClr val="000000"/>
                </a:solidFill>
                <a:effectLst/>
                <a:latin typeface="Libre Franklin" pitchFamily="2" charset="0"/>
              </a:rPr>
              <a:t>r2</a:t>
            </a:r>
            <a:r>
              <a:rPr lang="en-US" sz="1800" b="0" i="0" u="none" strike="noStrike" dirty="0">
                <a:solidFill>
                  <a:srgbClr val="000000"/>
                </a:solidFill>
                <a:effectLst/>
                <a:latin typeface="Libre Franklin" pitchFamily="2" charset="0"/>
              </a:rPr>
              <a:t>, Hawaii)</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Libre Franklin" pitchFamily="2" charset="0"/>
              </a:rPr>
              <a:t>(Honolulu, </a:t>
            </a:r>
            <a:r>
              <a:rPr lang="en-US" sz="1800" b="1" i="1" u="none" strike="noStrike" dirty="0">
                <a:solidFill>
                  <a:srgbClr val="000000"/>
                </a:solidFill>
                <a:effectLst/>
                <a:latin typeface="Libre Franklin" pitchFamily="2" charset="0"/>
              </a:rPr>
              <a:t>r3</a:t>
            </a:r>
            <a:r>
              <a:rPr lang="en-US" sz="1800" b="0" i="0" u="none" strike="noStrike" dirty="0">
                <a:solidFill>
                  <a:srgbClr val="000000"/>
                </a:solidFill>
                <a:effectLst/>
                <a:latin typeface="Libre Franklin" pitchFamily="2" charset="0"/>
              </a:rPr>
              <a:t>, Hawaii)</a:t>
            </a:r>
            <a:r>
              <a:rPr lang="en-US" sz="1800" b="0" i="0" u="none" strike="noStrike" dirty="0">
                <a:solidFill>
                  <a:srgbClr val="FFFFFF"/>
                </a:solidFill>
                <a:effectLst/>
                <a:latin typeface="Libre Franklin" pitchFamily="2" charset="0"/>
              </a:rPr>
              <a:t>Hawaii)</a:t>
            </a:r>
            <a:br>
              <a:rPr lang="en-US" dirty="0"/>
            </a:br>
            <a:endParaRPr lang="en-IN" dirty="0"/>
          </a:p>
        </p:txBody>
      </p:sp>
      <p:sp>
        <p:nvSpPr>
          <p:cNvPr id="9" name="TextBox 8">
            <a:extLst>
              <a:ext uri="{FF2B5EF4-FFF2-40B4-BE49-F238E27FC236}">
                <a16:creationId xmlns:a16="http://schemas.microsoft.com/office/drawing/2014/main" id="{50C21813-12F7-40D8-8C73-C8C24B9661F1}"/>
              </a:ext>
            </a:extLst>
          </p:cNvPr>
          <p:cNvSpPr txBox="1"/>
          <p:nvPr/>
        </p:nvSpPr>
        <p:spPr>
          <a:xfrm>
            <a:off x="6806240" y="4777176"/>
            <a:ext cx="3896983" cy="1477328"/>
          </a:xfrm>
          <a:prstGeom prst="rect">
            <a:avLst/>
          </a:prstGeom>
          <a:noFill/>
        </p:spPr>
        <p:txBody>
          <a:bodyPr wrap="square">
            <a:spAutoFit/>
          </a:bodyPr>
          <a:lstStyle/>
          <a:p>
            <a:pPr rtl="0">
              <a:spcBef>
                <a:spcPts val="0"/>
              </a:spcBef>
              <a:spcAft>
                <a:spcPts val="0"/>
              </a:spcAft>
            </a:pPr>
            <a:r>
              <a:rPr lang="en-US" sz="1800" b="1" i="1" u="none" strike="noStrike" dirty="0">
                <a:solidFill>
                  <a:srgbClr val="000000"/>
                </a:solidFill>
                <a:effectLst/>
                <a:latin typeface="Libre Franklin" pitchFamily="2" charset="0"/>
              </a:rPr>
              <a:t>Ideally - what should be predicted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Libre Franklin" pitchFamily="2" charset="0"/>
              </a:rPr>
              <a:t>r1 = was born in</a:t>
            </a:r>
            <a:endParaRPr lang="en-US" b="0" dirty="0">
              <a:effectLst/>
            </a:endParaRPr>
          </a:p>
          <a:p>
            <a:pPr rtl="0">
              <a:spcBef>
                <a:spcPts val="0"/>
              </a:spcBef>
              <a:spcAft>
                <a:spcPts val="0"/>
              </a:spcAft>
            </a:pPr>
            <a:r>
              <a:rPr lang="en-US" sz="1800" b="0" i="0" u="none" strike="noStrike" dirty="0">
                <a:solidFill>
                  <a:srgbClr val="000000"/>
                </a:solidFill>
                <a:effectLst/>
                <a:latin typeface="Libre Franklin" pitchFamily="2" charset="0"/>
              </a:rPr>
              <a:t>r2 = was born in</a:t>
            </a:r>
            <a:endParaRPr lang="en-US" b="0" dirty="0">
              <a:effectLst/>
            </a:endParaRPr>
          </a:p>
          <a:p>
            <a:pPr rtl="0">
              <a:spcBef>
                <a:spcPts val="0"/>
              </a:spcBef>
              <a:spcAft>
                <a:spcPts val="0"/>
              </a:spcAft>
            </a:pPr>
            <a:r>
              <a:rPr lang="en-US" sz="1800" b="0" i="0" u="none" strike="noStrike" dirty="0">
                <a:solidFill>
                  <a:srgbClr val="000000"/>
                </a:solidFill>
                <a:effectLst/>
                <a:latin typeface="Libre Franklin" pitchFamily="2" charset="0"/>
              </a:rPr>
              <a:t>r3 = is in</a:t>
            </a:r>
            <a:endParaRPr lang="en-US" b="0" dirty="0">
              <a:effectLst/>
            </a:endParaRPr>
          </a:p>
        </p:txBody>
      </p:sp>
      <p:sp>
        <p:nvSpPr>
          <p:cNvPr id="10" name="TextBox 9">
            <a:extLst>
              <a:ext uri="{FF2B5EF4-FFF2-40B4-BE49-F238E27FC236}">
                <a16:creationId xmlns:a16="http://schemas.microsoft.com/office/drawing/2014/main" id="{B300120C-FD7B-45BC-ABF6-EE608032D21E}"/>
              </a:ext>
            </a:extLst>
          </p:cNvPr>
          <p:cNvSpPr txBox="1"/>
          <p:nvPr/>
        </p:nvSpPr>
        <p:spPr>
          <a:xfrm>
            <a:off x="2089749" y="3411748"/>
            <a:ext cx="6094562" cy="461665"/>
          </a:xfrm>
          <a:prstGeom prst="rect">
            <a:avLst/>
          </a:prstGeom>
          <a:noFill/>
        </p:spPr>
        <p:txBody>
          <a:bodyPr wrap="square">
            <a:spAutoFit/>
          </a:bodyPr>
          <a:lstStyle/>
          <a:p>
            <a:pPr rtl="0">
              <a:spcBef>
                <a:spcPts val="0"/>
              </a:spcBef>
              <a:spcAft>
                <a:spcPts val="0"/>
              </a:spcAft>
            </a:pPr>
            <a:r>
              <a:rPr lang="en-US" sz="2400" b="0" i="0" u="none" strike="noStrike" dirty="0">
                <a:solidFill>
                  <a:srgbClr val="212529"/>
                </a:solidFill>
                <a:effectLst/>
              </a:rPr>
              <a:t>Barack Obama was born in Honolulu, Hawaii.</a:t>
            </a:r>
            <a:endParaRPr lang="en-US" sz="2400" b="0" dirty="0">
              <a:effectLst/>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2D7B968-043B-4EB4-A0C3-2ECCABCF0FDE}"/>
                  </a:ext>
                </a:extLst>
              </p14:cNvPr>
              <p14:cNvContentPartPr/>
              <p14:nvPr/>
            </p14:nvContentPartPr>
            <p14:xfrm>
              <a:off x="2229480" y="3771000"/>
              <a:ext cx="5403960" cy="288360"/>
            </p14:xfrm>
          </p:contentPart>
        </mc:Choice>
        <mc:Fallback xmlns="">
          <p:pic>
            <p:nvPicPr>
              <p:cNvPr id="5" name="Ink 4">
                <a:extLst>
                  <a:ext uri="{FF2B5EF4-FFF2-40B4-BE49-F238E27FC236}">
                    <a16:creationId xmlns:a16="http://schemas.microsoft.com/office/drawing/2014/main" id="{92D7B968-043B-4EB4-A0C3-2ECCABCF0FDE}"/>
                  </a:ext>
                </a:extLst>
              </p:cNvPr>
              <p:cNvPicPr/>
              <p:nvPr/>
            </p:nvPicPr>
            <p:blipFill>
              <a:blip r:embed="rId3"/>
              <a:stretch>
                <a:fillRect/>
              </a:stretch>
            </p:blipFill>
            <p:spPr>
              <a:xfrm>
                <a:off x="2220120" y="3761640"/>
                <a:ext cx="5422680" cy="307080"/>
              </a:xfrm>
              <a:prstGeom prst="rect">
                <a:avLst/>
              </a:prstGeom>
            </p:spPr>
          </p:pic>
        </mc:Fallback>
      </mc:AlternateContent>
    </p:spTree>
    <p:extLst>
      <p:ext uri="{BB962C8B-B14F-4D97-AF65-F5344CB8AC3E}">
        <p14:creationId xmlns:p14="http://schemas.microsoft.com/office/powerpoint/2010/main" val="72433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D7A3-20A2-4BBF-BD93-F2E8FE390E31}"/>
              </a:ext>
            </a:extLst>
          </p:cNvPr>
          <p:cNvSpPr>
            <a:spLocks noGrp="1"/>
          </p:cNvSpPr>
          <p:nvPr>
            <p:ph type="title"/>
          </p:nvPr>
        </p:nvSpPr>
        <p:spPr/>
        <p:txBody>
          <a:bodyPr>
            <a:normAutofit/>
          </a:bodyPr>
          <a:lstStyle/>
          <a:p>
            <a:r>
              <a:rPr lang="en-US" dirty="0"/>
              <a:t>Matching the Blanks: Distributional Similarity for Relation Learning </a:t>
            </a:r>
            <a:r>
              <a:rPr lang="en-US" sz="1400" b="1" dirty="0">
                <a:solidFill>
                  <a:srgbClr val="00B050"/>
                </a:solidFill>
              </a:rPr>
              <a:t>https://arxiv.org/pdf/1906.03158.pdf</a:t>
            </a:r>
            <a:endParaRPr lang="en-IN" b="1" dirty="0">
              <a:solidFill>
                <a:srgbClr val="00B050"/>
              </a:solidFill>
            </a:endParaRPr>
          </a:p>
        </p:txBody>
      </p:sp>
      <p:sp>
        <p:nvSpPr>
          <p:cNvPr id="3" name="Content Placeholder 2">
            <a:extLst>
              <a:ext uri="{FF2B5EF4-FFF2-40B4-BE49-F238E27FC236}">
                <a16:creationId xmlns:a16="http://schemas.microsoft.com/office/drawing/2014/main" id="{92A5062C-1512-45FA-8505-8376D54F1912}"/>
              </a:ext>
            </a:extLst>
          </p:cNvPr>
          <p:cNvSpPr>
            <a:spLocks noGrp="1"/>
          </p:cNvSpPr>
          <p:nvPr>
            <p:ph idx="1"/>
          </p:nvPr>
        </p:nvSpPr>
        <p:spPr>
          <a:xfrm>
            <a:off x="441385" y="1690688"/>
            <a:ext cx="4881113" cy="4816715"/>
          </a:xfrm>
        </p:spPr>
        <p:txBody>
          <a:bodyPr>
            <a:normAutofit/>
          </a:bodyPr>
          <a:lstStyle/>
          <a:p>
            <a:pPr algn="just"/>
            <a:r>
              <a:rPr lang="en-US" sz="1600" dirty="0"/>
              <a:t>The focus is to learn mappings from natural language relation statements to relation representations. </a:t>
            </a:r>
          </a:p>
          <a:p>
            <a:pPr algn="just"/>
            <a:r>
              <a:rPr lang="en-US" sz="1600" dirty="0"/>
              <a:t>Formally, let x=[x₀ …xₙ] be a sequence of tokens, where x₀=[CLS] and xₙ=[SEP] are special start and end markers. </a:t>
            </a:r>
          </a:p>
          <a:p>
            <a:pPr algn="just"/>
            <a:r>
              <a:rPr lang="en-US" sz="1600" dirty="0"/>
              <a:t>Let s₁=(</a:t>
            </a:r>
            <a:r>
              <a:rPr lang="en-US" sz="1600" dirty="0" err="1"/>
              <a:t>i</a:t>
            </a:r>
            <a:r>
              <a:rPr lang="en-US" sz="1600" dirty="0"/>
              <a:t>, j) and s₂=(k, l) be pairs of integers such that 0 &lt; </a:t>
            </a:r>
            <a:r>
              <a:rPr lang="en-US" sz="1600" dirty="0" err="1"/>
              <a:t>i</a:t>
            </a:r>
            <a:r>
              <a:rPr lang="en-US" sz="1600" dirty="0"/>
              <a:t> &lt; j−1, j &lt; k, k ≤ l−1 and l ≤ n. </a:t>
            </a:r>
          </a:p>
          <a:p>
            <a:pPr algn="just"/>
            <a:r>
              <a:rPr lang="en-US" sz="1600" dirty="0"/>
              <a:t>A relation statement is a triplet r=(x, s₁, s₂), where the indices in s₁ and s₂ delimit entity mentions in x: </a:t>
            </a:r>
          </a:p>
          <a:p>
            <a:pPr lvl="1" algn="just"/>
            <a:r>
              <a:rPr lang="en-US" sz="1600" dirty="0"/>
              <a:t>the sequence [xᵢ …xⱼ₋₁] mentions an entity, and so does the sequence [xₖ …xₗ-₁]. </a:t>
            </a:r>
          </a:p>
        </p:txBody>
      </p:sp>
      <p:sp>
        <p:nvSpPr>
          <p:cNvPr id="4" name="Rectangle 3">
            <a:extLst>
              <a:ext uri="{FF2B5EF4-FFF2-40B4-BE49-F238E27FC236}">
                <a16:creationId xmlns:a16="http://schemas.microsoft.com/office/drawing/2014/main" id="{9A9351D0-FF75-4921-BDBA-488C5EE30EEA}"/>
              </a:ext>
            </a:extLst>
          </p:cNvPr>
          <p:cNvSpPr/>
          <p:nvPr/>
        </p:nvSpPr>
        <p:spPr>
          <a:xfrm>
            <a:off x="6478438" y="1811547"/>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CA7B5D3-201C-4184-BD54-21CF6B1EC9E3}"/>
              </a:ext>
            </a:extLst>
          </p:cNvPr>
          <p:cNvSpPr/>
          <p:nvPr/>
        </p:nvSpPr>
        <p:spPr>
          <a:xfrm>
            <a:off x="6783238" y="1811546"/>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5830797-0B79-4A0C-B18D-88507F190AC5}"/>
              </a:ext>
            </a:extLst>
          </p:cNvPr>
          <p:cNvSpPr/>
          <p:nvPr/>
        </p:nvSpPr>
        <p:spPr>
          <a:xfrm>
            <a:off x="7088038" y="1811546"/>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69BE2FD-3ED1-4DD1-840B-986413A762A5}"/>
              </a:ext>
            </a:extLst>
          </p:cNvPr>
          <p:cNvSpPr/>
          <p:nvPr/>
        </p:nvSpPr>
        <p:spPr>
          <a:xfrm>
            <a:off x="7392838" y="1811545"/>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4AF4958-5B2B-44A8-949D-4B97CB405FDF}"/>
              </a:ext>
            </a:extLst>
          </p:cNvPr>
          <p:cNvSpPr/>
          <p:nvPr/>
        </p:nvSpPr>
        <p:spPr>
          <a:xfrm>
            <a:off x="7697638" y="1811545"/>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FEC60E8-12A6-49C6-A9E4-E4326F9E1085}"/>
              </a:ext>
            </a:extLst>
          </p:cNvPr>
          <p:cNvSpPr/>
          <p:nvPr/>
        </p:nvSpPr>
        <p:spPr>
          <a:xfrm>
            <a:off x="8002438" y="1811544"/>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253C369-33F6-4F7A-AD3A-89B4F73E314F}"/>
              </a:ext>
            </a:extLst>
          </p:cNvPr>
          <p:cNvSpPr/>
          <p:nvPr/>
        </p:nvSpPr>
        <p:spPr>
          <a:xfrm>
            <a:off x="8307238" y="1811544"/>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8FF0BA1-3E23-4536-AE0B-B8ED7C07C4D2}"/>
              </a:ext>
            </a:extLst>
          </p:cNvPr>
          <p:cNvSpPr/>
          <p:nvPr/>
        </p:nvSpPr>
        <p:spPr>
          <a:xfrm>
            <a:off x="8612038" y="1811543"/>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850D67D-F0A2-4069-9957-204C4782BA57}"/>
              </a:ext>
            </a:extLst>
          </p:cNvPr>
          <p:cNvSpPr/>
          <p:nvPr/>
        </p:nvSpPr>
        <p:spPr>
          <a:xfrm>
            <a:off x="8948468" y="1811543"/>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4282D2E5-FDE7-4AFA-92FF-C96DA93C25C8}"/>
              </a:ext>
            </a:extLst>
          </p:cNvPr>
          <p:cNvSpPr/>
          <p:nvPr/>
        </p:nvSpPr>
        <p:spPr>
          <a:xfrm>
            <a:off x="9253268" y="1811542"/>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9266A10-4298-471E-A76D-F8CB1EE6D24D}"/>
              </a:ext>
            </a:extLst>
          </p:cNvPr>
          <p:cNvSpPr/>
          <p:nvPr/>
        </p:nvSpPr>
        <p:spPr>
          <a:xfrm>
            <a:off x="9862868" y="1811541"/>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78775E-8828-45EB-90A4-2718894B48AC}"/>
                  </a:ext>
                </a:extLst>
              </p:cNvPr>
              <p:cNvSpPr txBox="1"/>
              <p:nvPr/>
            </p:nvSpPr>
            <p:spPr>
              <a:xfrm>
                <a:off x="6473939" y="2027202"/>
                <a:ext cx="4119299" cy="369332"/>
              </a:xfrm>
              <a:prstGeom prst="rect">
                <a:avLst/>
              </a:prstGeom>
              <a:noFill/>
            </p:spPr>
            <p:txBody>
              <a:bodyPr wrap="square" rtlCol="0">
                <a:spAutoFit/>
              </a:bodyPr>
              <a:lstStyle/>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6</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7</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8</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9</m:t>
                        </m:r>
                      </m:sub>
                    </m:sSub>
                    <m:r>
                      <a:rPr lang="en-US" b="0" i="1" smtClean="0">
                        <a:latin typeface="Cambria Math" panose="02040503050406030204" pitchFamily="18" charset="0"/>
                      </a:rPr>
                      <m:t> </m:t>
                    </m:r>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endParaRPr lang="en-IN" dirty="0"/>
              </a:p>
            </p:txBody>
          </p:sp>
        </mc:Choice>
        <mc:Fallback xmlns="">
          <p:sp>
            <p:nvSpPr>
              <p:cNvPr id="16" name="TextBox 15">
                <a:extLst>
                  <a:ext uri="{FF2B5EF4-FFF2-40B4-BE49-F238E27FC236}">
                    <a16:creationId xmlns:a16="http://schemas.microsoft.com/office/drawing/2014/main" id="{0178775E-8828-45EB-90A4-2718894B48AC}"/>
                  </a:ext>
                </a:extLst>
              </p:cNvPr>
              <p:cNvSpPr txBox="1">
                <a:spLocks noRot="1" noChangeAspect="1" noMove="1" noResize="1" noEditPoints="1" noAdjustHandles="1" noChangeArrowheads="1" noChangeShapeType="1" noTextEdit="1"/>
              </p:cNvSpPr>
              <p:nvPr/>
            </p:nvSpPr>
            <p:spPr>
              <a:xfrm>
                <a:off x="6473939" y="2027202"/>
                <a:ext cx="4119299" cy="369332"/>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820782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D7A3-20A2-4BBF-BD93-F2E8FE390E31}"/>
              </a:ext>
            </a:extLst>
          </p:cNvPr>
          <p:cNvSpPr>
            <a:spLocks noGrp="1"/>
          </p:cNvSpPr>
          <p:nvPr>
            <p:ph type="title"/>
          </p:nvPr>
        </p:nvSpPr>
        <p:spPr/>
        <p:txBody>
          <a:bodyPr/>
          <a:lstStyle/>
          <a:p>
            <a:r>
              <a:rPr lang="en-US" dirty="0"/>
              <a:t>Matching the Blanks: Distributional Similarity for Relation Learning </a:t>
            </a:r>
            <a:r>
              <a:rPr lang="en-US" sz="1400" b="1" dirty="0">
                <a:solidFill>
                  <a:srgbClr val="00B050"/>
                </a:solidFill>
              </a:rPr>
              <a:t>https://arxiv.org/pdf/1906.03158.pdf</a:t>
            </a:r>
            <a:endParaRPr lang="en-IN" dirty="0"/>
          </a:p>
        </p:txBody>
      </p:sp>
      <p:sp>
        <p:nvSpPr>
          <p:cNvPr id="3" name="Content Placeholder 2">
            <a:extLst>
              <a:ext uri="{FF2B5EF4-FFF2-40B4-BE49-F238E27FC236}">
                <a16:creationId xmlns:a16="http://schemas.microsoft.com/office/drawing/2014/main" id="{92A5062C-1512-45FA-8505-8376D54F1912}"/>
              </a:ext>
            </a:extLst>
          </p:cNvPr>
          <p:cNvSpPr>
            <a:spLocks noGrp="1"/>
          </p:cNvSpPr>
          <p:nvPr>
            <p:ph idx="1"/>
          </p:nvPr>
        </p:nvSpPr>
        <p:spPr>
          <a:xfrm>
            <a:off x="441385" y="1690689"/>
            <a:ext cx="4881113" cy="3209116"/>
          </a:xfrm>
        </p:spPr>
        <p:txBody>
          <a:bodyPr>
            <a:normAutofit/>
          </a:bodyPr>
          <a:lstStyle/>
          <a:p>
            <a:pPr algn="just"/>
            <a:r>
              <a:rPr lang="en-US" sz="1600" dirty="0"/>
              <a:t>The focus is to learn mappings from natural language relation statements to relation representations. </a:t>
            </a:r>
          </a:p>
          <a:p>
            <a:pPr algn="just"/>
            <a:r>
              <a:rPr lang="en-US" sz="1600" dirty="0"/>
              <a:t>Formally, let x=[x₀ …xₙ] be a sequence of tokens, where x₀=[CLS] and xₙ=[SEP] are special start and end markers. </a:t>
            </a:r>
          </a:p>
          <a:p>
            <a:pPr algn="just"/>
            <a:r>
              <a:rPr lang="en-US" sz="1600" dirty="0"/>
              <a:t>Let s₁=(</a:t>
            </a:r>
            <a:r>
              <a:rPr lang="en-US" sz="1600" dirty="0" err="1"/>
              <a:t>i</a:t>
            </a:r>
            <a:r>
              <a:rPr lang="en-US" sz="1600" dirty="0"/>
              <a:t>, j) and s₂=(k, l) be pairs of integers such that 0 &lt; </a:t>
            </a:r>
            <a:r>
              <a:rPr lang="en-US" sz="1600" dirty="0" err="1"/>
              <a:t>i</a:t>
            </a:r>
            <a:r>
              <a:rPr lang="en-US" sz="1600" dirty="0"/>
              <a:t> &lt; j−1, j &lt; k, k ≤ l−1 and l ≤ n. </a:t>
            </a:r>
          </a:p>
          <a:p>
            <a:pPr algn="just"/>
            <a:r>
              <a:rPr lang="en-US" sz="1600" dirty="0"/>
              <a:t>A relation statement is a triplet r=(x, s₁, s₂), where the indices in s₁ and s₂ delimit entity mentions in x: </a:t>
            </a:r>
          </a:p>
          <a:p>
            <a:pPr lvl="1" algn="just"/>
            <a:r>
              <a:rPr lang="en-US" sz="1600" dirty="0"/>
              <a:t>the sequence [xᵢ …xⱼ₋₁] mentions an entity, and so does the sequence [xₖ …xₗ-₁]. </a:t>
            </a:r>
          </a:p>
        </p:txBody>
      </p:sp>
      <p:sp>
        <p:nvSpPr>
          <p:cNvPr id="4" name="Rectangle 3">
            <a:extLst>
              <a:ext uri="{FF2B5EF4-FFF2-40B4-BE49-F238E27FC236}">
                <a16:creationId xmlns:a16="http://schemas.microsoft.com/office/drawing/2014/main" id="{9A9351D0-FF75-4921-BDBA-488C5EE30EEA}"/>
              </a:ext>
            </a:extLst>
          </p:cNvPr>
          <p:cNvSpPr/>
          <p:nvPr/>
        </p:nvSpPr>
        <p:spPr>
          <a:xfrm>
            <a:off x="6478438" y="1811547"/>
            <a:ext cx="250166" cy="2156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CA7B5D3-201C-4184-BD54-21CF6B1EC9E3}"/>
              </a:ext>
            </a:extLst>
          </p:cNvPr>
          <p:cNvSpPr/>
          <p:nvPr/>
        </p:nvSpPr>
        <p:spPr>
          <a:xfrm>
            <a:off x="6783238" y="1811546"/>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5830797-0B79-4A0C-B18D-88507F190AC5}"/>
              </a:ext>
            </a:extLst>
          </p:cNvPr>
          <p:cNvSpPr/>
          <p:nvPr/>
        </p:nvSpPr>
        <p:spPr>
          <a:xfrm>
            <a:off x="7088038" y="1811546"/>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69BE2FD-3ED1-4DD1-840B-986413A762A5}"/>
              </a:ext>
            </a:extLst>
          </p:cNvPr>
          <p:cNvSpPr/>
          <p:nvPr/>
        </p:nvSpPr>
        <p:spPr>
          <a:xfrm>
            <a:off x="7392838" y="1811545"/>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4AF4958-5B2B-44A8-949D-4B97CB405FDF}"/>
              </a:ext>
            </a:extLst>
          </p:cNvPr>
          <p:cNvSpPr/>
          <p:nvPr/>
        </p:nvSpPr>
        <p:spPr>
          <a:xfrm>
            <a:off x="7697638" y="1811545"/>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FEC60E8-12A6-49C6-A9E4-E4326F9E1085}"/>
              </a:ext>
            </a:extLst>
          </p:cNvPr>
          <p:cNvSpPr/>
          <p:nvPr/>
        </p:nvSpPr>
        <p:spPr>
          <a:xfrm>
            <a:off x="8002438" y="1811544"/>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253C369-33F6-4F7A-AD3A-89B4F73E314F}"/>
              </a:ext>
            </a:extLst>
          </p:cNvPr>
          <p:cNvSpPr/>
          <p:nvPr/>
        </p:nvSpPr>
        <p:spPr>
          <a:xfrm>
            <a:off x="8307238" y="1811544"/>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8FF0BA1-3E23-4536-AE0B-B8ED7C07C4D2}"/>
              </a:ext>
            </a:extLst>
          </p:cNvPr>
          <p:cNvSpPr/>
          <p:nvPr/>
        </p:nvSpPr>
        <p:spPr>
          <a:xfrm>
            <a:off x="8612038" y="1811543"/>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850D67D-F0A2-4069-9957-204C4782BA57}"/>
              </a:ext>
            </a:extLst>
          </p:cNvPr>
          <p:cNvSpPr/>
          <p:nvPr/>
        </p:nvSpPr>
        <p:spPr>
          <a:xfrm>
            <a:off x="8948468" y="1811543"/>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4282D2E5-FDE7-4AFA-92FF-C96DA93C25C8}"/>
              </a:ext>
            </a:extLst>
          </p:cNvPr>
          <p:cNvSpPr/>
          <p:nvPr/>
        </p:nvSpPr>
        <p:spPr>
          <a:xfrm>
            <a:off x="9253268" y="1811542"/>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9266A10-4298-471E-A76D-F8CB1EE6D24D}"/>
              </a:ext>
            </a:extLst>
          </p:cNvPr>
          <p:cNvSpPr/>
          <p:nvPr/>
        </p:nvSpPr>
        <p:spPr>
          <a:xfrm>
            <a:off x="9862868" y="1811541"/>
            <a:ext cx="250166" cy="2156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78775E-8828-45EB-90A4-2718894B48AC}"/>
                  </a:ext>
                </a:extLst>
              </p:cNvPr>
              <p:cNvSpPr txBox="1"/>
              <p:nvPr/>
            </p:nvSpPr>
            <p:spPr>
              <a:xfrm>
                <a:off x="6473939" y="2027202"/>
                <a:ext cx="4119299" cy="369332"/>
              </a:xfrm>
              <a:prstGeom prst="rect">
                <a:avLst/>
              </a:prstGeom>
              <a:noFill/>
            </p:spPr>
            <p:txBody>
              <a:bodyPr wrap="square" rtlCol="0">
                <a:spAutoFit/>
              </a:bodyPr>
              <a:lstStyle/>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6</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7</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8</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9</m:t>
                        </m:r>
                      </m:sub>
                    </m:sSub>
                    <m:r>
                      <a:rPr lang="en-US" b="0" i="1" smtClean="0">
                        <a:latin typeface="Cambria Math" panose="02040503050406030204" pitchFamily="18" charset="0"/>
                      </a:rPr>
                      <m:t> </m:t>
                    </m:r>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endParaRPr lang="en-IN" dirty="0"/>
              </a:p>
            </p:txBody>
          </p:sp>
        </mc:Choice>
        <mc:Fallback xmlns="">
          <p:sp>
            <p:nvSpPr>
              <p:cNvPr id="16" name="TextBox 15">
                <a:extLst>
                  <a:ext uri="{FF2B5EF4-FFF2-40B4-BE49-F238E27FC236}">
                    <a16:creationId xmlns:a16="http://schemas.microsoft.com/office/drawing/2014/main" id="{0178775E-8828-45EB-90A4-2718894B48AC}"/>
                  </a:ext>
                </a:extLst>
              </p:cNvPr>
              <p:cNvSpPr txBox="1">
                <a:spLocks noRot="1" noChangeAspect="1" noMove="1" noResize="1" noEditPoints="1" noAdjustHandles="1" noChangeArrowheads="1" noChangeShapeType="1" noTextEdit="1"/>
              </p:cNvSpPr>
              <p:nvPr/>
            </p:nvSpPr>
            <p:spPr>
              <a:xfrm>
                <a:off x="6473939" y="2027202"/>
                <a:ext cx="4119299" cy="369332"/>
              </a:xfrm>
              <a:prstGeom prst="rect">
                <a:avLst/>
              </a:prstGeom>
              <a:blipFill>
                <a:blip r:embed="rId2"/>
                <a:stretch>
                  <a:fillRect/>
                </a:stretch>
              </a:blipFill>
            </p:spPr>
            <p:txBody>
              <a:bodyPr/>
              <a:lstStyle/>
              <a:p>
                <a:r>
                  <a:rPr lang="en-IN">
                    <a:noFill/>
                  </a:rPr>
                  <a:t> </a:t>
                </a:r>
              </a:p>
            </p:txBody>
          </p:sp>
        </mc:Fallback>
      </mc:AlternateContent>
      <p:pic>
        <p:nvPicPr>
          <p:cNvPr id="17" name="Picture 2">
            <a:extLst>
              <a:ext uri="{FF2B5EF4-FFF2-40B4-BE49-F238E27FC236}">
                <a16:creationId xmlns:a16="http://schemas.microsoft.com/office/drawing/2014/main" id="{3679F304-C854-47C7-B4FB-B59AA8ACE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0938" y="4063488"/>
            <a:ext cx="2362200" cy="39797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A754452-7B26-411A-8F90-9CAFFAE2CF85}"/>
              </a:ext>
            </a:extLst>
          </p:cNvPr>
          <p:cNvSpPr txBox="1"/>
          <p:nvPr/>
        </p:nvSpPr>
        <p:spPr>
          <a:xfrm>
            <a:off x="5726861" y="4705501"/>
            <a:ext cx="5360239" cy="369332"/>
          </a:xfrm>
          <a:prstGeom prst="rect">
            <a:avLst/>
          </a:prstGeom>
          <a:noFill/>
        </p:spPr>
        <p:txBody>
          <a:bodyPr wrap="square">
            <a:spAutoFit/>
          </a:bodyPr>
          <a:lstStyle/>
          <a:p>
            <a:r>
              <a:rPr lang="en-US" dirty="0"/>
              <a:t>Barack Obama, the 44th president of the United States</a:t>
            </a:r>
            <a:endParaRPr lang="en-IN" dirty="0"/>
          </a:p>
        </p:txBody>
      </p:sp>
      <p:sp>
        <p:nvSpPr>
          <p:cNvPr id="19" name="TextBox 18">
            <a:extLst>
              <a:ext uri="{FF2B5EF4-FFF2-40B4-BE49-F238E27FC236}">
                <a16:creationId xmlns:a16="http://schemas.microsoft.com/office/drawing/2014/main" id="{273C8932-30C0-46AC-82A8-F357B000D1F9}"/>
              </a:ext>
            </a:extLst>
          </p:cNvPr>
          <p:cNvSpPr txBox="1"/>
          <p:nvPr/>
        </p:nvSpPr>
        <p:spPr>
          <a:xfrm>
            <a:off x="5726861" y="5105571"/>
            <a:ext cx="4427148" cy="369332"/>
          </a:xfrm>
          <a:prstGeom prst="rect">
            <a:avLst/>
          </a:prstGeom>
          <a:noFill/>
        </p:spPr>
        <p:txBody>
          <a:bodyPr wrap="square">
            <a:spAutoFit/>
          </a:bodyPr>
          <a:lstStyle/>
          <a:p>
            <a:pPr rtl="0">
              <a:spcBef>
                <a:spcPts val="0"/>
              </a:spcBef>
              <a:spcAft>
                <a:spcPts val="0"/>
              </a:spcAft>
            </a:pPr>
            <a:r>
              <a:rPr lang="en-US" b="0" i="0" u="none" strike="noStrike" dirty="0">
                <a:solidFill>
                  <a:srgbClr val="212529"/>
                </a:solidFill>
                <a:effectLst/>
              </a:rPr>
              <a:t>Barack Obama was born in Honolulu, Hawaii.</a:t>
            </a:r>
            <a:endParaRPr lang="en-US" b="0" dirty="0">
              <a:effectLst/>
            </a:endParaRPr>
          </a:p>
        </p:txBody>
      </p:sp>
      <p:sp>
        <p:nvSpPr>
          <p:cNvPr id="20" name="TextBox 19">
            <a:extLst>
              <a:ext uri="{FF2B5EF4-FFF2-40B4-BE49-F238E27FC236}">
                <a16:creationId xmlns:a16="http://schemas.microsoft.com/office/drawing/2014/main" id="{C07F1624-EEFB-4694-82DD-69489E7C177B}"/>
              </a:ext>
            </a:extLst>
          </p:cNvPr>
          <p:cNvSpPr txBox="1"/>
          <p:nvPr/>
        </p:nvSpPr>
        <p:spPr>
          <a:xfrm>
            <a:off x="2881941" y="5760551"/>
            <a:ext cx="6980927"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sz="1800" dirty="0">
                <a:solidFill>
                  <a:schemeClr val="tx1"/>
                </a:solidFill>
              </a:rPr>
              <a:t>The goal is to learn a function </a:t>
            </a:r>
            <a:r>
              <a:rPr lang="en-US" sz="1800" b="1" dirty="0">
                <a:solidFill>
                  <a:schemeClr val="tx1"/>
                </a:solidFill>
              </a:rPr>
              <a:t>hᵣ=</a:t>
            </a:r>
            <a:r>
              <a:rPr lang="en-US" sz="1800" b="1" dirty="0" err="1">
                <a:solidFill>
                  <a:schemeClr val="tx1"/>
                </a:solidFill>
              </a:rPr>
              <a:t>fθ</a:t>
            </a:r>
            <a:r>
              <a:rPr lang="en-US" sz="1800" b="1" dirty="0">
                <a:solidFill>
                  <a:schemeClr val="tx1"/>
                </a:solidFill>
              </a:rPr>
              <a:t>(r) </a:t>
            </a:r>
            <a:r>
              <a:rPr lang="en-US" sz="1800" dirty="0">
                <a:solidFill>
                  <a:schemeClr val="tx1"/>
                </a:solidFill>
              </a:rPr>
              <a:t>that maps the relation statement to a fixed-length vector hᵣ ∈ ℝᵈ that represents the relationship expressed in x between the entities marked by s₁ and s₂.</a:t>
            </a:r>
            <a:endParaRPr lang="en-IN" sz="1800" dirty="0">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B9D3478F-6D32-4646-B218-FB737E8EE1E1}"/>
                  </a:ext>
                </a:extLst>
              </p14:cNvPr>
              <p14:cNvContentPartPr/>
              <p14:nvPr/>
            </p14:nvContentPartPr>
            <p14:xfrm>
              <a:off x="5385600" y="1605240"/>
              <a:ext cx="6806880" cy="4596480"/>
            </p14:xfrm>
          </p:contentPart>
        </mc:Choice>
        <mc:Fallback xmlns="">
          <p:pic>
            <p:nvPicPr>
              <p:cNvPr id="14" name="Ink 13">
                <a:extLst>
                  <a:ext uri="{FF2B5EF4-FFF2-40B4-BE49-F238E27FC236}">
                    <a16:creationId xmlns:a16="http://schemas.microsoft.com/office/drawing/2014/main" id="{B9D3478F-6D32-4646-B218-FB737E8EE1E1}"/>
                  </a:ext>
                </a:extLst>
              </p:cNvPr>
              <p:cNvPicPr/>
              <p:nvPr/>
            </p:nvPicPr>
            <p:blipFill>
              <a:blip r:embed="rId5"/>
              <a:stretch>
                <a:fillRect/>
              </a:stretch>
            </p:blipFill>
            <p:spPr>
              <a:xfrm>
                <a:off x="5376240" y="1595880"/>
                <a:ext cx="6825600" cy="4615200"/>
              </a:xfrm>
              <a:prstGeom prst="rect">
                <a:avLst/>
              </a:prstGeom>
            </p:spPr>
          </p:pic>
        </mc:Fallback>
      </mc:AlternateContent>
    </p:spTree>
    <p:extLst>
      <p:ext uri="{BB962C8B-B14F-4D97-AF65-F5344CB8AC3E}">
        <p14:creationId xmlns:p14="http://schemas.microsoft.com/office/powerpoint/2010/main" val="315172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3"/>
          <p:cNvSpPr txBox="1">
            <a:spLocks noGrp="1"/>
          </p:cNvSpPr>
          <p:nvPr>
            <p:ph type="title"/>
          </p:nvPr>
        </p:nvSpPr>
        <p:spPr>
          <a:xfrm>
            <a:off x="5538433" y="104933"/>
            <a:ext cx="6263200" cy="750000"/>
          </a:xfrm>
          <a:prstGeom prst="rect">
            <a:avLst/>
          </a:prstGeom>
        </p:spPr>
        <p:txBody>
          <a:bodyPr spcFirstLastPara="1" vert="horz" wrap="square" lIns="91433" tIns="45700" rIns="91433" bIns="45700" rtlCol="0" anchor="ctr" anchorCtr="0">
            <a:normAutofit/>
          </a:bodyPr>
          <a:lstStyle/>
          <a:p>
            <a:pPr>
              <a:spcBef>
                <a:spcPts val="0"/>
              </a:spcBef>
            </a:pPr>
            <a:r>
              <a:rPr lang="en-GB" sz="4000"/>
              <a:t>NER for different Domains</a:t>
            </a:r>
            <a:endParaRPr sz="4000"/>
          </a:p>
        </p:txBody>
      </p:sp>
      <p:pic>
        <p:nvPicPr>
          <p:cNvPr id="646" name="Google Shape;646;p53"/>
          <p:cNvPicPr preferRelativeResize="0"/>
          <p:nvPr/>
        </p:nvPicPr>
        <p:blipFill>
          <a:blip r:embed="rId3">
            <a:alphaModFix/>
          </a:blip>
          <a:stretch>
            <a:fillRect/>
          </a:stretch>
        </p:blipFill>
        <p:spPr>
          <a:xfrm>
            <a:off x="124133" y="854933"/>
            <a:ext cx="12067864" cy="2771000"/>
          </a:xfrm>
          <a:prstGeom prst="rect">
            <a:avLst/>
          </a:prstGeom>
          <a:noFill/>
          <a:ln>
            <a:noFill/>
          </a:ln>
        </p:spPr>
      </p:pic>
      <p:pic>
        <p:nvPicPr>
          <p:cNvPr id="647" name="Google Shape;647;p53"/>
          <p:cNvPicPr preferRelativeResize="0"/>
          <p:nvPr/>
        </p:nvPicPr>
        <p:blipFill>
          <a:blip r:embed="rId4">
            <a:alphaModFix/>
          </a:blip>
          <a:stretch>
            <a:fillRect/>
          </a:stretch>
        </p:blipFill>
        <p:spPr>
          <a:xfrm>
            <a:off x="62067" y="104935"/>
            <a:ext cx="5304032" cy="6753064"/>
          </a:xfrm>
          <a:prstGeom prst="rect">
            <a:avLst/>
          </a:prstGeom>
          <a:noFill/>
          <a:ln>
            <a:noFill/>
          </a:ln>
        </p:spPr>
      </p:pic>
      <p:pic>
        <p:nvPicPr>
          <p:cNvPr id="648" name="Google Shape;648;p53"/>
          <p:cNvPicPr preferRelativeResize="0"/>
          <p:nvPr/>
        </p:nvPicPr>
        <p:blipFill>
          <a:blip r:embed="rId5">
            <a:alphaModFix/>
          </a:blip>
          <a:stretch>
            <a:fillRect/>
          </a:stretch>
        </p:blipFill>
        <p:spPr>
          <a:xfrm>
            <a:off x="1579767" y="2364161"/>
            <a:ext cx="9516933" cy="38158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1"/>
                                        <p:tgtEl>
                                          <p:spTgt spid="6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8"/>
                                        </p:tgtEl>
                                        <p:attrNameLst>
                                          <p:attrName>style.visibility</p:attrName>
                                        </p:attrNameLst>
                                      </p:cBhvr>
                                      <p:to>
                                        <p:strVal val="visible"/>
                                      </p:to>
                                    </p:set>
                                    <p:animEffect transition="in" filter="fade">
                                      <p:cBhvr>
                                        <p:cTn id="12" dur="1"/>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BB42-DEB8-41C9-AEA5-CF5AC4C86D50}"/>
              </a:ext>
            </a:extLst>
          </p:cNvPr>
          <p:cNvSpPr>
            <a:spLocks noGrp="1"/>
          </p:cNvSpPr>
          <p:nvPr>
            <p:ph type="title"/>
          </p:nvPr>
        </p:nvSpPr>
        <p:spPr/>
        <p:txBody>
          <a:bodyPr/>
          <a:lstStyle/>
          <a:p>
            <a:r>
              <a:rPr lang="en-US" dirty="0"/>
              <a:t>Key Intuition</a:t>
            </a:r>
            <a:endParaRPr lang="en-IN" dirty="0"/>
          </a:p>
        </p:txBody>
      </p:sp>
      <p:pic>
        <p:nvPicPr>
          <p:cNvPr id="5" name="Content Placeholder 4">
            <a:extLst>
              <a:ext uri="{FF2B5EF4-FFF2-40B4-BE49-F238E27FC236}">
                <a16:creationId xmlns:a16="http://schemas.microsoft.com/office/drawing/2014/main" id="{1A3093FE-0E7C-4ED0-932C-CA4079AD2888}"/>
              </a:ext>
            </a:extLst>
          </p:cNvPr>
          <p:cNvPicPr>
            <a:picLocks noGrp="1" noChangeAspect="1"/>
          </p:cNvPicPr>
          <p:nvPr>
            <p:ph idx="1"/>
          </p:nvPr>
        </p:nvPicPr>
        <p:blipFill>
          <a:blip r:embed="rId2"/>
          <a:stretch>
            <a:fillRect/>
          </a:stretch>
        </p:blipFill>
        <p:spPr>
          <a:xfrm>
            <a:off x="691551" y="2283676"/>
            <a:ext cx="10515600" cy="2706706"/>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8600952-8CC1-4FF2-A305-E464B790421C}"/>
                  </a:ext>
                </a:extLst>
              </p14:cNvPr>
              <p14:cNvContentPartPr/>
              <p14:nvPr/>
            </p14:nvContentPartPr>
            <p14:xfrm>
              <a:off x="4369320" y="4242600"/>
              <a:ext cx="2883600" cy="811440"/>
            </p14:xfrm>
          </p:contentPart>
        </mc:Choice>
        <mc:Fallback xmlns="">
          <p:pic>
            <p:nvPicPr>
              <p:cNvPr id="6" name="Ink 5">
                <a:extLst>
                  <a:ext uri="{FF2B5EF4-FFF2-40B4-BE49-F238E27FC236}">
                    <a16:creationId xmlns:a16="http://schemas.microsoft.com/office/drawing/2014/main" id="{C8600952-8CC1-4FF2-A305-E464B790421C}"/>
                  </a:ext>
                </a:extLst>
              </p:cNvPr>
              <p:cNvPicPr/>
              <p:nvPr/>
            </p:nvPicPr>
            <p:blipFill>
              <a:blip r:embed="rId4"/>
              <a:stretch>
                <a:fillRect/>
              </a:stretch>
            </p:blipFill>
            <p:spPr>
              <a:xfrm>
                <a:off x="4359960" y="4233240"/>
                <a:ext cx="2902320" cy="83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281E02C-E123-4195-8C25-18C5B8823014}"/>
                  </a:ext>
                </a:extLst>
              </p14:cNvPr>
              <p14:cNvContentPartPr/>
              <p14:nvPr/>
            </p14:nvContentPartPr>
            <p14:xfrm>
              <a:off x="3966120" y="175320"/>
              <a:ext cx="4736520" cy="1920240"/>
            </p14:xfrm>
          </p:contentPart>
        </mc:Choice>
        <mc:Fallback xmlns="">
          <p:pic>
            <p:nvPicPr>
              <p:cNvPr id="3" name="Ink 2">
                <a:extLst>
                  <a:ext uri="{FF2B5EF4-FFF2-40B4-BE49-F238E27FC236}">
                    <a16:creationId xmlns:a16="http://schemas.microsoft.com/office/drawing/2014/main" id="{4281E02C-E123-4195-8C25-18C5B8823014}"/>
                  </a:ext>
                </a:extLst>
              </p:cNvPr>
              <p:cNvPicPr/>
              <p:nvPr/>
            </p:nvPicPr>
            <p:blipFill>
              <a:blip r:embed="rId6"/>
              <a:stretch>
                <a:fillRect/>
              </a:stretch>
            </p:blipFill>
            <p:spPr>
              <a:xfrm>
                <a:off x="3956760" y="165960"/>
                <a:ext cx="4755240" cy="1938960"/>
              </a:xfrm>
              <a:prstGeom prst="rect">
                <a:avLst/>
              </a:prstGeom>
            </p:spPr>
          </p:pic>
        </mc:Fallback>
      </mc:AlternateContent>
    </p:spTree>
    <p:extLst>
      <p:ext uri="{BB962C8B-B14F-4D97-AF65-F5344CB8AC3E}">
        <p14:creationId xmlns:p14="http://schemas.microsoft.com/office/powerpoint/2010/main" val="3844995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9165AF-C5C7-453A-AD23-41D2C4EBD3BD}"/>
              </a:ext>
            </a:extLst>
          </p:cNvPr>
          <p:cNvPicPr>
            <a:picLocks noGrp="1" noChangeAspect="1"/>
          </p:cNvPicPr>
          <p:nvPr>
            <p:ph idx="1"/>
          </p:nvPr>
        </p:nvPicPr>
        <p:blipFill>
          <a:blip r:embed="rId2"/>
          <a:stretch>
            <a:fillRect/>
          </a:stretch>
        </p:blipFill>
        <p:spPr>
          <a:xfrm>
            <a:off x="1128712" y="2039144"/>
            <a:ext cx="9934575" cy="3924300"/>
          </a:xfrm>
        </p:spPr>
      </p:pic>
      <p:sp>
        <p:nvSpPr>
          <p:cNvPr id="8" name="Title 7">
            <a:extLst>
              <a:ext uri="{FF2B5EF4-FFF2-40B4-BE49-F238E27FC236}">
                <a16:creationId xmlns:a16="http://schemas.microsoft.com/office/drawing/2014/main" id="{04F8B53C-CBB3-465E-AFD3-410BF6DDA99A}"/>
              </a:ext>
            </a:extLst>
          </p:cNvPr>
          <p:cNvSpPr>
            <a:spLocks noGrp="1"/>
          </p:cNvSpPr>
          <p:nvPr>
            <p:ph type="title"/>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49D6B5D-789F-42CC-80D9-F6E65DCCFDDA}"/>
                  </a:ext>
                </a:extLst>
              </p14:cNvPr>
              <p14:cNvContentPartPr/>
              <p14:nvPr/>
            </p14:nvContentPartPr>
            <p14:xfrm>
              <a:off x="1560960" y="2573280"/>
              <a:ext cx="6660000" cy="1565640"/>
            </p14:xfrm>
          </p:contentPart>
        </mc:Choice>
        <mc:Fallback xmlns="">
          <p:pic>
            <p:nvPicPr>
              <p:cNvPr id="2" name="Ink 1">
                <a:extLst>
                  <a:ext uri="{FF2B5EF4-FFF2-40B4-BE49-F238E27FC236}">
                    <a16:creationId xmlns:a16="http://schemas.microsoft.com/office/drawing/2014/main" id="{849D6B5D-789F-42CC-80D9-F6E65DCCFDDA}"/>
                  </a:ext>
                </a:extLst>
              </p:cNvPr>
              <p:cNvPicPr/>
              <p:nvPr/>
            </p:nvPicPr>
            <p:blipFill>
              <a:blip r:embed="rId4"/>
              <a:stretch>
                <a:fillRect/>
              </a:stretch>
            </p:blipFill>
            <p:spPr>
              <a:xfrm>
                <a:off x="1551600" y="2563920"/>
                <a:ext cx="6678720" cy="1584360"/>
              </a:xfrm>
              <a:prstGeom prst="rect">
                <a:avLst/>
              </a:prstGeom>
            </p:spPr>
          </p:pic>
        </mc:Fallback>
      </mc:AlternateContent>
    </p:spTree>
    <p:extLst>
      <p:ext uri="{BB962C8B-B14F-4D97-AF65-F5344CB8AC3E}">
        <p14:creationId xmlns:p14="http://schemas.microsoft.com/office/powerpoint/2010/main" val="3774725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F278-8895-43B2-8BD5-1777E9916FB0}"/>
              </a:ext>
            </a:extLst>
          </p:cNvPr>
          <p:cNvSpPr>
            <a:spLocks noGrp="1"/>
          </p:cNvSpPr>
          <p:nvPr>
            <p:ph type="title"/>
          </p:nvPr>
        </p:nvSpPr>
        <p:spPr/>
        <p:txBody>
          <a:bodyPr/>
          <a:lstStyle/>
          <a:p>
            <a:r>
              <a:rPr lang="en-US" dirty="0"/>
              <a:t>Key Intuition</a:t>
            </a:r>
            <a:endParaRPr lang="en-IN" dirty="0"/>
          </a:p>
        </p:txBody>
      </p:sp>
      <p:pic>
        <p:nvPicPr>
          <p:cNvPr id="5" name="Content Placeholder 4">
            <a:extLst>
              <a:ext uri="{FF2B5EF4-FFF2-40B4-BE49-F238E27FC236}">
                <a16:creationId xmlns:a16="http://schemas.microsoft.com/office/drawing/2014/main" id="{750AD039-C066-498C-A627-7C53371CB3A1}"/>
              </a:ext>
            </a:extLst>
          </p:cNvPr>
          <p:cNvPicPr>
            <a:picLocks noGrp="1" noChangeAspect="1"/>
          </p:cNvPicPr>
          <p:nvPr>
            <p:ph idx="1"/>
          </p:nvPr>
        </p:nvPicPr>
        <p:blipFill>
          <a:blip r:embed="rId2"/>
          <a:stretch>
            <a:fillRect/>
          </a:stretch>
        </p:blipFill>
        <p:spPr>
          <a:xfrm>
            <a:off x="2266658" y="1690688"/>
            <a:ext cx="8001584" cy="4351338"/>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2956A1E-FFC8-4C57-A125-4DE8C56B2C2E}"/>
                  </a:ext>
                </a:extLst>
              </p14:cNvPr>
              <p14:cNvContentPartPr/>
              <p14:nvPr/>
            </p14:nvContentPartPr>
            <p14:xfrm>
              <a:off x="2449440" y="2067120"/>
              <a:ext cx="5218920" cy="433440"/>
            </p14:xfrm>
          </p:contentPart>
        </mc:Choice>
        <mc:Fallback xmlns="">
          <p:pic>
            <p:nvPicPr>
              <p:cNvPr id="6" name="Ink 5">
                <a:extLst>
                  <a:ext uri="{FF2B5EF4-FFF2-40B4-BE49-F238E27FC236}">
                    <a16:creationId xmlns:a16="http://schemas.microsoft.com/office/drawing/2014/main" id="{C2956A1E-FFC8-4C57-A125-4DE8C56B2C2E}"/>
                  </a:ext>
                </a:extLst>
              </p:cNvPr>
              <p:cNvPicPr/>
              <p:nvPr/>
            </p:nvPicPr>
            <p:blipFill>
              <a:blip r:embed="rId4"/>
              <a:stretch>
                <a:fillRect/>
              </a:stretch>
            </p:blipFill>
            <p:spPr>
              <a:xfrm>
                <a:off x="2440080" y="2057760"/>
                <a:ext cx="5237640" cy="452160"/>
              </a:xfrm>
              <a:prstGeom prst="rect">
                <a:avLst/>
              </a:prstGeom>
            </p:spPr>
          </p:pic>
        </mc:Fallback>
      </mc:AlternateContent>
    </p:spTree>
    <p:extLst>
      <p:ext uri="{BB962C8B-B14F-4D97-AF65-F5344CB8AC3E}">
        <p14:creationId xmlns:p14="http://schemas.microsoft.com/office/powerpoint/2010/main" val="1367463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35C1-1D20-417E-95EC-1FD46708491B}"/>
              </a:ext>
            </a:extLst>
          </p:cNvPr>
          <p:cNvSpPr>
            <a:spLocks noGrp="1"/>
          </p:cNvSpPr>
          <p:nvPr>
            <p:ph type="title"/>
          </p:nvPr>
        </p:nvSpPr>
        <p:spPr/>
        <p:txBody>
          <a:bodyPr>
            <a:normAutofit/>
          </a:bodyPr>
          <a:lstStyle/>
          <a:p>
            <a:r>
              <a:rPr lang="en-US" b="1" i="0" dirty="0">
                <a:solidFill>
                  <a:srgbClr val="292929"/>
                </a:solidFill>
                <a:effectLst/>
                <a:latin typeface="sohne"/>
              </a:rPr>
              <a:t>A</a:t>
            </a:r>
            <a:r>
              <a:rPr lang="en-US" b="1" i="0" dirty="0">
                <a:effectLst/>
                <a:latin typeface="sohne"/>
              </a:rPr>
              <a:t>r</a:t>
            </a:r>
            <a:r>
              <a:rPr lang="en-US" b="1" i="0" dirty="0">
                <a:solidFill>
                  <a:srgbClr val="292929"/>
                </a:solidFill>
                <a:effectLst/>
                <a:latin typeface="sohne"/>
              </a:rPr>
              <a:t>chitectures for relational learning using BERT</a:t>
            </a:r>
            <a:endParaRPr lang="en-IN" dirty="0"/>
          </a:p>
        </p:txBody>
      </p:sp>
      <p:sp>
        <p:nvSpPr>
          <p:cNvPr id="3" name="Content Placeholder 2">
            <a:extLst>
              <a:ext uri="{FF2B5EF4-FFF2-40B4-BE49-F238E27FC236}">
                <a16:creationId xmlns:a16="http://schemas.microsoft.com/office/drawing/2014/main" id="{82A4C85D-632F-4298-8A83-453FA6EC6FD8}"/>
              </a:ext>
            </a:extLst>
          </p:cNvPr>
          <p:cNvSpPr>
            <a:spLocks noGrp="1"/>
          </p:cNvSpPr>
          <p:nvPr>
            <p:ph idx="1"/>
          </p:nvPr>
        </p:nvSpPr>
        <p:spPr>
          <a:xfrm>
            <a:off x="819509" y="2070339"/>
            <a:ext cx="10534291" cy="4106623"/>
          </a:xfrm>
        </p:spPr>
        <p:txBody>
          <a:bodyPr/>
          <a:lstStyle/>
          <a:p>
            <a:pPr algn="l"/>
            <a:r>
              <a:rPr lang="en-US" dirty="0">
                <a:solidFill>
                  <a:srgbClr val="292929"/>
                </a:solidFill>
                <a:latin typeface="charter"/>
              </a:rPr>
              <a:t>T</a:t>
            </a:r>
            <a:r>
              <a:rPr lang="en-US" b="0" i="0" dirty="0">
                <a:solidFill>
                  <a:srgbClr val="292929"/>
                </a:solidFill>
                <a:effectLst/>
                <a:latin typeface="charter"/>
              </a:rPr>
              <a:t>wo key questions have to be answered:</a:t>
            </a:r>
          </a:p>
          <a:p>
            <a:pPr marL="801688" lvl="1" indent="-344488">
              <a:buFont typeface="+mj-lt"/>
              <a:buAutoNum type="arabicPeriod"/>
            </a:pPr>
            <a:r>
              <a:rPr lang="en-US" b="0" i="0" dirty="0">
                <a:solidFill>
                  <a:srgbClr val="292929"/>
                </a:solidFill>
                <a:effectLst/>
                <a:latin typeface="charter"/>
              </a:rPr>
              <a:t>How can the entities of interest be presented to the model?</a:t>
            </a:r>
          </a:p>
          <a:p>
            <a:pPr marL="801688" lvl="1" indent="-344488">
              <a:buFont typeface="+mj-lt"/>
              <a:buAutoNum type="arabicPeriod"/>
            </a:pPr>
            <a:r>
              <a:rPr lang="en-US" b="0" i="0" dirty="0">
                <a:solidFill>
                  <a:srgbClr val="292929"/>
                </a:solidFill>
                <a:effectLst/>
                <a:latin typeface="charter"/>
              </a:rPr>
              <a:t>How can one extract a fixed-length relation representation from BERT’s output?</a:t>
            </a:r>
          </a:p>
          <a:p>
            <a:endParaRPr lang="en-IN" dirty="0"/>
          </a:p>
          <a:p>
            <a:endParaRPr lang="en-IN" dirty="0"/>
          </a:p>
        </p:txBody>
      </p:sp>
      <p:sp>
        <p:nvSpPr>
          <p:cNvPr id="4" name="TextBox 3">
            <a:extLst>
              <a:ext uri="{FF2B5EF4-FFF2-40B4-BE49-F238E27FC236}">
                <a16:creationId xmlns:a16="http://schemas.microsoft.com/office/drawing/2014/main" id="{16F1C503-6DF1-413C-83D4-16859A297D3D}"/>
              </a:ext>
            </a:extLst>
          </p:cNvPr>
          <p:cNvSpPr txBox="1"/>
          <p:nvPr/>
        </p:nvSpPr>
        <p:spPr>
          <a:xfrm>
            <a:off x="2529696" y="4248510"/>
            <a:ext cx="6094562" cy="461665"/>
          </a:xfrm>
          <a:prstGeom prst="rect">
            <a:avLst/>
          </a:prstGeom>
          <a:noFill/>
        </p:spPr>
        <p:txBody>
          <a:bodyPr wrap="square">
            <a:spAutoFit/>
          </a:bodyPr>
          <a:lstStyle/>
          <a:p>
            <a:pPr rtl="0">
              <a:spcBef>
                <a:spcPts val="0"/>
              </a:spcBef>
              <a:spcAft>
                <a:spcPts val="0"/>
              </a:spcAft>
            </a:pPr>
            <a:r>
              <a:rPr lang="en-US" sz="2400" b="0" i="1" u="none" strike="noStrike" dirty="0">
                <a:solidFill>
                  <a:srgbClr val="212529"/>
                </a:solidFill>
                <a:effectLst/>
              </a:rPr>
              <a:t>Barack Obama was born in Honolulu, Hawaii.</a:t>
            </a:r>
            <a:endParaRPr lang="en-US" sz="2400" b="0" i="1" dirty="0">
              <a:effectLst/>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8E0B33-8519-49D5-AA27-BC6B420EDF96}"/>
                  </a:ext>
                </a:extLst>
              </p14:cNvPr>
              <p14:cNvContentPartPr/>
              <p14:nvPr/>
            </p14:nvContentPartPr>
            <p14:xfrm>
              <a:off x="2757960" y="3317760"/>
              <a:ext cx="7934040" cy="2037960"/>
            </p14:xfrm>
          </p:contentPart>
        </mc:Choice>
        <mc:Fallback xmlns="">
          <p:pic>
            <p:nvPicPr>
              <p:cNvPr id="6" name="Ink 5">
                <a:extLst>
                  <a:ext uri="{FF2B5EF4-FFF2-40B4-BE49-F238E27FC236}">
                    <a16:creationId xmlns:a16="http://schemas.microsoft.com/office/drawing/2014/main" id="{F38E0B33-8519-49D5-AA27-BC6B420EDF96}"/>
                  </a:ext>
                </a:extLst>
              </p:cNvPr>
              <p:cNvPicPr/>
              <p:nvPr/>
            </p:nvPicPr>
            <p:blipFill>
              <a:blip r:embed="rId3"/>
              <a:stretch>
                <a:fillRect/>
              </a:stretch>
            </p:blipFill>
            <p:spPr>
              <a:xfrm>
                <a:off x="2748600" y="3308400"/>
                <a:ext cx="7952760" cy="2056680"/>
              </a:xfrm>
              <a:prstGeom prst="rect">
                <a:avLst/>
              </a:prstGeom>
            </p:spPr>
          </p:pic>
        </mc:Fallback>
      </mc:AlternateContent>
    </p:spTree>
    <p:extLst>
      <p:ext uri="{BB962C8B-B14F-4D97-AF65-F5344CB8AC3E}">
        <p14:creationId xmlns:p14="http://schemas.microsoft.com/office/powerpoint/2010/main" val="3703146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3F7A-17E3-4FF6-AE4A-171668037E23}"/>
              </a:ext>
            </a:extLst>
          </p:cNvPr>
          <p:cNvSpPr>
            <a:spLocks noGrp="1"/>
          </p:cNvSpPr>
          <p:nvPr>
            <p:ph type="title"/>
          </p:nvPr>
        </p:nvSpPr>
        <p:spPr/>
        <p:txBody>
          <a:bodyPr>
            <a:normAutofit/>
          </a:bodyPr>
          <a:lstStyle/>
          <a:p>
            <a:r>
              <a:rPr lang="en-US" dirty="0"/>
              <a:t>How can the entities of interest be presented to the model?</a:t>
            </a:r>
          </a:p>
        </p:txBody>
      </p:sp>
      <p:sp>
        <p:nvSpPr>
          <p:cNvPr id="3" name="Content Placeholder 2">
            <a:extLst>
              <a:ext uri="{FF2B5EF4-FFF2-40B4-BE49-F238E27FC236}">
                <a16:creationId xmlns:a16="http://schemas.microsoft.com/office/drawing/2014/main" id="{E76917C1-B27A-47A7-A898-E185859F0313}"/>
              </a:ext>
            </a:extLst>
          </p:cNvPr>
          <p:cNvSpPr>
            <a:spLocks noGrp="1"/>
          </p:cNvSpPr>
          <p:nvPr>
            <p:ph idx="1"/>
          </p:nvPr>
        </p:nvSpPr>
        <p:spPr>
          <a:xfrm>
            <a:off x="838200" y="1825625"/>
            <a:ext cx="10515600" cy="1081477"/>
          </a:xfrm>
        </p:spPr>
        <p:txBody>
          <a:bodyPr>
            <a:normAutofit/>
          </a:bodyPr>
          <a:lstStyle/>
          <a:p>
            <a:pPr marL="914400" lvl="1" indent="-457200">
              <a:buFont typeface="+mj-lt"/>
              <a:buAutoNum type="arabicPeriod"/>
            </a:pPr>
            <a:r>
              <a:rPr lang="en-US" sz="2000" b="0" i="0" dirty="0">
                <a:effectLst/>
              </a:rPr>
              <a:t>The easiest way is to apply the ostrich strategy and completely ignore it. This however raises problems in longer sentences with multiple entities as the model does not know about the entity combination for which it should extract the relation.</a:t>
            </a:r>
          </a:p>
          <a:p>
            <a:pPr marL="914400" lvl="1" indent="-457200">
              <a:buFont typeface="+mj-lt"/>
              <a:buAutoNum type="arabicPeriod"/>
            </a:pPr>
            <a:endParaRPr lang="en-US" sz="2000" dirty="0"/>
          </a:p>
          <a:p>
            <a:pPr marL="914400" lvl="1" indent="-457200">
              <a:buFont typeface="+mj-lt"/>
              <a:buAutoNum type="arabicPeriod"/>
            </a:pPr>
            <a:endParaRPr lang="en-US" sz="2000" b="0" i="0" dirty="0">
              <a:effectLst/>
            </a:endParaRPr>
          </a:p>
        </p:txBody>
      </p:sp>
      <p:pic>
        <p:nvPicPr>
          <p:cNvPr id="6" name="Picture 5">
            <a:extLst>
              <a:ext uri="{FF2B5EF4-FFF2-40B4-BE49-F238E27FC236}">
                <a16:creationId xmlns:a16="http://schemas.microsoft.com/office/drawing/2014/main" id="{5E9022FF-4F81-4EFC-9040-E47872C678BA}"/>
              </a:ext>
            </a:extLst>
          </p:cNvPr>
          <p:cNvPicPr>
            <a:picLocks noChangeAspect="1"/>
          </p:cNvPicPr>
          <p:nvPr/>
        </p:nvPicPr>
        <p:blipFill>
          <a:blip r:embed="rId2"/>
          <a:stretch>
            <a:fillRect/>
          </a:stretch>
        </p:blipFill>
        <p:spPr>
          <a:xfrm>
            <a:off x="3493698" y="3257590"/>
            <a:ext cx="4253720" cy="3072131"/>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2B0D3F6-14BC-4490-9BDA-DAFCEECDDC3A}"/>
                  </a:ext>
                </a:extLst>
              </p14:cNvPr>
              <p14:cNvContentPartPr/>
              <p14:nvPr/>
            </p14:nvContentPartPr>
            <p14:xfrm>
              <a:off x="4520520" y="5178960"/>
              <a:ext cx="1964520" cy="173880"/>
            </p14:xfrm>
          </p:contentPart>
        </mc:Choice>
        <mc:Fallback xmlns="">
          <p:pic>
            <p:nvPicPr>
              <p:cNvPr id="7" name="Ink 6">
                <a:extLst>
                  <a:ext uri="{FF2B5EF4-FFF2-40B4-BE49-F238E27FC236}">
                    <a16:creationId xmlns:a16="http://schemas.microsoft.com/office/drawing/2014/main" id="{32B0D3F6-14BC-4490-9BDA-DAFCEECDDC3A}"/>
                  </a:ext>
                </a:extLst>
              </p:cNvPr>
              <p:cNvPicPr/>
              <p:nvPr/>
            </p:nvPicPr>
            <p:blipFill>
              <a:blip r:embed="rId4"/>
              <a:stretch>
                <a:fillRect/>
              </a:stretch>
            </p:blipFill>
            <p:spPr>
              <a:xfrm>
                <a:off x="4511160" y="5169600"/>
                <a:ext cx="1983240" cy="192600"/>
              </a:xfrm>
              <a:prstGeom prst="rect">
                <a:avLst/>
              </a:prstGeom>
            </p:spPr>
          </p:pic>
        </mc:Fallback>
      </mc:AlternateContent>
    </p:spTree>
    <p:extLst>
      <p:ext uri="{BB962C8B-B14F-4D97-AF65-F5344CB8AC3E}">
        <p14:creationId xmlns:p14="http://schemas.microsoft.com/office/powerpoint/2010/main" val="855817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3F7A-17E3-4FF6-AE4A-171668037E23}"/>
              </a:ext>
            </a:extLst>
          </p:cNvPr>
          <p:cNvSpPr>
            <a:spLocks noGrp="1"/>
          </p:cNvSpPr>
          <p:nvPr>
            <p:ph type="title"/>
          </p:nvPr>
        </p:nvSpPr>
        <p:spPr/>
        <p:txBody>
          <a:bodyPr>
            <a:normAutofit/>
          </a:bodyPr>
          <a:lstStyle/>
          <a:p>
            <a:r>
              <a:rPr lang="en-US" dirty="0"/>
              <a:t>How can the entities of interest be presented to the model?</a:t>
            </a:r>
            <a:endParaRPr lang="en-IN" dirty="0"/>
          </a:p>
        </p:txBody>
      </p:sp>
      <p:sp>
        <p:nvSpPr>
          <p:cNvPr id="3" name="Content Placeholder 2">
            <a:extLst>
              <a:ext uri="{FF2B5EF4-FFF2-40B4-BE49-F238E27FC236}">
                <a16:creationId xmlns:a16="http://schemas.microsoft.com/office/drawing/2014/main" id="{E76917C1-B27A-47A7-A898-E185859F0313}"/>
              </a:ext>
            </a:extLst>
          </p:cNvPr>
          <p:cNvSpPr>
            <a:spLocks noGrp="1"/>
          </p:cNvSpPr>
          <p:nvPr>
            <p:ph idx="1"/>
          </p:nvPr>
        </p:nvSpPr>
        <p:spPr>
          <a:xfrm>
            <a:off x="838200" y="1825625"/>
            <a:ext cx="10515600" cy="2332307"/>
          </a:xfrm>
        </p:spPr>
        <p:txBody>
          <a:bodyPr>
            <a:normAutofit/>
          </a:bodyPr>
          <a:lstStyle/>
          <a:p>
            <a:pPr marL="914400" lvl="1" indent="-457200">
              <a:buFont typeface="+mj-lt"/>
              <a:buAutoNum type="arabicPeriod" startAt="2"/>
            </a:pPr>
            <a:r>
              <a:rPr lang="en-US" sz="2000" b="0" i="0" dirty="0">
                <a:effectLst/>
              </a:rPr>
              <a:t>The second approach is passing positional embeddings for each word in the sentence that serve as entity markers.</a:t>
            </a:r>
          </a:p>
        </p:txBody>
      </p:sp>
      <p:pic>
        <p:nvPicPr>
          <p:cNvPr id="6" name="Picture 5">
            <a:extLst>
              <a:ext uri="{FF2B5EF4-FFF2-40B4-BE49-F238E27FC236}">
                <a16:creationId xmlns:a16="http://schemas.microsoft.com/office/drawing/2014/main" id="{73C27229-5CDC-4A17-BA81-0D8DFAC4382F}"/>
              </a:ext>
            </a:extLst>
          </p:cNvPr>
          <p:cNvPicPr>
            <a:picLocks noChangeAspect="1"/>
          </p:cNvPicPr>
          <p:nvPr/>
        </p:nvPicPr>
        <p:blipFill>
          <a:blip r:embed="rId2"/>
          <a:stretch>
            <a:fillRect/>
          </a:stretch>
        </p:blipFill>
        <p:spPr>
          <a:xfrm>
            <a:off x="2803585" y="3077094"/>
            <a:ext cx="5968850" cy="314389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AB71843-D288-4CF5-B909-2B4DCE123398}"/>
                  </a:ext>
                </a:extLst>
              </p14:cNvPr>
              <p14:cNvContentPartPr/>
              <p14:nvPr/>
            </p14:nvContentPartPr>
            <p14:xfrm>
              <a:off x="4144680" y="5087520"/>
              <a:ext cx="3340080" cy="640080"/>
            </p14:xfrm>
          </p:contentPart>
        </mc:Choice>
        <mc:Fallback xmlns="">
          <p:pic>
            <p:nvPicPr>
              <p:cNvPr id="4" name="Ink 3">
                <a:extLst>
                  <a:ext uri="{FF2B5EF4-FFF2-40B4-BE49-F238E27FC236}">
                    <a16:creationId xmlns:a16="http://schemas.microsoft.com/office/drawing/2014/main" id="{DAB71843-D288-4CF5-B909-2B4DCE123398}"/>
                  </a:ext>
                </a:extLst>
              </p:cNvPr>
              <p:cNvPicPr/>
              <p:nvPr/>
            </p:nvPicPr>
            <p:blipFill>
              <a:blip r:embed="rId4"/>
              <a:stretch>
                <a:fillRect/>
              </a:stretch>
            </p:blipFill>
            <p:spPr>
              <a:xfrm>
                <a:off x="4135320" y="5078160"/>
                <a:ext cx="3358800" cy="658800"/>
              </a:xfrm>
              <a:prstGeom prst="rect">
                <a:avLst/>
              </a:prstGeom>
            </p:spPr>
          </p:pic>
        </mc:Fallback>
      </mc:AlternateContent>
    </p:spTree>
    <p:extLst>
      <p:ext uri="{BB962C8B-B14F-4D97-AF65-F5344CB8AC3E}">
        <p14:creationId xmlns:p14="http://schemas.microsoft.com/office/powerpoint/2010/main" val="393475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59B3-7600-4CC1-9B53-3BBDE1352C35}"/>
              </a:ext>
            </a:extLst>
          </p:cNvPr>
          <p:cNvSpPr>
            <a:spLocks noGrp="1"/>
          </p:cNvSpPr>
          <p:nvPr>
            <p:ph type="title"/>
          </p:nvPr>
        </p:nvSpPr>
        <p:spPr/>
        <p:txBody>
          <a:bodyPr/>
          <a:lstStyle/>
          <a:p>
            <a:r>
              <a:rPr lang="en-US" dirty="0"/>
              <a:t>Position Embedding</a:t>
            </a:r>
            <a:endParaRPr lang="en-IN" dirty="0"/>
          </a:p>
        </p:txBody>
      </p:sp>
      <p:sp>
        <p:nvSpPr>
          <p:cNvPr id="3" name="Content Placeholder 2">
            <a:extLst>
              <a:ext uri="{FF2B5EF4-FFF2-40B4-BE49-F238E27FC236}">
                <a16:creationId xmlns:a16="http://schemas.microsoft.com/office/drawing/2014/main" id="{3C1074CD-3C26-482B-9626-56E8309ED012}"/>
              </a:ext>
            </a:extLst>
          </p:cNvPr>
          <p:cNvSpPr>
            <a:spLocks noGrp="1"/>
          </p:cNvSpPr>
          <p:nvPr>
            <p:ph idx="1"/>
          </p:nvPr>
        </p:nvSpPr>
        <p:spPr>
          <a:xfrm>
            <a:off x="838200" y="1825625"/>
            <a:ext cx="10515600" cy="520760"/>
          </a:xfrm>
        </p:spPr>
        <p:txBody>
          <a:bodyPr/>
          <a:lstStyle/>
          <a:p>
            <a:r>
              <a:rPr lang="en-US" dirty="0"/>
              <a:t>Why Position Embedding matters?</a:t>
            </a:r>
            <a:endParaRPr lang="en-IN" dirty="0"/>
          </a:p>
        </p:txBody>
      </p:sp>
      <p:sp>
        <p:nvSpPr>
          <p:cNvPr id="6" name="Content Placeholder 2">
            <a:extLst>
              <a:ext uri="{FF2B5EF4-FFF2-40B4-BE49-F238E27FC236}">
                <a16:creationId xmlns:a16="http://schemas.microsoft.com/office/drawing/2014/main" id="{C10F9B0D-8F0D-4534-8849-50B25A680C9B}"/>
              </a:ext>
            </a:extLst>
          </p:cNvPr>
          <p:cNvSpPr txBox="1">
            <a:spLocks/>
          </p:cNvSpPr>
          <p:nvPr/>
        </p:nvSpPr>
        <p:spPr>
          <a:xfrm>
            <a:off x="1577196" y="3168620"/>
            <a:ext cx="10515600" cy="520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 though she did </a:t>
            </a:r>
            <a:r>
              <a:rPr lang="en-US" dirty="0">
                <a:solidFill>
                  <a:srgbClr val="C00000"/>
                </a:solidFill>
              </a:rPr>
              <a:t>not</a:t>
            </a:r>
            <a:r>
              <a:rPr lang="en-US" dirty="0"/>
              <a:t> win the match, she was satisfied </a:t>
            </a:r>
            <a:endParaRPr lang="en-IN" dirty="0"/>
          </a:p>
        </p:txBody>
      </p:sp>
      <p:sp>
        <p:nvSpPr>
          <p:cNvPr id="7" name="Content Placeholder 2">
            <a:extLst>
              <a:ext uri="{FF2B5EF4-FFF2-40B4-BE49-F238E27FC236}">
                <a16:creationId xmlns:a16="http://schemas.microsoft.com/office/drawing/2014/main" id="{DDCA0523-2B07-43BD-91FF-F1327B0BA691}"/>
              </a:ext>
            </a:extLst>
          </p:cNvPr>
          <p:cNvSpPr txBox="1">
            <a:spLocks/>
          </p:cNvSpPr>
          <p:nvPr/>
        </p:nvSpPr>
        <p:spPr>
          <a:xfrm>
            <a:off x="1577196" y="3976417"/>
            <a:ext cx="10515600" cy="520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 though she did win the match, she was </a:t>
            </a:r>
            <a:r>
              <a:rPr lang="en-US" dirty="0">
                <a:solidFill>
                  <a:srgbClr val="C00000"/>
                </a:solidFill>
              </a:rPr>
              <a:t>not </a:t>
            </a:r>
            <a:r>
              <a:rPr lang="en-US" dirty="0"/>
              <a:t>satisfied </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17A3074-8227-4BC1-99BF-91808B77DE3C}"/>
                  </a:ext>
                </a:extLst>
              </p14:cNvPr>
              <p14:cNvContentPartPr/>
              <p14:nvPr/>
            </p14:nvContentPartPr>
            <p14:xfrm>
              <a:off x="4824720" y="3187080"/>
              <a:ext cx="4089600" cy="1356840"/>
            </p14:xfrm>
          </p:contentPart>
        </mc:Choice>
        <mc:Fallback xmlns="">
          <p:pic>
            <p:nvPicPr>
              <p:cNvPr id="4" name="Ink 3">
                <a:extLst>
                  <a:ext uri="{FF2B5EF4-FFF2-40B4-BE49-F238E27FC236}">
                    <a16:creationId xmlns:a16="http://schemas.microsoft.com/office/drawing/2014/main" id="{417A3074-8227-4BC1-99BF-91808B77DE3C}"/>
                  </a:ext>
                </a:extLst>
              </p:cNvPr>
              <p:cNvPicPr/>
              <p:nvPr/>
            </p:nvPicPr>
            <p:blipFill>
              <a:blip r:embed="rId3"/>
              <a:stretch>
                <a:fillRect/>
              </a:stretch>
            </p:blipFill>
            <p:spPr>
              <a:xfrm>
                <a:off x="4815360" y="3177720"/>
                <a:ext cx="4108320" cy="1375560"/>
              </a:xfrm>
              <a:prstGeom prst="rect">
                <a:avLst/>
              </a:prstGeom>
            </p:spPr>
          </p:pic>
        </mc:Fallback>
      </mc:AlternateContent>
    </p:spTree>
    <p:extLst>
      <p:ext uri="{BB962C8B-B14F-4D97-AF65-F5344CB8AC3E}">
        <p14:creationId xmlns:p14="http://schemas.microsoft.com/office/powerpoint/2010/main" val="25353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3F7A-17E3-4FF6-AE4A-171668037E23}"/>
              </a:ext>
            </a:extLst>
          </p:cNvPr>
          <p:cNvSpPr>
            <a:spLocks noGrp="1"/>
          </p:cNvSpPr>
          <p:nvPr>
            <p:ph type="title"/>
          </p:nvPr>
        </p:nvSpPr>
        <p:spPr/>
        <p:txBody>
          <a:bodyPr>
            <a:normAutofit/>
          </a:bodyPr>
          <a:lstStyle/>
          <a:p>
            <a:r>
              <a:rPr lang="en-US" dirty="0"/>
              <a:t>How can the entities of interest be presented to the model?</a:t>
            </a:r>
            <a:endParaRPr lang="en-IN" dirty="0"/>
          </a:p>
        </p:txBody>
      </p:sp>
      <p:sp>
        <p:nvSpPr>
          <p:cNvPr id="3" name="Content Placeholder 2">
            <a:extLst>
              <a:ext uri="{FF2B5EF4-FFF2-40B4-BE49-F238E27FC236}">
                <a16:creationId xmlns:a16="http://schemas.microsoft.com/office/drawing/2014/main" id="{E76917C1-B27A-47A7-A898-E185859F0313}"/>
              </a:ext>
            </a:extLst>
          </p:cNvPr>
          <p:cNvSpPr>
            <a:spLocks noGrp="1"/>
          </p:cNvSpPr>
          <p:nvPr>
            <p:ph idx="1"/>
          </p:nvPr>
        </p:nvSpPr>
        <p:spPr>
          <a:xfrm>
            <a:off x="838200" y="1825625"/>
            <a:ext cx="10515600" cy="2332307"/>
          </a:xfrm>
        </p:spPr>
        <p:txBody>
          <a:bodyPr>
            <a:normAutofit/>
          </a:bodyPr>
          <a:lstStyle/>
          <a:p>
            <a:pPr marL="914400" lvl="1" indent="-457200">
              <a:buFont typeface="+mj-lt"/>
              <a:buAutoNum type="arabicPeriod" startAt="3"/>
            </a:pPr>
            <a:r>
              <a:rPr lang="en-US" sz="2000" b="0" i="0" dirty="0">
                <a:effectLst/>
              </a:rPr>
              <a:t>The final and best working approach is to wrap the entities of interest in entity marker icons so that the final sequence would look like this.</a:t>
            </a:r>
            <a:endParaRPr lang="en-IN" sz="2000" dirty="0"/>
          </a:p>
        </p:txBody>
      </p:sp>
      <p:pic>
        <p:nvPicPr>
          <p:cNvPr id="2050" name="Picture 2">
            <a:extLst>
              <a:ext uri="{FF2B5EF4-FFF2-40B4-BE49-F238E27FC236}">
                <a16:creationId xmlns:a16="http://schemas.microsoft.com/office/drawing/2014/main" id="{2984F5A8-4F16-4672-A6BD-FB8B06794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435" y="2638864"/>
            <a:ext cx="8091129" cy="31010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69E97FB-C00C-4DD0-BF60-01A718219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361" y="5356543"/>
            <a:ext cx="4940464" cy="306227"/>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168262-2BF7-4CBA-9064-8E23BB9C03B2}"/>
              </a:ext>
            </a:extLst>
          </p:cNvPr>
          <p:cNvPicPr>
            <a:picLocks noChangeAspect="1"/>
          </p:cNvPicPr>
          <p:nvPr/>
        </p:nvPicPr>
        <p:blipFill>
          <a:blip r:embed="rId4"/>
          <a:stretch>
            <a:fillRect/>
          </a:stretch>
        </p:blipFill>
        <p:spPr>
          <a:xfrm>
            <a:off x="630088" y="3282455"/>
            <a:ext cx="5295900" cy="295992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C99B28B-C199-46AD-961A-14ED72D9A38F}"/>
                  </a:ext>
                </a:extLst>
              </p14:cNvPr>
              <p14:cNvContentPartPr/>
              <p14:nvPr/>
            </p14:nvContentPartPr>
            <p14:xfrm>
              <a:off x="3357000" y="2955240"/>
              <a:ext cx="6070680" cy="1688040"/>
            </p14:xfrm>
          </p:contentPart>
        </mc:Choice>
        <mc:Fallback xmlns="">
          <p:pic>
            <p:nvPicPr>
              <p:cNvPr id="4" name="Ink 3">
                <a:extLst>
                  <a:ext uri="{FF2B5EF4-FFF2-40B4-BE49-F238E27FC236}">
                    <a16:creationId xmlns:a16="http://schemas.microsoft.com/office/drawing/2014/main" id="{9C99B28B-C199-46AD-961A-14ED72D9A38F}"/>
                  </a:ext>
                </a:extLst>
              </p:cNvPr>
              <p:cNvPicPr/>
              <p:nvPr/>
            </p:nvPicPr>
            <p:blipFill>
              <a:blip r:embed="rId6"/>
              <a:stretch>
                <a:fillRect/>
              </a:stretch>
            </p:blipFill>
            <p:spPr>
              <a:xfrm>
                <a:off x="3347640" y="2945880"/>
                <a:ext cx="6089400" cy="1706760"/>
              </a:xfrm>
              <a:prstGeom prst="rect">
                <a:avLst/>
              </a:prstGeom>
            </p:spPr>
          </p:pic>
        </mc:Fallback>
      </mc:AlternateContent>
    </p:spTree>
    <p:extLst>
      <p:ext uri="{BB962C8B-B14F-4D97-AF65-F5344CB8AC3E}">
        <p14:creationId xmlns:p14="http://schemas.microsoft.com/office/powerpoint/2010/main" val="3726910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EA8D-C00A-4EC6-86D6-4C96E92A97A0}"/>
              </a:ext>
            </a:extLst>
          </p:cNvPr>
          <p:cNvSpPr>
            <a:spLocks noGrp="1"/>
          </p:cNvSpPr>
          <p:nvPr>
            <p:ph type="title"/>
          </p:nvPr>
        </p:nvSpPr>
        <p:spPr/>
        <p:txBody>
          <a:bodyPr>
            <a:normAutofit/>
          </a:bodyPr>
          <a:lstStyle/>
          <a:p>
            <a:r>
              <a:rPr lang="en-US" b="0" i="0" dirty="0">
                <a:solidFill>
                  <a:srgbClr val="292929"/>
                </a:solidFill>
                <a:effectLst/>
                <a:latin typeface="charter"/>
              </a:rPr>
              <a:t>How to extract a fixed-length relation representation:</a:t>
            </a:r>
            <a:endParaRPr lang="en-IN" dirty="0"/>
          </a:p>
        </p:txBody>
      </p:sp>
      <p:sp>
        <p:nvSpPr>
          <p:cNvPr id="3" name="Content Placeholder 2">
            <a:extLst>
              <a:ext uri="{FF2B5EF4-FFF2-40B4-BE49-F238E27FC236}">
                <a16:creationId xmlns:a16="http://schemas.microsoft.com/office/drawing/2014/main" id="{CDE289F7-2148-4C90-923E-EB3613E1E39F}"/>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292929"/>
                </a:solidFill>
                <a:effectLst/>
                <a:latin typeface="charter"/>
              </a:rPr>
              <a:t>The first approach is fairly simple using the [CLS] token of BERT and adopt its embedding output h₀ as relation representation.</a:t>
            </a:r>
          </a:p>
        </p:txBody>
      </p:sp>
      <p:pic>
        <p:nvPicPr>
          <p:cNvPr id="6" name="Picture 5">
            <a:extLst>
              <a:ext uri="{FF2B5EF4-FFF2-40B4-BE49-F238E27FC236}">
                <a16:creationId xmlns:a16="http://schemas.microsoft.com/office/drawing/2014/main" id="{44EF0410-B42C-45B5-8AC9-8FA2072CA21D}"/>
              </a:ext>
            </a:extLst>
          </p:cNvPr>
          <p:cNvPicPr>
            <a:picLocks noChangeAspect="1"/>
          </p:cNvPicPr>
          <p:nvPr/>
        </p:nvPicPr>
        <p:blipFill>
          <a:blip r:embed="rId2"/>
          <a:stretch>
            <a:fillRect/>
          </a:stretch>
        </p:blipFill>
        <p:spPr>
          <a:xfrm>
            <a:off x="3907902" y="2929218"/>
            <a:ext cx="4253720" cy="3072131"/>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C0C1406-0E48-4C94-93B2-B21B80171DEA}"/>
                  </a:ext>
                </a:extLst>
              </p14:cNvPr>
              <p14:cNvContentPartPr/>
              <p14:nvPr/>
            </p14:nvContentPartPr>
            <p14:xfrm>
              <a:off x="4491720" y="2650680"/>
              <a:ext cx="6074640" cy="2647440"/>
            </p14:xfrm>
          </p:contentPart>
        </mc:Choice>
        <mc:Fallback xmlns="">
          <p:pic>
            <p:nvPicPr>
              <p:cNvPr id="4" name="Ink 3">
                <a:extLst>
                  <a:ext uri="{FF2B5EF4-FFF2-40B4-BE49-F238E27FC236}">
                    <a16:creationId xmlns:a16="http://schemas.microsoft.com/office/drawing/2014/main" id="{6C0C1406-0E48-4C94-93B2-B21B80171DEA}"/>
                  </a:ext>
                </a:extLst>
              </p:cNvPr>
              <p:cNvPicPr/>
              <p:nvPr/>
            </p:nvPicPr>
            <p:blipFill>
              <a:blip r:embed="rId4"/>
              <a:stretch>
                <a:fillRect/>
              </a:stretch>
            </p:blipFill>
            <p:spPr>
              <a:xfrm>
                <a:off x="4482360" y="2641320"/>
                <a:ext cx="6093360" cy="2666160"/>
              </a:xfrm>
              <a:prstGeom prst="rect">
                <a:avLst/>
              </a:prstGeom>
            </p:spPr>
          </p:pic>
        </mc:Fallback>
      </mc:AlternateContent>
    </p:spTree>
    <p:extLst>
      <p:ext uri="{BB962C8B-B14F-4D97-AF65-F5344CB8AC3E}">
        <p14:creationId xmlns:p14="http://schemas.microsoft.com/office/powerpoint/2010/main" val="3754364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EA8D-C00A-4EC6-86D6-4C96E92A97A0}"/>
              </a:ext>
            </a:extLst>
          </p:cNvPr>
          <p:cNvSpPr>
            <a:spLocks noGrp="1"/>
          </p:cNvSpPr>
          <p:nvPr>
            <p:ph type="title"/>
          </p:nvPr>
        </p:nvSpPr>
        <p:spPr/>
        <p:txBody>
          <a:bodyPr>
            <a:normAutofit/>
          </a:bodyPr>
          <a:lstStyle/>
          <a:p>
            <a:r>
              <a:rPr lang="en-US" b="0" i="0" dirty="0">
                <a:solidFill>
                  <a:srgbClr val="292929"/>
                </a:solidFill>
                <a:effectLst/>
                <a:latin typeface="charter"/>
              </a:rPr>
              <a:t>How to extract a fixed-length relation representation:</a:t>
            </a:r>
            <a:endParaRPr lang="en-IN" dirty="0"/>
          </a:p>
        </p:txBody>
      </p:sp>
      <p:sp>
        <p:nvSpPr>
          <p:cNvPr id="3" name="Content Placeholder 2">
            <a:extLst>
              <a:ext uri="{FF2B5EF4-FFF2-40B4-BE49-F238E27FC236}">
                <a16:creationId xmlns:a16="http://schemas.microsoft.com/office/drawing/2014/main" id="{CDE289F7-2148-4C90-923E-EB3613E1E39F}"/>
              </a:ext>
            </a:extLst>
          </p:cNvPr>
          <p:cNvSpPr>
            <a:spLocks noGrp="1"/>
          </p:cNvSpPr>
          <p:nvPr>
            <p:ph idx="1"/>
          </p:nvPr>
        </p:nvSpPr>
        <p:spPr/>
        <p:txBody>
          <a:bodyPr>
            <a:normAutofit/>
          </a:bodyPr>
          <a:lstStyle/>
          <a:p>
            <a:pPr algn="l">
              <a:buFont typeface="Arial" panose="020B0604020202020204" pitchFamily="34" charset="0"/>
              <a:buChar char="•"/>
            </a:pPr>
            <a:r>
              <a:rPr lang="en-US" sz="2400" b="0" i="0" dirty="0">
                <a:solidFill>
                  <a:srgbClr val="292929"/>
                </a:solidFill>
                <a:effectLst/>
                <a:latin typeface="charter"/>
              </a:rPr>
              <a:t>The second approach is to obtain the entity relation representation hᵣ by max pooling the final hidden layers corresponding to the tokens in each entity mention to get two embeddings hₑ₁=MAXPOOL([hᵢ…hⱼ₋₁]) and hₑ₂=MAXPOOL([hₖ…hₗ₋₁]) which will then be concatenated to form the final relation representation hᵣ.</a:t>
            </a:r>
          </a:p>
          <a:p>
            <a:pPr marL="0" indent="0">
              <a:buNone/>
            </a:pPr>
            <a:br>
              <a:rPr lang="en-US" dirty="0">
                <a:effectLst/>
              </a:rPr>
            </a:br>
            <a:endParaRPr lang="en-IN" dirty="0"/>
          </a:p>
        </p:txBody>
      </p:sp>
      <p:pic>
        <p:nvPicPr>
          <p:cNvPr id="4" name="Picture 3">
            <a:extLst>
              <a:ext uri="{FF2B5EF4-FFF2-40B4-BE49-F238E27FC236}">
                <a16:creationId xmlns:a16="http://schemas.microsoft.com/office/drawing/2014/main" id="{8FB2C6F5-CCC3-4CB0-A2CE-8D339643AD90}"/>
              </a:ext>
            </a:extLst>
          </p:cNvPr>
          <p:cNvPicPr>
            <a:picLocks noChangeAspect="1"/>
          </p:cNvPicPr>
          <p:nvPr/>
        </p:nvPicPr>
        <p:blipFill>
          <a:blip r:embed="rId2"/>
          <a:stretch>
            <a:fillRect/>
          </a:stretch>
        </p:blipFill>
        <p:spPr>
          <a:xfrm>
            <a:off x="3515669" y="3676985"/>
            <a:ext cx="5160662" cy="303274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C32F115-B149-421D-80B1-AE15A6DB76F3}"/>
                  </a:ext>
                </a:extLst>
              </p14:cNvPr>
              <p14:cNvContentPartPr/>
              <p14:nvPr/>
            </p14:nvContentPartPr>
            <p14:xfrm>
              <a:off x="1053000" y="2483280"/>
              <a:ext cx="10122120" cy="3601800"/>
            </p14:xfrm>
          </p:contentPart>
        </mc:Choice>
        <mc:Fallback xmlns="">
          <p:pic>
            <p:nvPicPr>
              <p:cNvPr id="6" name="Ink 5">
                <a:extLst>
                  <a:ext uri="{FF2B5EF4-FFF2-40B4-BE49-F238E27FC236}">
                    <a16:creationId xmlns:a16="http://schemas.microsoft.com/office/drawing/2014/main" id="{DC32F115-B149-421D-80B1-AE15A6DB76F3}"/>
                  </a:ext>
                </a:extLst>
              </p:cNvPr>
              <p:cNvPicPr/>
              <p:nvPr/>
            </p:nvPicPr>
            <p:blipFill>
              <a:blip r:embed="rId4"/>
              <a:stretch>
                <a:fillRect/>
              </a:stretch>
            </p:blipFill>
            <p:spPr>
              <a:xfrm>
                <a:off x="1043640" y="2473920"/>
                <a:ext cx="10140840" cy="3620520"/>
              </a:xfrm>
              <a:prstGeom prst="rect">
                <a:avLst/>
              </a:prstGeom>
            </p:spPr>
          </p:pic>
        </mc:Fallback>
      </mc:AlternateContent>
    </p:spTree>
    <p:extLst>
      <p:ext uri="{BB962C8B-B14F-4D97-AF65-F5344CB8AC3E}">
        <p14:creationId xmlns:p14="http://schemas.microsoft.com/office/powerpoint/2010/main" val="3602921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p55"/>
          <p:cNvPicPr preferRelativeResize="0"/>
          <p:nvPr/>
        </p:nvPicPr>
        <p:blipFill rotWithShape="1">
          <a:blip r:embed="rId3">
            <a:alphaModFix/>
          </a:blip>
          <a:srcRect/>
          <a:stretch/>
        </p:blipFill>
        <p:spPr>
          <a:xfrm>
            <a:off x="5175498" y="268600"/>
            <a:ext cx="6589036" cy="4014435"/>
          </a:xfrm>
          <a:prstGeom prst="rect">
            <a:avLst/>
          </a:prstGeom>
          <a:noFill/>
          <a:ln>
            <a:noFill/>
          </a:ln>
        </p:spPr>
      </p:pic>
      <p:sp>
        <p:nvSpPr>
          <p:cNvPr id="665" name="Google Shape;665;p55"/>
          <p:cNvSpPr txBox="1"/>
          <p:nvPr/>
        </p:nvSpPr>
        <p:spPr>
          <a:xfrm>
            <a:off x="286500" y="138500"/>
            <a:ext cx="4434000" cy="718170"/>
          </a:xfrm>
          <a:prstGeom prst="rect">
            <a:avLst/>
          </a:prstGeom>
          <a:noFill/>
          <a:ln>
            <a:noFill/>
          </a:ln>
        </p:spPr>
        <p:txBody>
          <a:bodyPr spcFirstLastPara="1" wrap="square" lIns="121900" tIns="121900" rIns="121900" bIns="121900" anchor="t" anchorCtr="0">
            <a:spAutoFit/>
          </a:bodyPr>
          <a:lstStyle/>
          <a:p>
            <a:r>
              <a:rPr lang="en-GB" sz="3067" b="1">
                <a:latin typeface="Calibri"/>
                <a:ea typeface="Calibri"/>
                <a:cs typeface="Calibri"/>
                <a:sym typeface="Calibri"/>
              </a:rPr>
              <a:t>Building your own NER</a:t>
            </a:r>
            <a:endParaRPr sz="3067" b="1">
              <a:latin typeface="Calibri"/>
              <a:ea typeface="Calibri"/>
              <a:cs typeface="Calibri"/>
              <a:sym typeface="Calibri"/>
            </a:endParaRPr>
          </a:p>
        </p:txBody>
      </p:sp>
      <p:sp>
        <p:nvSpPr>
          <p:cNvPr id="666" name="Google Shape;666;p55"/>
          <p:cNvSpPr/>
          <p:nvPr/>
        </p:nvSpPr>
        <p:spPr>
          <a:xfrm>
            <a:off x="286500" y="4572000"/>
            <a:ext cx="11738400" cy="2212000"/>
          </a:xfrm>
          <a:prstGeom prst="rect">
            <a:avLst/>
          </a:prstGeom>
          <a:noFill/>
          <a:ln w="9525" cap="flat" cmpd="sng">
            <a:solidFill>
              <a:schemeClr val="accent6"/>
            </a:solidFill>
            <a:prstDash val="solid"/>
            <a:round/>
            <a:headEnd type="none" w="sm" len="sm"/>
            <a:tailEnd type="none" w="sm" len="sm"/>
          </a:ln>
        </p:spPr>
        <p:txBody>
          <a:bodyPr spcFirstLastPara="1" wrap="square" lIns="91433" tIns="45700" rIns="91433" bIns="45700" anchor="ctr" anchorCtr="0">
            <a:noAutofit/>
          </a:bodyPr>
          <a:lstStyle/>
          <a:p>
            <a:pPr marL="609585" indent="-431789">
              <a:buSzPts val="1500"/>
              <a:buFont typeface="Calibri"/>
              <a:buChar char="●"/>
            </a:pPr>
            <a:r>
              <a:rPr lang="en-GB" sz="2000">
                <a:solidFill>
                  <a:srgbClr val="000000"/>
                </a:solidFill>
                <a:latin typeface="Calibri"/>
                <a:ea typeface="Calibri"/>
                <a:cs typeface="Calibri"/>
                <a:sym typeface="Calibri"/>
              </a:rPr>
              <a:t>O what O </a:t>
            </a:r>
            <a:r>
              <a:rPr lang="en-GB" sz="2000">
                <a:solidFill>
                  <a:schemeClr val="dk1"/>
                </a:solidFill>
                <a:latin typeface="Calibri"/>
                <a:ea typeface="Calibri"/>
                <a:cs typeface="Calibri"/>
                <a:sym typeface="Calibri"/>
              </a:rPr>
              <a:t>movies</a:t>
            </a:r>
            <a:r>
              <a:rPr lang="en-GB" sz="2000">
                <a:solidFill>
                  <a:srgbClr val="000000"/>
                </a:solidFill>
                <a:latin typeface="Calibri"/>
                <a:ea typeface="Calibri"/>
                <a:cs typeface="Calibri"/>
                <a:sym typeface="Calibri"/>
              </a:rPr>
              <a:t> O star O bruce</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r>
              <a:rPr lang="en-GB" sz="2000">
                <a:solidFill>
                  <a:srgbClr val="000000"/>
                </a:solidFill>
                <a:latin typeface="Calibri"/>
                <a:ea typeface="Calibri"/>
                <a:cs typeface="Calibri"/>
                <a:sym typeface="Calibri"/>
              </a:rPr>
              <a:t> willis </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endParaRPr sz="1467"/>
          </a:p>
          <a:p>
            <a:pPr marL="609585" indent="-423323">
              <a:buSzPts val="1400"/>
              <a:buFont typeface="Calibri"/>
              <a:buChar char="●"/>
            </a:pPr>
            <a:r>
              <a:rPr lang="en-GB" sz="2000">
                <a:solidFill>
                  <a:srgbClr val="000000"/>
                </a:solidFill>
                <a:latin typeface="Calibri"/>
                <a:ea typeface="Calibri"/>
                <a:cs typeface="Calibri"/>
                <a:sym typeface="Calibri"/>
              </a:rPr>
              <a:t>O show O me</a:t>
            </a:r>
            <a:r>
              <a:rPr lang="en-GB" sz="1867">
                <a:solidFill>
                  <a:schemeClr val="dk1"/>
                </a:solidFill>
                <a:latin typeface="Calibri"/>
                <a:ea typeface="Calibri"/>
                <a:cs typeface="Calibri"/>
                <a:sym typeface="Calibri"/>
              </a:rPr>
              <a:t>star </a:t>
            </a:r>
            <a:r>
              <a:rPr lang="en-GB" sz="2000">
                <a:solidFill>
                  <a:srgbClr val="000000"/>
                </a:solidFill>
                <a:latin typeface="Calibri"/>
                <a:ea typeface="Calibri"/>
                <a:cs typeface="Calibri"/>
                <a:sym typeface="Calibri"/>
              </a:rPr>
              <a:t> O films O with drew </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 </a:t>
            </a:r>
            <a:r>
              <a:rPr lang="en-GB" sz="2000">
                <a:solidFill>
                  <a:srgbClr val="000000"/>
                </a:solidFill>
                <a:latin typeface="Calibri"/>
                <a:ea typeface="Calibri"/>
                <a:cs typeface="Calibri"/>
                <a:sym typeface="Calibri"/>
              </a:rPr>
              <a:t>barrymore</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r>
              <a:rPr lang="en-GB" sz="2000">
                <a:solidFill>
                  <a:schemeClr val="dk1"/>
                </a:solidFill>
                <a:latin typeface="Calibri"/>
                <a:ea typeface="Calibri"/>
                <a:cs typeface="Calibri"/>
                <a:sym typeface="Calibri"/>
              </a:rPr>
              <a:t> </a:t>
            </a:r>
            <a:r>
              <a:rPr lang="en-GB" sz="2000">
                <a:solidFill>
                  <a:srgbClr val="000000"/>
                </a:solidFill>
                <a:latin typeface="Calibri"/>
                <a:ea typeface="Calibri"/>
                <a:cs typeface="Calibri"/>
                <a:sym typeface="Calibri"/>
              </a:rPr>
              <a:t> O from O the 1980s </a:t>
            </a:r>
            <a:r>
              <a:rPr lang="en-GB" sz="2000">
                <a:solidFill>
                  <a:schemeClr val="accent2"/>
                </a:solidFill>
                <a:latin typeface="Calibri"/>
                <a:ea typeface="Calibri"/>
                <a:cs typeface="Calibri"/>
                <a:sym typeface="Calibri"/>
              </a:rPr>
              <a:t>\YEAR</a:t>
            </a:r>
            <a:r>
              <a:rPr lang="en-GB" sz="2000">
                <a:solidFill>
                  <a:schemeClr val="dk1"/>
                </a:solidFill>
                <a:latin typeface="Calibri"/>
                <a:ea typeface="Calibri"/>
                <a:cs typeface="Calibri"/>
                <a:sym typeface="Calibri"/>
              </a:rPr>
              <a:t> </a:t>
            </a:r>
            <a:endParaRPr sz="1467"/>
          </a:p>
          <a:p>
            <a:pPr marL="609585" indent="-431789">
              <a:buSzPts val="1500"/>
              <a:buFont typeface="Calibri"/>
              <a:buChar char="●"/>
            </a:pPr>
            <a:r>
              <a:rPr lang="en-GB" sz="2000">
                <a:solidFill>
                  <a:srgbClr val="000000"/>
                </a:solidFill>
                <a:latin typeface="Calibri"/>
                <a:ea typeface="Calibri"/>
                <a:cs typeface="Calibri"/>
                <a:sym typeface="Calibri"/>
              </a:rPr>
              <a:t>O find O me O all O of O the O movies O that O starred harold</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r>
              <a:rPr lang="en-GB" sz="2000">
                <a:solidFill>
                  <a:schemeClr val="dk1"/>
                </a:solidFill>
                <a:latin typeface="Calibri"/>
                <a:ea typeface="Calibri"/>
                <a:cs typeface="Calibri"/>
                <a:sym typeface="Calibri"/>
              </a:rPr>
              <a:t> </a:t>
            </a:r>
            <a:r>
              <a:rPr lang="en-GB" sz="2000">
                <a:solidFill>
                  <a:srgbClr val="000000"/>
                </a:solidFill>
                <a:latin typeface="Calibri"/>
                <a:ea typeface="Calibri"/>
                <a:cs typeface="Calibri"/>
                <a:sym typeface="Calibri"/>
              </a:rPr>
              <a:t> ramis</a:t>
            </a:r>
            <a:r>
              <a:rPr lang="en-GB" sz="2000">
                <a:solidFill>
                  <a:schemeClr val="dk1"/>
                </a:solidFill>
                <a:latin typeface="Calibri"/>
                <a:ea typeface="Calibri"/>
                <a:cs typeface="Calibri"/>
                <a:sym typeface="Calibri"/>
              </a:rPr>
              <a:t> </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r>
              <a:rPr lang="en-GB" sz="2000">
                <a:solidFill>
                  <a:srgbClr val="000000"/>
                </a:solidFill>
                <a:latin typeface="Calibri"/>
                <a:ea typeface="Calibri"/>
                <a:cs typeface="Calibri"/>
                <a:sym typeface="Calibri"/>
              </a:rPr>
              <a:t> O and  bill</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r>
              <a:rPr lang="en-GB" sz="2000">
                <a:solidFill>
                  <a:srgbClr val="000000"/>
                </a:solidFill>
                <a:latin typeface="Calibri"/>
                <a:ea typeface="Calibri"/>
                <a:cs typeface="Calibri"/>
                <a:sym typeface="Calibri"/>
              </a:rPr>
              <a:t> murray </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endParaRPr sz="1467"/>
          </a:p>
          <a:p>
            <a:pPr marL="609585" indent="-431789">
              <a:buClr>
                <a:srgbClr val="000000"/>
              </a:buClr>
              <a:buSzPts val="1500"/>
              <a:buFont typeface="Calibri"/>
              <a:buChar char="●"/>
            </a:pPr>
            <a:r>
              <a:rPr lang="en-GB" sz="2000">
                <a:solidFill>
                  <a:srgbClr val="000000"/>
                </a:solidFill>
                <a:latin typeface="Calibri"/>
                <a:ea typeface="Calibri"/>
                <a:cs typeface="Calibri"/>
                <a:sym typeface="Calibri"/>
              </a:rPr>
              <a:t>O find O me O a O movie O with O a O quote O about O baseball O in O it </a:t>
            </a:r>
            <a:endParaRPr sz="1467"/>
          </a:p>
          <a:p>
            <a:pPr marL="609585" indent="-431789">
              <a:buSzPts val="1500"/>
              <a:buFont typeface="Calibri"/>
              <a:buChar char="●"/>
            </a:pPr>
            <a:r>
              <a:rPr lang="en-GB" sz="2000">
                <a:solidFill>
                  <a:srgbClr val="000000"/>
                </a:solidFill>
                <a:latin typeface="Calibri"/>
                <a:ea typeface="Calibri"/>
                <a:cs typeface="Calibri"/>
                <a:sym typeface="Calibri"/>
              </a:rPr>
              <a:t>O what O movies O have mississippi</a:t>
            </a:r>
            <a:r>
              <a:rPr lang="en-GB" sz="2000">
                <a:solidFill>
                  <a:srgbClr val="00B0F0"/>
                </a:solidFill>
                <a:latin typeface="Calibri"/>
                <a:ea typeface="Calibri"/>
                <a:cs typeface="Calibri"/>
                <a:sym typeface="Calibri"/>
              </a:rPr>
              <a:t>\TITLE</a:t>
            </a:r>
            <a:r>
              <a:rPr lang="en-GB" sz="2000">
                <a:solidFill>
                  <a:srgbClr val="000000"/>
                </a:solidFill>
                <a:latin typeface="Calibri"/>
                <a:ea typeface="Calibri"/>
                <a:cs typeface="Calibri"/>
                <a:sym typeface="Calibri"/>
              </a:rPr>
              <a:t> O in O the O title</a:t>
            </a:r>
            <a:r>
              <a:rPr lang="en-GB" sz="2000">
                <a:solidFill>
                  <a:schemeClr val="dk1"/>
                </a:solidFill>
                <a:latin typeface="Calibri"/>
                <a:ea typeface="Calibri"/>
                <a:cs typeface="Calibri"/>
                <a:sym typeface="Calibri"/>
              </a:rPr>
              <a:t> </a:t>
            </a:r>
            <a:endParaRPr sz="1467"/>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A37500A-DE1E-FADE-E66A-15D0D68A2FD5}"/>
                  </a:ext>
                </a:extLst>
              </p14:cNvPr>
              <p14:cNvContentPartPr/>
              <p14:nvPr/>
            </p14:nvContentPartPr>
            <p14:xfrm>
              <a:off x="4912200" y="3088800"/>
              <a:ext cx="4071600" cy="1401480"/>
            </p14:xfrm>
          </p:contentPart>
        </mc:Choice>
        <mc:Fallback xmlns="">
          <p:pic>
            <p:nvPicPr>
              <p:cNvPr id="2" name="Ink 1">
                <a:extLst>
                  <a:ext uri="{FF2B5EF4-FFF2-40B4-BE49-F238E27FC236}">
                    <a16:creationId xmlns:a16="http://schemas.microsoft.com/office/drawing/2014/main" id="{7A37500A-DE1E-FADE-E66A-15D0D68A2FD5}"/>
                  </a:ext>
                </a:extLst>
              </p:cNvPr>
              <p:cNvPicPr/>
              <p:nvPr/>
            </p:nvPicPr>
            <p:blipFill>
              <a:blip r:embed="rId5"/>
              <a:stretch>
                <a:fillRect/>
              </a:stretch>
            </p:blipFill>
            <p:spPr>
              <a:xfrm>
                <a:off x="4902840" y="3079440"/>
                <a:ext cx="4090320" cy="142020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EA8D-C00A-4EC6-86D6-4C96E92A97A0}"/>
              </a:ext>
            </a:extLst>
          </p:cNvPr>
          <p:cNvSpPr>
            <a:spLocks noGrp="1"/>
          </p:cNvSpPr>
          <p:nvPr>
            <p:ph type="title"/>
          </p:nvPr>
        </p:nvSpPr>
        <p:spPr/>
        <p:txBody>
          <a:bodyPr>
            <a:normAutofit/>
          </a:bodyPr>
          <a:lstStyle/>
          <a:p>
            <a:r>
              <a:rPr lang="en-US" b="0" i="0" dirty="0">
                <a:solidFill>
                  <a:srgbClr val="292929"/>
                </a:solidFill>
                <a:effectLst/>
                <a:latin typeface="charter"/>
              </a:rPr>
              <a:t>How to extract a fixed-length relation representation:</a:t>
            </a:r>
            <a:endParaRPr lang="en-IN" dirty="0"/>
          </a:p>
        </p:txBody>
      </p:sp>
      <p:sp>
        <p:nvSpPr>
          <p:cNvPr id="3" name="Content Placeholder 2">
            <a:extLst>
              <a:ext uri="{FF2B5EF4-FFF2-40B4-BE49-F238E27FC236}">
                <a16:creationId xmlns:a16="http://schemas.microsoft.com/office/drawing/2014/main" id="{CDE289F7-2148-4C90-923E-EB3613E1E39F}"/>
              </a:ext>
            </a:extLst>
          </p:cNvPr>
          <p:cNvSpPr>
            <a:spLocks noGrp="1"/>
          </p:cNvSpPr>
          <p:nvPr>
            <p:ph idx="1"/>
          </p:nvPr>
        </p:nvSpPr>
        <p:spPr>
          <a:xfrm>
            <a:off x="838200" y="1825625"/>
            <a:ext cx="10515600" cy="1115983"/>
          </a:xfrm>
        </p:spPr>
        <p:txBody>
          <a:bodyPr>
            <a:normAutofit/>
          </a:bodyPr>
          <a:lstStyle/>
          <a:p>
            <a:pPr algn="l">
              <a:buFont typeface="Arial" panose="020B0604020202020204" pitchFamily="34" charset="0"/>
              <a:buChar char="•"/>
            </a:pPr>
            <a:r>
              <a:rPr lang="en-US" sz="2000" b="0" i="0" dirty="0">
                <a:solidFill>
                  <a:srgbClr val="292929"/>
                </a:solidFill>
                <a:effectLst/>
                <a:latin typeface="charter"/>
              </a:rPr>
              <a:t>Finally, the authors propose an approach they refer to as </a:t>
            </a:r>
            <a:r>
              <a:rPr lang="en-US" sz="2000" b="0" i="1" dirty="0">
                <a:solidFill>
                  <a:srgbClr val="292929"/>
                </a:solidFill>
                <a:effectLst/>
                <a:latin typeface="charter"/>
              </a:rPr>
              <a:t>Entity Start State.</a:t>
            </a:r>
            <a:r>
              <a:rPr lang="en-US" sz="2000" b="0" i="0" dirty="0">
                <a:solidFill>
                  <a:srgbClr val="292929"/>
                </a:solidFill>
                <a:effectLst/>
                <a:latin typeface="charter"/>
              </a:rPr>
              <a:t> </a:t>
            </a:r>
          </a:p>
          <a:p>
            <a:pPr algn="l">
              <a:buFont typeface="Arial" panose="020B0604020202020204" pitchFamily="34" charset="0"/>
              <a:buChar char="•"/>
            </a:pPr>
            <a:r>
              <a:rPr lang="en-US" sz="2000" b="0" i="0" dirty="0">
                <a:solidFill>
                  <a:srgbClr val="292929"/>
                </a:solidFill>
                <a:effectLst/>
                <a:latin typeface="charter"/>
              </a:rPr>
              <a:t>The approach is pretty straightforward, it just concatenates the final hidden states of the Entity start tokens E1ₛ and E2ₛ. </a:t>
            </a:r>
            <a:endParaRPr lang="en-IN" dirty="0"/>
          </a:p>
        </p:txBody>
      </p:sp>
      <p:sp>
        <p:nvSpPr>
          <p:cNvPr id="5" name="TextBox 4">
            <a:extLst>
              <a:ext uri="{FF2B5EF4-FFF2-40B4-BE49-F238E27FC236}">
                <a16:creationId xmlns:a16="http://schemas.microsoft.com/office/drawing/2014/main" id="{24EB46FD-36D8-4C37-BC57-558469CBC103}"/>
              </a:ext>
            </a:extLst>
          </p:cNvPr>
          <p:cNvSpPr txBox="1"/>
          <p:nvPr/>
        </p:nvSpPr>
        <p:spPr>
          <a:xfrm>
            <a:off x="838200" y="5703586"/>
            <a:ext cx="10720477" cy="923330"/>
          </a:xfrm>
          <a:prstGeom prst="rect">
            <a:avLst/>
          </a:prstGeom>
          <a:noFill/>
        </p:spPr>
        <p:txBody>
          <a:bodyPr wrap="square">
            <a:spAutoFit/>
          </a:bodyPr>
          <a:lstStyle/>
          <a:p>
            <a:pPr algn="l"/>
            <a:r>
              <a:rPr lang="en-US" sz="1800" b="0" i="0" dirty="0">
                <a:solidFill>
                  <a:srgbClr val="292929"/>
                </a:solidFill>
                <a:effectLst/>
                <a:latin typeface="charter"/>
              </a:rPr>
              <a:t>Note: this approach can only be applied if one uses the entity markers to solve the first problem. The image below depicts the different approaches of defining an architecture that is able to learn relation representations of two entities given a sequential input.</a:t>
            </a:r>
          </a:p>
        </p:txBody>
      </p:sp>
      <p:pic>
        <p:nvPicPr>
          <p:cNvPr id="7" name="Picture 6">
            <a:extLst>
              <a:ext uri="{FF2B5EF4-FFF2-40B4-BE49-F238E27FC236}">
                <a16:creationId xmlns:a16="http://schemas.microsoft.com/office/drawing/2014/main" id="{FFCD5F62-9264-4459-AA9B-22671644FB9C}"/>
              </a:ext>
            </a:extLst>
          </p:cNvPr>
          <p:cNvPicPr>
            <a:picLocks noChangeAspect="1"/>
          </p:cNvPicPr>
          <p:nvPr/>
        </p:nvPicPr>
        <p:blipFill>
          <a:blip r:embed="rId2"/>
          <a:stretch>
            <a:fillRect/>
          </a:stretch>
        </p:blipFill>
        <p:spPr>
          <a:xfrm>
            <a:off x="0" y="3356812"/>
            <a:ext cx="12192000" cy="181803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50A0E9D-BBEF-4311-A8FE-E21E93F02158}"/>
                  </a:ext>
                </a:extLst>
              </p14:cNvPr>
              <p14:cNvContentPartPr/>
              <p14:nvPr/>
            </p14:nvContentPartPr>
            <p14:xfrm>
              <a:off x="571320" y="3254400"/>
              <a:ext cx="11443320" cy="2112480"/>
            </p14:xfrm>
          </p:contentPart>
        </mc:Choice>
        <mc:Fallback xmlns="">
          <p:pic>
            <p:nvPicPr>
              <p:cNvPr id="4" name="Ink 3">
                <a:extLst>
                  <a:ext uri="{FF2B5EF4-FFF2-40B4-BE49-F238E27FC236}">
                    <a16:creationId xmlns:a16="http://schemas.microsoft.com/office/drawing/2014/main" id="{B50A0E9D-BBEF-4311-A8FE-E21E93F02158}"/>
                  </a:ext>
                </a:extLst>
              </p:cNvPr>
              <p:cNvPicPr/>
              <p:nvPr/>
            </p:nvPicPr>
            <p:blipFill>
              <a:blip r:embed="rId4"/>
              <a:stretch>
                <a:fillRect/>
              </a:stretch>
            </p:blipFill>
            <p:spPr>
              <a:xfrm>
                <a:off x="561960" y="3245040"/>
                <a:ext cx="11462040" cy="2131200"/>
              </a:xfrm>
              <a:prstGeom prst="rect">
                <a:avLst/>
              </a:prstGeom>
            </p:spPr>
          </p:pic>
        </mc:Fallback>
      </mc:AlternateContent>
    </p:spTree>
    <p:extLst>
      <p:ext uri="{BB962C8B-B14F-4D97-AF65-F5344CB8AC3E}">
        <p14:creationId xmlns:p14="http://schemas.microsoft.com/office/powerpoint/2010/main" val="11857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F1DF-C1D8-4D30-9249-796255F2C35C}"/>
              </a:ext>
            </a:extLst>
          </p:cNvPr>
          <p:cNvSpPr>
            <a:spLocks noGrp="1"/>
          </p:cNvSpPr>
          <p:nvPr>
            <p:ph type="title"/>
          </p:nvPr>
        </p:nvSpPr>
        <p:spPr/>
        <p:txBody>
          <a:bodyPr/>
          <a:lstStyle/>
          <a:p>
            <a:r>
              <a:rPr lang="en-US" dirty="0"/>
              <a:t>Illustration of losses used in our models</a:t>
            </a:r>
            <a:endParaRPr lang="en-IN" dirty="0"/>
          </a:p>
        </p:txBody>
      </p:sp>
      <p:pic>
        <p:nvPicPr>
          <p:cNvPr id="5" name="Content Placeholder 4">
            <a:extLst>
              <a:ext uri="{FF2B5EF4-FFF2-40B4-BE49-F238E27FC236}">
                <a16:creationId xmlns:a16="http://schemas.microsoft.com/office/drawing/2014/main" id="{F0D8B33F-CB6C-4296-A368-D568DA2F75C7}"/>
              </a:ext>
            </a:extLst>
          </p:cNvPr>
          <p:cNvPicPr>
            <a:picLocks noGrp="1" noChangeAspect="1"/>
          </p:cNvPicPr>
          <p:nvPr>
            <p:ph idx="1"/>
          </p:nvPr>
        </p:nvPicPr>
        <p:blipFill>
          <a:blip r:embed="rId2"/>
          <a:stretch>
            <a:fillRect/>
          </a:stretch>
        </p:blipFill>
        <p:spPr>
          <a:xfrm>
            <a:off x="1405926" y="1486963"/>
            <a:ext cx="9086850" cy="3286125"/>
          </a:xfrm>
        </p:spPr>
      </p:pic>
      <p:sp>
        <p:nvSpPr>
          <p:cNvPr id="7" name="TextBox 6">
            <a:extLst>
              <a:ext uri="{FF2B5EF4-FFF2-40B4-BE49-F238E27FC236}">
                <a16:creationId xmlns:a16="http://schemas.microsoft.com/office/drawing/2014/main" id="{458AC35F-8911-4FCA-AEB6-9E11226BC7B0}"/>
              </a:ext>
            </a:extLst>
          </p:cNvPr>
          <p:cNvSpPr txBox="1"/>
          <p:nvPr/>
        </p:nvSpPr>
        <p:spPr>
          <a:xfrm>
            <a:off x="1477272" y="5433261"/>
            <a:ext cx="9530033" cy="923330"/>
          </a:xfrm>
          <a:prstGeom prst="rect">
            <a:avLst/>
          </a:prstGeom>
          <a:noFill/>
        </p:spPr>
        <p:txBody>
          <a:bodyPr wrap="square">
            <a:spAutoFit/>
          </a:bodyPr>
          <a:lstStyle/>
          <a:p>
            <a:r>
              <a:rPr lang="en-US" dirty="0"/>
              <a:t>The left figure depicts a model suitable for supervised training, where the model is expected to classify over a predefined dictionary of relation types. The figure on the right depicts a pairwise similarity loss used for few-shot classification task. </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D11B0BE-A3FE-4FC4-9DDD-2E8DBA1AD469}"/>
                  </a:ext>
                </a:extLst>
              </p14:cNvPr>
              <p14:cNvContentPartPr/>
              <p14:nvPr/>
            </p14:nvContentPartPr>
            <p14:xfrm>
              <a:off x="4677840" y="2561400"/>
              <a:ext cx="463680" cy="663120"/>
            </p14:xfrm>
          </p:contentPart>
        </mc:Choice>
        <mc:Fallback xmlns="">
          <p:pic>
            <p:nvPicPr>
              <p:cNvPr id="3" name="Ink 2">
                <a:extLst>
                  <a:ext uri="{FF2B5EF4-FFF2-40B4-BE49-F238E27FC236}">
                    <a16:creationId xmlns:a16="http://schemas.microsoft.com/office/drawing/2014/main" id="{FD11B0BE-A3FE-4FC4-9DDD-2E8DBA1AD469}"/>
                  </a:ext>
                </a:extLst>
              </p:cNvPr>
              <p:cNvPicPr/>
              <p:nvPr/>
            </p:nvPicPr>
            <p:blipFill>
              <a:blip r:embed="rId4"/>
              <a:stretch>
                <a:fillRect/>
              </a:stretch>
            </p:blipFill>
            <p:spPr>
              <a:xfrm>
                <a:off x="4668480" y="2552040"/>
                <a:ext cx="482400" cy="681840"/>
              </a:xfrm>
              <a:prstGeom prst="rect">
                <a:avLst/>
              </a:prstGeom>
            </p:spPr>
          </p:pic>
        </mc:Fallback>
      </mc:AlternateContent>
    </p:spTree>
    <p:extLst>
      <p:ext uri="{BB962C8B-B14F-4D97-AF65-F5344CB8AC3E}">
        <p14:creationId xmlns:p14="http://schemas.microsoft.com/office/powerpoint/2010/main" val="39342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8704-3CF5-4094-A0B7-0A00A79FA03D}"/>
              </a:ext>
            </a:extLst>
          </p:cNvPr>
          <p:cNvSpPr>
            <a:spLocks noGrp="1"/>
          </p:cNvSpPr>
          <p:nvPr>
            <p:ph type="title"/>
          </p:nvPr>
        </p:nvSpPr>
        <p:spPr/>
        <p:txBody>
          <a:bodyPr/>
          <a:lstStyle/>
          <a:p>
            <a:r>
              <a:rPr lang="en-IN" dirty="0"/>
              <a:t>Introducing Blanks</a:t>
            </a:r>
          </a:p>
        </p:txBody>
      </p:sp>
      <p:sp>
        <p:nvSpPr>
          <p:cNvPr id="3" name="Content Placeholder 2">
            <a:extLst>
              <a:ext uri="{FF2B5EF4-FFF2-40B4-BE49-F238E27FC236}">
                <a16:creationId xmlns:a16="http://schemas.microsoft.com/office/drawing/2014/main" id="{9934C51A-88F3-44F2-A958-59FA98626C55}"/>
              </a:ext>
            </a:extLst>
          </p:cNvPr>
          <p:cNvSpPr>
            <a:spLocks noGrp="1"/>
          </p:cNvSpPr>
          <p:nvPr>
            <p:ph idx="1"/>
          </p:nvPr>
        </p:nvSpPr>
        <p:spPr>
          <a:xfrm>
            <a:off x="838200" y="1825626"/>
            <a:ext cx="10515600" cy="1603374"/>
          </a:xfrm>
        </p:spPr>
        <p:txBody>
          <a:bodyPr>
            <a:normAutofit/>
          </a:bodyPr>
          <a:lstStyle/>
          <a:p>
            <a:pPr algn="l"/>
            <a:r>
              <a:rPr lang="en-US" sz="2000" b="0" i="0" dirty="0">
                <a:solidFill>
                  <a:srgbClr val="292929"/>
                </a:solidFill>
                <a:effectLst/>
                <a:latin typeface="charter"/>
              </a:rPr>
              <a:t>We’re able to train a relation extractor on pre-labeled data. </a:t>
            </a:r>
          </a:p>
          <a:p>
            <a:pPr algn="l"/>
            <a:r>
              <a:rPr lang="en-US" sz="2000" b="0" i="0" dirty="0">
                <a:solidFill>
                  <a:srgbClr val="292929"/>
                </a:solidFill>
                <a:effectLst/>
                <a:latin typeface="charter"/>
              </a:rPr>
              <a:t>However, finding a labeled dataset that has the necessary size is hard, so we need to find a way to train the model on an unlabeled dataset. </a:t>
            </a:r>
          </a:p>
          <a:p>
            <a:pPr algn="l"/>
            <a:r>
              <a:rPr lang="en-US" sz="2000" b="0" i="0" dirty="0">
                <a:solidFill>
                  <a:srgbClr val="292929"/>
                </a:solidFill>
                <a:effectLst/>
                <a:latin typeface="charter"/>
              </a:rPr>
              <a:t>To get to that point one has to make a few assumptions:</a:t>
            </a:r>
          </a:p>
        </p:txBody>
      </p:sp>
      <p:sp>
        <p:nvSpPr>
          <p:cNvPr id="5" name="TextBox 4">
            <a:extLst>
              <a:ext uri="{FF2B5EF4-FFF2-40B4-BE49-F238E27FC236}">
                <a16:creationId xmlns:a16="http://schemas.microsoft.com/office/drawing/2014/main" id="{A554B4D0-2B5E-401A-ACBF-1D67C22DBB06}"/>
              </a:ext>
            </a:extLst>
          </p:cNvPr>
          <p:cNvSpPr txBox="1"/>
          <p:nvPr/>
        </p:nvSpPr>
        <p:spPr>
          <a:xfrm>
            <a:off x="1641174" y="3882702"/>
            <a:ext cx="7994531" cy="1200329"/>
          </a:xfrm>
          <a:prstGeom prst="rect">
            <a:avLst/>
          </a:prstGeom>
          <a:noFill/>
        </p:spPr>
        <p:txBody>
          <a:bodyPr wrap="square">
            <a:spAutoFit/>
          </a:bodyPr>
          <a:lstStyle/>
          <a:p>
            <a:pPr marL="0" lvl="1"/>
            <a:r>
              <a:rPr lang="en-US" sz="2400" b="0" i="1" dirty="0">
                <a:solidFill>
                  <a:srgbClr val="292929"/>
                </a:solidFill>
                <a:effectLst/>
                <a:latin typeface="charter"/>
              </a:rPr>
              <a:t>For any pair of relation statement r and t, the inner product </a:t>
            </a:r>
            <a:r>
              <a:rPr lang="en-US" sz="2400" b="0" i="1" dirty="0" err="1">
                <a:solidFill>
                  <a:srgbClr val="292929"/>
                </a:solidFill>
                <a:effectLst/>
                <a:latin typeface="charter"/>
              </a:rPr>
              <a:t>fθ</a:t>
            </a:r>
            <a:r>
              <a:rPr lang="en-US" sz="2400" b="0" i="1" dirty="0">
                <a:solidFill>
                  <a:srgbClr val="292929"/>
                </a:solidFill>
                <a:effectLst/>
                <a:latin typeface="charter"/>
              </a:rPr>
              <a:t>(r) </a:t>
            </a:r>
            <a:r>
              <a:rPr lang="en-US" sz="2400" b="0" i="1" dirty="0" err="1">
                <a:solidFill>
                  <a:srgbClr val="292929"/>
                </a:solidFill>
                <a:effectLst/>
                <a:latin typeface="charter"/>
              </a:rPr>
              <a:t>fθ</a:t>
            </a:r>
            <a:r>
              <a:rPr lang="en-US" sz="2400" b="0" i="1" dirty="0">
                <a:solidFill>
                  <a:srgbClr val="292929"/>
                </a:solidFill>
                <a:effectLst/>
                <a:latin typeface="charter"/>
              </a:rPr>
              <a:t>(t ) should be high if r and t express semantically similar relation statements and low otherwise.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DEAFDA7-57B1-4F64-8588-82A443F7A8E6}"/>
                  </a:ext>
                </a:extLst>
              </p14:cNvPr>
              <p14:cNvContentPartPr/>
              <p14:nvPr/>
            </p14:nvContentPartPr>
            <p14:xfrm>
              <a:off x="1104840" y="2817360"/>
              <a:ext cx="10593360" cy="3856680"/>
            </p14:xfrm>
          </p:contentPart>
        </mc:Choice>
        <mc:Fallback xmlns="">
          <p:pic>
            <p:nvPicPr>
              <p:cNvPr id="4" name="Ink 3">
                <a:extLst>
                  <a:ext uri="{FF2B5EF4-FFF2-40B4-BE49-F238E27FC236}">
                    <a16:creationId xmlns:a16="http://schemas.microsoft.com/office/drawing/2014/main" id="{FDEAFDA7-57B1-4F64-8588-82A443F7A8E6}"/>
                  </a:ext>
                </a:extLst>
              </p:cNvPr>
              <p:cNvPicPr/>
              <p:nvPr/>
            </p:nvPicPr>
            <p:blipFill>
              <a:blip r:embed="rId3"/>
              <a:stretch>
                <a:fillRect/>
              </a:stretch>
            </p:blipFill>
            <p:spPr>
              <a:xfrm>
                <a:off x="1095480" y="2808000"/>
                <a:ext cx="10612080" cy="3875400"/>
              </a:xfrm>
              <a:prstGeom prst="rect">
                <a:avLst/>
              </a:prstGeom>
            </p:spPr>
          </p:pic>
        </mc:Fallback>
      </mc:AlternateContent>
    </p:spTree>
    <p:extLst>
      <p:ext uri="{BB962C8B-B14F-4D97-AF65-F5344CB8AC3E}">
        <p14:creationId xmlns:p14="http://schemas.microsoft.com/office/powerpoint/2010/main" val="2037967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8704-3CF5-4094-A0B7-0A00A79FA03D}"/>
              </a:ext>
            </a:extLst>
          </p:cNvPr>
          <p:cNvSpPr>
            <a:spLocks noGrp="1"/>
          </p:cNvSpPr>
          <p:nvPr>
            <p:ph type="title"/>
          </p:nvPr>
        </p:nvSpPr>
        <p:spPr/>
        <p:txBody>
          <a:bodyPr/>
          <a:lstStyle/>
          <a:p>
            <a:r>
              <a:rPr lang="en-IN" dirty="0"/>
              <a:t>Introducing Blanks</a:t>
            </a:r>
          </a:p>
        </p:txBody>
      </p:sp>
      <p:pic>
        <p:nvPicPr>
          <p:cNvPr id="5122" name="Picture 2">
            <a:extLst>
              <a:ext uri="{FF2B5EF4-FFF2-40B4-BE49-F238E27FC236}">
                <a16:creationId xmlns:a16="http://schemas.microsoft.com/office/drawing/2014/main" id="{A1E076FE-C9B1-43EC-AF29-5CC59F5E20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8887" y="2928668"/>
            <a:ext cx="5186228" cy="6053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E0129B-3EA7-4345-A69D-1C1271C09FEB}"/>
              </a:ext>
            </a:extLst>
          </p:cNvPr>
          <p:cNvSpPr txBox="1"/>
          <p:nvPr/>
        </p:nvSpPr>
        <p:spPr>
          <a:xfrm>
            <a:off x="744027" y="1870350"/>
            <a:ext cx="10910259" cy="646331"/>
          </a:xfrm>
          <a:prstGeom prst="rect">
            <a:avLst/>
          </a:prstGeom>
          <a:noFill/>
        </p:spPr>
        <p:txBody>
          <a:bodyPr wrap="square">
            <a:spAutoFit/>
          </a:bodyPr>
          <a:lstStyle/>
          <a:p>
            <a:pPr algn="l"/>
            <a:r>
              <a:rPr lang="en-US" b="0" i="0" dirty="0">
                <a:solidFill>
                  <a:srgbClr val="292929"/>
                </a:solidFill>
                <a:effectLst/>
                <a:latin typeface="charter"/>
              </a:rPr>
              <a:t>Given those assumptions, the authors aim to learn a statement encoder </a:t>
            </a:r>
            <a:r>
              <a:rPr lang="en-US" b="0" i="0" dirty="0" err="1">
                <a:solidFill>
                  <a:srgbClr val="292929"/>
                </a:solidFill>
                <a:effectLst/>
                <a:latin typeface="charter"/>
              </a:rPr>
              <a:t>fθ</a:t>
            </a:r>
            <a:r>
              <a:rPr lang="en-US" b="0" i="0" dirty="0">
                <a:solidFill>
                  <a:srgbClr val="292929"/>
                </a:solidFill>
                <a:effectLst/>
                <a:latin typeface="charter"/>
              </a:rPr>
              <a:t> that can be used to determine whether or not two relation statements encode the same relation. To do that they define the following binary classifier</a:t>
            </a:r>
          </a:p>
        </p:txBody>
      </p:sp>
      <p:sp>
        <p:nvSpPr>
          <p:cNvPr id="8" name="TextBox 7">
            <a:extLst>
              <a:ext uri="{FF2B5EF4-FFF2-40B4-BE49-F238E27FC236}">
                <a16:creationId xmlns:a16="http://schemas.microsoft.com/office/drawing/2014/main" id="{FDCB6403-F749-4B32-96FD-39F7A830E5BE}"/>
              </a:ext>
            </a:extLst>
          </p:cNvPr>
          <p:cNvSpPr txBox="1"/>
          <p:nvPr/>
        </p:nvSpPr>
        <p:spPr>
          <a:xfrm>
            <a:off x="1511778" y="3971988"/>
            <a:ext cx="8546621" cy="369332"/>
          </a:xfrm>
          <a:prstGeom prst="rect">
            <a:avLst/>
          </a:prstGeom>
          <a:noFill/>
        </p:spPr>
        <p:txBody>
          <a:bodyPr wrap="square">
            <a:spAutoFit/>
          </a:bodyPr>
          <a:lstStyle/>
          <a:p>
            <a:pPr algn="l"/>
            <a:r>
              <a:rPr lang="en-US" b="0" i="0" dirty="0">
                <a:solidFill>
                  <a:srgbClr val="292929"/>
                </a:solidFill>
                <a:effectLst/>
                <a:latin typeface="charter"/>
              </a:rPr>
              <a:t>to assign a probability to the case that r and r̂ encode the same relation (l=1) or not.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FE186FE-2144-48E5-A664-AC4B4E8826D6}"/>
                  </a:ext>
                </a:extLst>
              </p14:cNvPr>
              <p14:cNvContentPartPr/>
              <p14:nvPr/>
            </p14:nvContentPartPr>
            <p14:xfrm>
              <a:off x="4247280" y="2885040"/>
              <a:ext cx="638640" cy="573120"/>
            </p14:xfrm>
          </p:contentPart>
        </mc:Choice>
        <mc:Fallback xmlns="">
          <p:pic>
            <p:nvPicPr>
              <p:cNvPr id="3" name="Ink 2">
                <a:extLst>
                  <a:ext uri="{FF2B5EF4-FFF2-40B4-BE49-F238E27FC236}">
                    <a16:creationId xmlns:a16="http://schemas.microsoft.com/office/drawing/2014/main" id="{7FE186FE-2144-48E5-A664-AC4B4E8826D6}"/>
                  </a:ext>
                </a:extLst>
              </p:cNvPr>
              <p:cNvPicPr/>
              <p:nvPr/>
            </p:nvPicPr>
            <p:blipFill>
              <a:blip r:embed="rId4"/>
              <a:stretch>
                <a:fillRect/>
              </a:stretch>
            </p:blipFill>
            <p:spPr>
              <a:xfrm>
                <a:off x="4237920" y="2875680"/>
                <a:ext cx="657360" cy="591840"/>
              </a:xfrm>
              <a:prstGeom prst="rect">
                <a:avLst/>
              </a:prstGeom>
            </p:spPr>
          </p:pic>
        </mc:Fallback>
      </mc:AlternateContent>
    </p:spTree>
    <p:extLst>
      <p:ext uri="{BB962C8B-B14F-4D97-AF65-F5344CB8AC3E}">
        <p14:creationId xmlns:p14="http://schemas.microsoft.com/office/powerpoint/2010/main" val="3242335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CFBD6-7EA0-4E21-AEF9-DDDA924B326C}"/>
              </a:ext>
            </a:extLst>
          </p:cNvPr>
          <p:cNvSpPr>
            <a:spLocks noGrp="1"/>
          </p:cNvSpPr>
          <p:nvPr>
            <p:ph type="title"/>
          </p:nvPr>
        </p:nvSpPr>
        <p:spPr/>
        <p:txBody>
          <a:bodyPr/>
          <a:lstStyle/>
          <a:p>
            <a:r>
              <a:rPr lang="en-IN" dirty="0"/>
              <a:t>Introducing Blanks</a:t>
            </a:r>
          </a:p>
        </p:txBody>
      </p:sp>
      <p:sp>
        <p:nvSpPr>
          <p:cNvPr id="3" name="Content Placeholder 2">
            <a:extLst>
              <a:ext uri="{FF2B5EF4-FFF2-40B4-BE49-F238E27FC236}">
                <a16:creationId xmlns:a16="http://schemas.microsoft.com/office/drawing/2014/main" id="{54B5BA53-0FFB-41FD-9134-DCC974995F88}"/>
              </a:ext>
            </a:extLst>
          </p:cNvPr>
          <p:cNvSpPr>
            <a:spLocks noGrp="1"/>
          </p:cNvSpPr>
          <p:nvPr>
            <p:ph idx="1"/>
          </p:nvPr>
        </p:nvSpPr>
        <p:spPr/>
        <p:txBody>
          <a:bodyPr/>
          <a:lstStyle/>
          <a:p>
            <a:r>
              <a:rPr lang="en-US" b="0" i="0" dirty="0">
                <a:solidFill>
                  <a:srgbClr val="292929"/>
                </a:solidFill>
                <a:effectLst/>
                <a:latin typeface="charter"/>
              </a:rPr>
              <a:t>As a neural network would be able to minimize that loss by just learning an entity linking model and not the actual relation between those entities we have to actively prevent it from doing so by introducing a special [BLANK] symbol and use this to mask the first entities s₁, u₁ by a given probability α and the second entities s₂, u₂ by a probability α. As a result, only α² of the relation statements in the trainset contain both of the entities by name which requires the model to do more than simply identifying named entities in r.</a:t>
            </a:r>
            <a:endParaRPr lang="en-IN" dirty="0"/>
          </a:p>
        </p:txBody>
      </p:sp>
    </p:spTree>
    <p:extLst>
      <p:ext uri="{BB962C8B-B14F-4D97-AF65-F5344CB8AC3E}">
        <p14:creationId xmlns:p14="http://schemas.microsoft.com/office/powerpoint/2010/main" val="387030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CFBD6-7EA0-4E21-AEF9-DDDA924B326C}"/>
              </a:ext>
            </a:extLst>
          </p:cNvPr>
          <p:cNvSpPr>
            <a:spLocks noGrp="1"/>
          </p:cNvSpPr>
          <p:nvPr>
            <p:ph type="title"/>
          </p:nvPr>
        </p:nvSpPr>
        <p:spPr/>
        <p:txBody>
          <a:bodyPr/>
          <a:lstStyle/>
          <a:p>
            <a:r>
              <a:rPr lang="en-IN" dirty="0"/>
              <a:t>Introducing Blanks</a:t>
            </a:r>
          </a:p>
        </p:txBody>
      </p:sp>
      <p:pic>
        <p:nvPicPr>
          <p:cNvPr id="5" name="Picture 2">
            <a:extLst>
              <a:ext uri="{FF2B5EF4-FFF2-40B4-BE49-F238E27FC236}">
                <a16:creationId xmlns:a16="http://schemas.microsoft.com/office/drawing/2014/main" id="{27122EF9-729C-4B09-9B03-EDBBB030CD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0136" y="2288411"/>
            <a:ext cx="8248650" cy="30289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0BAB651-DB17-4FB6-BD43-F47ED07C0B17}"/>
                  </a:ext>
                </a:extLst>
              </p14:cNvPr>
              <p14:cNvContentPartPr/>
              <p14:nvPr/>
            </p14:nvContentPartPr>
            <p14:xfrm>
              <a:off x="2226600" y="2477520"/>
              <a:ext cx="1000080" cy="295920"/>
            </p14:xfrm>
          </p:contentPart>
        </mc:Choice>
        <mc:Fallback xmlns="">
          <p:pic>
            <p:nvPicPr>
              <p:cNvPr id="3" name="Ink 2">
                <a:extLst>
                  <a:ext uri="{FF2B5EF4-FFF2-40B4-BE49-F238E27FC236}">
                    <a16:creationId xmlns:a16="http://schemas.microsoft.com/office/drawing/2014/main" id="{F0BAB651-DB17-4FB6-BD43-F47ED07C0B17}"/>
                  </a:ext>
                </a:extLst>
              </p:cNvPr>
              <p:cNvPicPr/>
              <p:nvPr/>
            </p:nvPicPr>
            <p:blipFill>
              <a:blip r:embed="rId4"/>
              <a:stretch>
                <a:fillRect/>
              </a:stretch>
            </p:blipFill>
            <p:spPr>
              <a:xfrm>
                <a:off x="2217240" y="2468160"/>
                <a:ext cx="1018800" cy="314640"/>
              </a:xfrm>
              <a:prstGeom prst="rect">
                <a:avLst/>
              </a:prstGeom>
            </p:spPr>
          </p:pic>
        </mc:Fallback>
      </mc:AlternateContent>
    </p:spTree>
    <p:extLst>
      <p:ext uri="{BB962C8B-B14F-4D97-AF65-F5344CB8AC3E}">
        <p14:creationId xmlns:p14="http://schemas.microsoft.com/office/powerpoint/2010/main" val="1451532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AA33-DDC7-4927-A275-1CB95E7885FA}"/>
              </a:ext>
            </a:extLst>
          </p:cNvPr>
          <p:cNvSpPr>
            <a:spLocks noGrp="1"/>
          </p:cNvSpPr>
          <p:nvPr>
            <p:ph type="title"/>
          </p:nvPr>
        </p:nvSpPr>
        <p:spPr/>
        <p:txBody>
          <a:bodyPr/>
          <a:lstStyle/>
          <a:p>
            <a:r>
              <a:rPr lang="en-US" dirty="0"/>
              <a:t>Example of “matching the blanks” automatically generated training data</a:t>
            </a:r>
            <a:endParaRPr lang="en-IN" dirty="0"/>
          </a:p>
        </p:txBody>
      </p:sp>
      <p:pic>
        <p:nvPicPr>
          <p:cNvPr id="5" name="Content Placeholder 4">
            <a:extLst>
              <a:ext uri="{FF2B5EF4-FFF2-40B4-BE49-F238E27FC236}">
                <a16:creationId xmlns:a16="http://schemas.microsoft.com/office/drawing/2014/main" id="{54EB5816-2096-47E8-B2AC-FA54F6B32A17}"/>
              </a:ext>
            </a:extLst>
          </p:cNvPr>
          <p:cNvPicPr>
            <a:picLocks noGrp="1" noChangeAspect="1"/>
          </p:cNvPicPr>
          <p:nvPr>
            <p:ph idx="1"/>
          </p:nvPr>
        </p:nvPicPr>
        <p:blipFill>
          <a:blip r:embed="rId2"/>
          <a:stretch>
            <a:fillRect/>
          </a:stretch>
        </p:blipFill>
        <p:spPr>
          <a:xfrm>
            <a:off x="838200" y="2671704"/>
            <a:ext cx="10515600" cy="1514592"/>
          </a:xfrm>
        </p:spPr>
      </p:pic>
    </p:spTree>
    <p:extLst>
      <p:ext uri="{BB962C8B-B14F-4D97-AF65-F5344CB8AC3E}">
        <p14:creationId xmlns:p14="http://schemas.microsoft.com/office/powerpoint/2010/main" val="178224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5" name="Content Placeholder 4">
            <a:extLst>
              <a:ext uri="{FF2B5EF4-FFF2-40B4-BE49-F238E27FC236}">
                <a16:creationId xmlns:a16="http://schemas.microsoft.com/office/drawing/2014/main" id="{84DBCB32-6DFC-4441-AC05-B85C46FCD2E5}"/>
              </a:ext>
            </a:extLst>
          </p:cNvPr>
          <p:cNvPicPr>
            <a:picLocks noGrp="1" noChangeAspect="1"/>
          </p:cNvPicPr>
          <p:nvPr>
            <p:ph idx="1"/>
          </p:nvPr>
        </p:nvPicPr>
        <p:blipFill>
          <a:blip r:embed="rId2"/>
          <a:stretch>
            <a:fillRect/>
          </a:stretch>
        </p:blipFill>
        <p:spPr>
          <a:xfrm>
            <a:off x="1131387" y="1765240"/>
            <a:ext cx="9463399" cy="4351338"/>
          </a:xfrm>
        </p:spPr>
      </p:pic>
    </p:spTree>
    <p:extLst>
      <p:ext uri="{BB962C8B-B14F-4D97-AF65-F5344CB8AC3E}">
        <p14:creationId xmlns:p14="http://schemas.microsoft.com/office/powerpoint/2010/main" val="2509805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7" name="Content Placeholder 6">
            <a:extLst>
              <a:ext uri="{FF2B5EF4-FFF2-40B4-BE49-F238E27FC236}">
                <a16:creationId xmlns:a16="http://schemas.microsoft.com/office/drawing/2014/main" id="{C6C1E1C4-B3E1-416F-8F33-C5B94327DAC9}"/>
              </a:ext>
            </a:extLst>
          </p:cNvPr>
          <p:cNvPicPr>
            <a:picLocks noGrp="1" noChangeAspect="1"/>
          </p:cNvPicPr>
          <p:nvPr>
            <p:ph idx="1"/>
          </p:nvPr>
        </p:nvPicPr>
        <p:blipFill>
          <a:blip r:embed="rId2"/>
          <a:stretch>
            <a:fillRect/>
          </a:stretch>
        </p:blipFill>
        <p:spPr>
          <a:xfrm>
            <a:off x="1291560" y="1825625"/>
            <a:ext cx="9608879" cy="4351338"/>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D51A3A7-2860-49D6-A372-F4FEA5F74F58}"/>
                  </a:ext>
                </a:extLst>
              </p14:cNvPr>
              <p14:cNvContentPartPr/>
              <p14:nvPr/>
            </p14:nvContentPartPr>
            <p14:xfrm>
              <a:off x="4664160" y="2502000"/>
              <a:ext cx="4743720" cy="1634400"/>
            </p14:xfrm>
          </p:contentPart>
        </mc:Choice>
        <mc:Fallback xmlns="">
          <p:pic>
            <p:nvPicPr>
              <p:cNvPr id="3" name="Ink 2">
                <a:extLst>
                  <a:ext uri="{FF2B5EF4-FFF2-40B4-BE49-F238E27FC236}">
                    <a16:creationId xmlns:a16="http://schemas.microsoft.com/office/drawing/2014/main" id="{ED51A3A7-2860-49D6-A372-F4FEA5F74F58}"/>
                  </a:ext>
                </a:extLst>
              </p:cNvPr>
              <p:cNvPicPr/>
              <p:nvPr/>
            </p:nvPicPr>
            <p:blipFill>
              <a:blip r:embed="rId4"/>
              <a:stretch>
                <a:fillRect/>
              </a:stretch>
            </p:blipFill>
            <p:spPr>
              <a:xfrm>
                <a:off x="4654800" y="2492640"/>
                <a:ext cx="4762440" cy="1653120"/>
              </a:xfrm>
              <a:prstGeom prst="rect">
                <a:avLst/>
              </a:prstGeom>
            </p:spPr>
          </p:pic>
        </mc:Fallback>
      </mc:AlternateContent>
    </p:spTree>
    <p:extLst>
      <p:ext uri="{BB962C8B-B14F-4D97-AF65-F5344CB8AC3E}">
        <p14:creationId xmlns:p14="http://schemas.microsoft.com/office/powerpoint/2010/main" val="252416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6" name="Content Placeholder 5">
            <a:extLst>
              <a:ext uri="{FF2B5EF4-FFF2-40B4-BE49-F238E27FC236}">
                <a16:creationId xmlns:a16="http://schemas.microsoft.com/office/drawing/2014/main" id="{5099434C-5E9F-47C0-9C1D-8A2EB7242EB3}"/>
              </a:ext>
            </a:extLst>
          </p:cNvPr>
          <p:cNvPicPr>
            <a:picLocks noGrp="1" noChangeAspect="1"/>
          </p:cNvPicPr>
          <p:nvPr>
            <p:ph idx="1"/>
          </p:nvPr>
        </p:nvPicPr>
        <p:blipFill>
          <a:blip r:embed="rId2"/>
          <a:stretch>
            <a:fillRect/>
          </a:stretch>
        </p:blipFill>
        <p:spPr>
          <a:xfrm>
            <a:off x="1530055" y="1825625"/>
            <a:ext cx="9131889" cy="4351338"/>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1178EC8-35B1-4E57-9E30-3DA5AC8625AC}"/>
                  </a:ext>
                </a:extLst>
              </p14:cNvPr>
              <p14:cNvContentPartPr/>
              <p14:nvPr/>
            </p14:nvContentPartPr>
            <p14:xfrm>
              <a:off x="4761360" y="1601280"/>
              <a:ext cx="1625760" cy="833040"/>
            </p14:xfrm>
          </p:contentPart>
        </mc:Choice>
        <mc:Fallback xmlns="">
          <p:pic>
            <p:nvPicPr>
              <p:cNvPr id="8" name="Ink 7">
                <a:extLst>
                  <a:ext uri="{FF2B5EF4-FFF2-40B4-BE49-F238E27FC236}">
                    <a16:creationId xmlns:a16="http://schemas.microsoft.com/office/drawing/2014/main" id="{21178EC8-35B1-4E57-9E30-3DA5AC8625AC}"/>
                  </a:ext>
                </a:extLst>
              </p:cNvPr>
              <p:cNvPicPr/>
              <p:nvPr/>
            </p:nvPicPr>
            <p:blipFill>
              <a:blip r:embed="rId4"/>
              <a:stretch>
                <a:fillRect/>
              </a:stretch>
            </p:blipFill>
            <p:spPr>
              <a:xfrm>
                <a:off x="4752000" y="1591920"/>
                <a:ext cx="164448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D5F3AD8-6F29-44CF-ACDC-FA69A55272C2}"/>
                  </a:ext>
                </a:extLst>
              </p14:cNvPr>
              <p14:cNvContentPartPr/>
              <p14:nvPr/>
            </p14:nvContentPartPr>
            <p14:xfrm>
              <a:off x="3333960" y="3328920"/>
              <a:ext cx="676800" cy="338400"/>
            </p14:xfrm>
          </p:contentPart>
        </mc:Choice>
        <mc:Fallback xmlns="">
          <p:pic>
            <p:nvPicPr>
              <p:cNvPr id="3" name="Ink 2">
                <a:extLst>
                  <a:ext uri="{FF2B5EF4-FFF2-40B4-BE49-F238E27FC236}">
                    <a16:creationId xmlns:a16="http://schemas.microsoft.com/office/drawing/2014/main" id="{8D5F3AD8-6F29-44CF-ACDC-FA69A55272C2}"/>
                  </a:ext>
                </a:extLst>
              </p:cNvPr>
              <p:cNvPicPr/>
              <p:nvPr/>
            </p:nvPicPr>
            <p:blipFill>
              <a:blip r:embed="rId6"/>
              <a:stretch>
                <a:fillRect/>
              </a:stretch>
            </p:blipFill>
            <p:spPr>
              <a:xfrm>
                <a:off x="3324600" y="3319560"/>
                <a:ext cx="695520" cy="357120"/>
              </a:xfrm>
              <a:prstGeom prst="rect">
                <a:avLst/>
              </a:prstGeom>
            </p:spPr>
          </p:pic>
        </mc:Fallback>
      </mc:AlternateContent>
    </p:spTree>
    <p:extLst>
      <p:ext uri="{BB962C8B-B14F-4D97-AF65-F5344CB8AC3E}">
        <p14:creationId xmlns:p14="http://schemas.microsoft.com/office/powerpoint/2010/main" val="429127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670"/>
        <p:cNvGrpSpPr/>
        <p:nvPr/>
      </p:nvGrpSpPr>
      <p:grpSpPr>
        <a:xfrm>
          <a:off x="0" y="0"/>
          <a:ext cx="0" cy="0"/>
          <a:chOff x="0" y="0"/>
          <a:chExt cx="0" cy="0"/>
        </a:xfrm>
      </p:grpSpPr>
      <p:sp>
        <p:nvSpPr>
          <p:cNvPr id="671" name="Google Shape;671;p56"/>
          <p:cNvSpPr txBox="1">
            <a:spLocks noGrp="1"/>
          </p:cNvSpPr>
          <p:nvPr>
            <p:ph type="title"/>
          </p:nvPr>
        </p:nvSpPr>
        <p:spPr>
          <a:xfrm>
            <a:off x="316401" y="168643"/>
            <a:ext cx="6372000" cy="7160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a:t>Bi-LSTM model for NER</a:t>
            </a:r>
            <a:endParaRPr/>
          </a:p>
        </p:txBody>
      </p:sp>
      <p:pic>
        <p:nvPicPr>
          <p:cNvPr id="672" name="Google Shape;672;p56"/>
          <p:cNvPicPr preferRelativeResize="0"/>
          <p:nvPr/>
        </p:nvPicPr>
        <p:blipFill rotWithShape="1">
          <a:blip r:embed="rId3">
            <a:alphaModFix/>
          </a:blip>
          <a:srcRect t="5081" b="7306"/>
          <a:stretch/>
        </p:blipFill>
        <p:spPr>
          <a:xfrm>
            <a:off x="6688329" y="3278531"/>
            <a:ext cx="4143673" cy="3208072"/>
          </a:xfrm>
          <a:prstGeom prst="rect">
            <a:avLst/>
          </a:prstGeom>
          <a:noFill/>
          <a:ln>
            <a:noFill/>
          </a:ln>
        </p:spPr>
      </p:pic>
      <p:sp>
        <p:nvSpPr>
          <p:cNvPr id="673" name="Google Shape;673;p56"/>
          <p:cNvSpPr txBox="1"/>
          <p:nvPr/>
        </p:nvSpPr>
        <p:spPr>
          <a:xfrm>
            <a:off x="7556108" y="1148507"/>
            <a:ext cx="442400" cy="288400"/>
          </a:xfrm>
          <a:prstGeom prst="rect">
            <a:avLst/>
          </a:prstGeom>
          <a:blipFill rotWithShape="1">
            <a:blip r:embed="rId4">
              <a:alphaModFix/>
            </a:blip>
            <a:stretch>
              <a:fillRect l="-12499" t="-18748" r="-22219" b="-22918"/>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674" name="Google Shape;674;p56"/>
          <p:cNvSpPr txBox="1"/>
          <p:nvPr/>
        </p:nvSpPr>
        <p:spPr>
          <a:xfrm>
            <a:off x="8271981" y="1213244"/>
            <a:ext cx="442400" cy="288400"/>
          </a:xfrm>
          <a:prstGeom prst="rect">
            <a:avLst/>
          </a:prstGeom>
          <a:blipFill rotWithShape="1">
            <a:blip r:embed="rId5">
              <a:alphaModFix/>
            </a:blip>
            <a:stretch>
              <a:fillRect l="-12328" t="-19149" r="-20538" b="-25528"/>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675" name="Google Shape;675;p56"/>
          <p:cNvSpPr txBox="1"/>
          <p:nvPr/>
        </p:nvSpPr>
        <p:spPr>
          <a:xfrm>
            <a:off x="9249640" y="1155632"/>
            <a:ext cx="442400" cy="288400"/>
          </a:xfrm>
          <a:prstGeom prst="rect">
            <a:avLst/>
          </a:prstGeom>
          <a:blipFill rotWithShape="1">
            <a:blip r:embed="rId6">
              <a:alphaModFix/>
            </a:blip>
            <a:stretch>
              <a:fillRect l="-12329" t="-21278" r="-21909" b="-25528"/>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676" name="Google Shape;676;p56"/>
          <p:cNvSpPr txBox="1"/>
          <p:nvPr/>
        </p:nvSpPr>
        <p:spPr>
          <a:xfrm>
            <a:off x="10193595" y="1143249"/>
            <a:ext cx="442400" cy="288400"/>
          </a:xfrm>
          <a:prstGeom prst="rect">
            <a:avLst/>
          </a:prstGeom>
          <a:blipFill rotWithShape="1">
            <a:blip r:embed="rId7">
              <a:alphaModFix/>
            </a:blip>
            <a:stretch>
              <a:fillRect l="-12329" t="-21278" r="-21909" b="-25528"/>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cxnSp>
        <p:nvCxnSpPr>
          <p:cNvPr id="677" name="Google Shape;677;p56"/>
          <p:cNvCxnSpPr/>
          <p:nvPr/>
        </p:nvCxnSpPr>
        <p:spPr>
          <a:xfrm rot="10800000">
            <a:off x="7737623" y="1393107"/>
            <a:ext cx="0" cy="428400"/>
          </a:xfrm>
          <a:prstGeom prst="straightConnector1">
            <a:avLst/>
          </a:prstGeom>
          <a:noFill/>
          <a:ln w="19050" cap="flat" cmpd="sng">
            <a:solidFill>
              <a:schemeClr val="dk1"/>
            </a:solidFill>
            <a:prstDash val="solid"/>
            <a:miter lim="800000"/>
            <a:headEnd type="none" w="sm" len="sm"/>
            <a:tailEnd type="triangle" w="med" len="med"/>
          </a:ln>
        </p:spPr>
      </p:cxnSp>
      <p:cxnSp>
        <p:nvCxnSpPr>
          <p:cNvPr id="678" name="Google Shape;678;p56"/>
          <p:cNvCxnSpPr/>
          <p:nvPr/>
        </p:nvCxnSpPr>
        <p:spPr>
          <a:xfrm rot="10800000" flipH="1">
            <a:off x="8459401" y="1382752"/>
            <a:ext cx="4800" cy="476000"/>
          </a:xfrm>
          <a:prstGeom prst="straightConnector1">
            <a:avLst/>
          </a:prstGeom>
          <a:noFill/>
          <a:ln w="19050" cap="flat" cmpd="sng">
            <a:solidFill>
              <a:schemeClr val="dk1"/>
            </a:solidFill>
            <a:prstDash val="solid"/>
            <a:miter lim="800000"/>
            <a:headEnd type="none" w="sm" len="sm"/>
            <a:tailEnd type="triangle" w="med" len="med"/>
          </a:ln>
        </p:spPr>
      </p:cxnSp>
      <p:cxnSp>
        <p:nvCxnSpPr>
          <p:cNvPr id="679" name="Google Shape;679;p56"/>
          <p:cNvCxnSpPr/>
          <p:nvPr/>
        </p:nvCxnSpPr>
        <p:spPr>
          <a:xfrm rot="10800000">
            <a:off x="9480475" y="1387039"/>
            <a:ext cx="0" cy="447600"/>
          </a:xfrm>
          <a:prstGeom prst="straightConnector1">
            <a:avLst/>
          </a:prstGeom>
          <a:noFill/>
          <a:ln w="19050" cap="flat" cmpd="sng">
            <a:solidFill>
              <a:schemeClr val="dk1"/>
            </a:solidFill>
            <a:prstDash val="solid"/>
            <a:miter lim="800000"/>
            <a:headEnd type="none" w="sm" len="sm"/>
            <a:tailEnd type="triangle" w="med" len="med"/>
          </a:ln>
        </p:spPr>
      </p:cxnSp>
      <p:cxnSp>
        <p:nvCxnSpPr>
          <p:cNvPr id="680" name="Google Shape;680;p56"/>
          <p:cNvCxnSpPr/>
          <p:nvPr/>
        </p:nvCxnSpPr>
        <p:spPr>
          <a:xfrm rot="10800000">
            <a:off x="10478657" y="1371369"/>
            <a:ext cx="0" cy="447600"/>
          </a:xfrm>
          <a:prstGeom prst="straightConnector1">
            <a:avLst/>
          </a:prstGeom>
          <a:noFill/>
          <a:ln w="19050" cap="flat" cmpd="sng">
            <a:solidFill>
              <a:schemeClr val="dk1"/>
            </a:solidFill>
            <a:prstDash val="solid"/>
            <a:miter lim="800000"/>
            <a:headEnd type="none" w="sm" len="sm"/>
            <a:tailEnd type="triangle" w="med" len="med"/>
          </a:ln>
        </p:spPr>
      </p:cxnSp>
      <p:sp>
        <p:nvSpPr>
          <p:cNvPr id="681" name="Google Shape;681;p56"/>
          <p:cNvSpPr txBox="1"/>
          <p:nvPr/>
        </p:nvSpPr>
        <p:spPr>
          <a:xfrm>
            <a:off x="10785132" y="4115447"/>
            <a:ext cx="343600" cy="379615"/>
          </a:xfrm>
          <a:prstGeom prst="rect">
            <a:avLst/>
          </a:prstGeom>
          <a:noFill/>
          <a:ln>
            <a:noFill/>
          </a:ln>
        </p:spPr>
        <p:txBody>
          <a:bodyPr spcFirstLastPara="1" wrap="square" lIns="91433" tIns="45700" rIns="91433" bIns="45700" anchor="t" anchorCtr="0">
            <a:spAutoFit/>
          </a:bodyPr>
          <a:lstStyle/>
          <a:p>
            <a:r>
              <a:rPr lang="en-GB" sz="1867">
                <a:solidFill>
                  <a:schemeClr val="dk1"/>
                </a:solidFill>
                <a:latin typeface="Calibri"/>
                <a:ea typeface="Calibri"/>
                <a:cs typeface="Calibri"/>
                <a:sym typeface="Calibri"/>
              </a:rPr>
              <a:t>…</a:t>
            </a:r>
            <a:endParaRPr sz="1867">
              <a:solidFill>
                <a:schemeClr val="dk1"/>
              </a:solidFill>
              <a:latin typeface="Calibri"/>
              <a:ea typeface="Calibri"/>
              <a:cs typeface="Calibri"/>
              <a:sym typeface="Calibri"/>
            </a:endParaRPr>
          </a:p>
        </p:txBody>
      </p:sp>
      <p:sp>
        <p:nvSpPr>
          <p:cNvPr id="682" name="Google Shape;682;p56"/>
          <p:cNvSpPr txBox="1"/>
          <p:nvPr/>
        </p:nvSpPr>
        <p:spPr>
          <a:xfrm>
            <a:off x="10872765" y="5698939"/>
            <a:ext cx="343600" cy="379615"/>
          </a:xfrm>
          <a:prstGeom prst="rect">
            <a:avLst/>
          </a:prstGeom>
          <a:noFill/>
          <a:ln>
            <a:noFill/>
          </a:ln>
        </p:spPr>
        <p:txBody>
          <a:bodyPr spcFirstLastPara="1" wrap="square" lIns="91433" tIns="45700" rIns="91433" bIns="45700" anchor="t" anchorCtr="0">
            <a:spAutoFit/>
          </a:bodyPr>
          <a:lstStyle/>
          <a:p>
            <a:r>
              <a:rPr lang="en-GB" sz="1867">
                <a:solidFill>
                  <a:schemeClr val="dk1"/>
                </a:solidFill>
                <a:latin typeface="Calibri"/>
                <a:ea typeface="Calibri"/>
                <a:cs typeface="Calibri"/>
                <a:sym typeface="Calibri"/>
              </a:rPr>
              <a:t>…</a:t>
            </a:r>
            <a:endParaRPr sz="1867">
              <a:solidFill>
                <a:schemeClr val="dk1"/>
              </a:solidFill>
              <a:latin typeface="Calibri"/>
              <a:ea typeface="Calibri"/>
              <a:cs typeface="Calibri"/>
              <a:sym typeface="Calibri"/>
            </a:endParaRPr>
          </a:p>
        </p:txBody>
      </p:sp>
      <p:sp>
        <p:nvSpPr>
          <p:cNvPr id="683" name="Google Shape;683;p56"/>
          <p:cNvSpPr txBox="1"/>
          <p:nvPr/>
        </p:nvSpPr>
        <p:spPr>
          <a:xfrm>
            <a:off x="7364173" y="6410024"/>
            <a:ext cx="3759600" cy="318060"/>
          </a:xfrm>
          <a:prstGeom prst="rect">
            <a:avLst/>
          </a:prstGeom>
          <a:noFill/>
          <a:ln>
            <a:noFill/>
          </a:ln>
        </p:spPr>
        <p:txBody>
          <a:bodyPr spcFirstLastPara="1" wrap="square" lIns="91433" tIns="45700" rIns="91433" bIns="45700" anchor="t" anchorCtr="0">
            <a:spAutoFit/>
          </a:bodyPr>
          <a:lstStyle/>
          <a:p>
            <a:r>
              <a:rPr lang="en-GB" sz="1467">
                <a:solidFill>
                  <a:srgbClr val="00B0F0"/>
                </a:solidFill>
                <a:latin typeface="Calibri"/>
                <a:ea typeface="Calibri"/>
                <a:cs typeface="Calibri"/>
                <a:sym typeface="Calibri"/>
              </a:rPr>
              <a:t>Rose</a:t>
            </a:r>
            <a:r>
              <a:rPr lang="en-GB" sz="1467">
                <a:solidFill>
                  <a:schemeClr val="dk1"/>
                </a:solidFill>
                <a:latin typeface="Calibri"/>
                <a:ea typeface="Calibri"/>
                <a:cs typeface="Calibri"/>
                <a:sym typeface="Calibri"/>
              </a:rPr>
              <a:t> 	</a:t>
            </a:r>
            <a:r>
              <a:rPr lang="en-GB" sz="1467">
                <a:solidFill>
                  <a:schemeClr val="accent4"/>
                </a:solidFill>
                <a:latin typeface="Calibri"/>
                <a:ea typeface="Calibri"/>
                <a:cs typeface="Calibri"/>
                <a:sym typeface="Calibri"/>
              </a:rPr>
              <a:t>rose</a:t>
            </a:r>
            <a:r>
              <a:rPr lang="en-GB" sz="1467">
                <a:solidFill>
                  <a:schemeClr val="dk1"/>
                </a:solidFill>
                <a:latin typeface="Calibri"/>
                <a:ea typeface="Calibri"/>
                <a:cs typeface="Calibri"/>
                <a:sym typeface="Calibri"/>
              </a:rPr>
              <a:t> 	to put rows of </a:t>
            </a:r>
            <a:r>
              <a:rPr lang="en-GB" sz="1467">
                <a:solidFill>
                  <a:srgbClr val="C00000"/>
                </a:solidFill>
                <a:latin typeface="Calibri"/>
                <a:ea typeface="Calibri"/>
                <a:cs typeface="Calibri"/>
                <a:sym typeface="Calibri"/>
              </a:rPr>
              <a:t>roses</a:t>
            </a:r>
            <a:r>
              <a:rPr lang="en-GB" sz="1467">
                <a:solidFill>
                  <a:schemeClr val="dk1"/>
                </a:solidFill>
                <a:latin typeface="Calibri"/>
                <a:ea typeface="Calibri"/>
                <a:cs typeface="Calibri"/>
                <a:sym typeface="Calibri"/>
              </a:rPr>
              <a:t>.</a:t>
            </a:r>
            <a:endParaRPr sz="1467"/>
          </a:p>
        </p:txBody>
      </p:sp>
      <p:sp>
        <p:nvSpPr>
          <p:cNvPr id="684" name="Google Shape;684;p56"/>
          <p:cNvSpPr txBox="1">
            <a:spLocks noGrp="1"/>
          </p:cNvSpPr>
          <p:nvPr>
            <p:ph type="sldNum" idx="12"/>
          </p:nvPr>
        </p:nvSpPr>
        <p:spPr>
          <a:xfrm>
            <a:off x="8610600" y="6356351"/>
            <a:ext cx="27432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GB"/>
              <a:pPr/>
              <a:t>6</a:t>
            </a:fld>
            <a:endParaRPr/>
          </a:p>
        </p:txBody>
      </p:sp>
      <p:sp>
        <p:nvSpPr>
          <p:cNvPr id="685" name="Google Shape;685;p56"/>
          <p:cNvSpPr txBox="1"/>
          <p:nvPr/>
        </p:nvSpPr>
        <p:spPr>
          <a:xfrm>
            <a:off x="7286999" y="860405"/>
            <a:ext cx="4118400" cy="338514"/>
          </a:xfrm>
          <a:prstGeom prst="rect">
            <a:avLst/>
          </a:prstGeom>
          <a:noFill/>
          <a:ln>
            <a:noFill/>
          </a:ln>
        </p:spPr>
        <p:txBody>
          <a:bodyPr spcFirstLastPara="1" wrap="square" lIns="91433" tIns="45700" rIns="91433" bIns="45700" anchor="t" anchorCtr="0">
            <a:spAutoFit/>
          </a:bodyPr>
          <a:lstStyle/>
          <a:p>
            <a:r>
              <a:rPr lang="en-GB" sz="1600" b="1">
                <a:solidFill>
                  <a:srgbClr val="C00000"/>
                </a:solidFill>
                <a:latin typeface="Calibri"/>
                <a:ea typeface="Calibri"/>
                <a:cs typeface="Calibri"/>
                <a:sym typeface="Calibri"/>
              </a:rPr>
              <a:t>     PN	 o           	   o </a:t>
            </a:r>
            <a:r>
              <a:rPr lang="en-GB" sz="1467">
                <a:solidFill>
                  <a:srgbClr val="000000"/>
                </a:solidFill>
                <a:latin typeface="Calibri"/>
                <a:ea typeface="Calibri"/>
                <a:cs typeface="Calibri"/>
                <a:sym typeface="Calibri"/>
              </a:rPr>
              <a:t>	   </a:t>
            </a:r>
            <a:r>
              <a:rPr lang="en-GB" sz="1467" b="1">
                <a:solidFill>
                  <a:srgbClr val="C00000"/>
                </a:solidFill>
                <a:latin typeface="Calibri"/>
                <a:ea typeface="Calibri"/>
                <a:cs typeface="Calibri"/>
                <a:sym typeface="Calibri"/>
              </a:rPr>
              <a:t>o	 FN</a:t>
            </a:r>
            <a:endParaRPr sz="1467" b="1">
              <a:solidFill>
                <a:srgbClr val="C00000"/>
              </a:solidFill>
              <a:latin typeface="Calibri"/>
              <a:ea typeface="Calibri"/>
              <a:cs typeface="Calibri"/>
              <a:sym typeface="Calibri"/>
            </a:endParaRPr>
          </a:p>
        </p:txBody>
      </p:sp>
      <p:sp>
        <p:nvSpPr>
          <p:cNvPr id="686" name="Google Shape;686;p56"/>
          <p:cNvSpPr txBox="1"/>
          <p:nvPr/>
        </p:nvSpPr>
        <p:spPr>
          <a:xfrm>
            <a:off x="11042833" y="1150156"/>
            <a:ext cx="442400" cy="288400"/>
          </a:xfrm>
          <a:prstGeom prst="rect">
            <a:avLst/>
          </a:prstGeom>
          <a:blipFill rotWithShape="1">
            <a:blip r:embed="rId8">
              <a:alphaModFix/>
            </a:blip>
            <a:stretch>
              <a:fillRect l="-12329" t="-21278" r="-21909" b="-25528"/>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cxnSp>
        <p:nvCxnSpPr>
          <p:cNvPr id="687" name="Google Shape;687;p56"/>
          <p:cNvCxnSpPr/>
          <p:nvPr/>
        </p:nvCxnSpPr>
        <p:spPr>
          <a:xfrm rot="10800000">
            <a:off x="11250259" y="1371369"/>
            <a:ext cx="0" cy="447600"/>
          </a:xfrm>
          <a:prstGeom prst="straightConnector1">
            <a:avLst/>
          </a:prstGeom>
          <a:noFill/>
          <a:ln w="19050" cap="flat" cmpd="sng">
            <a:solidFill>
              <a:schemeClr val="dk1"/>
            </a:solidFill>
            <a:prstDash val="solid"/>
            <a:miter lim="800000"/>
            <a:headEnd type="none" w="sm" len="sm"/>
            <a:tailEnd type="triangle" w="med" len="med"/>
          </a:ln>
        </p:spPr>
      </p:cxnSp>
      <p:cxnSp>
        <p:nvCxnSpPr>
          <p:cNvPr id="688" name="Google Shape;688;p56"/>
          <p:cNvCxnSpPr/>
          <p:nvPr/>
        </p:nvCxnSpPr>
        <p:spPr>
          <a:xfrm rot="10800000" flipH="1">
            <a:off x="7689384" y="3091689"/>
            <a:ext cx="4800" cy="476000"/>
          </a:xfrm>
          <a:prstGeom prst="straightConnector1">
            <a:avLst/>
          </a:prstGeom>
          <a:noFill/>
          <a:ln w="19050" cap="flat" cmpd="sng">
            <a:solidFill>
              <a:schemeClr val="dk1"/>
            </a:solidFill>
            <a:prstDash val="solid"/>
            <a:miter lim="800000"/>
            <a:headEnd type="none" w="sm" len="sm"/>
            <a:tailEnd type="triangle" w="med" len="med"/>
          </a:ln>
        </p:spPr>
      </p:cxnSp>
      <p:cxnSp>
        <p:nvCxnSpPr>
          <p:cNvPr id="689" name="Google Shape;689;p56"/>
          <p:cNvCxnSpPr/>
          <p:nvPr/>
        </p:nvCxnSpPr>
        <p:spPr>
          <a:xfrm rot="10800000">
            <a:off x="8496391" y="3120089"/>
            <a:ext cx="0" cy="447600"/>
          </a:xfrm>
          <a:prstGeom prst="straightConnector1">
            <a:avLst/>
          </a:prstGeom>
          <a:noFill/>
          <a:ln w="19050" cap="flat" cmpd="sng">
            <a:solidFill>
              <a:schemeClr val="dk1"/>
            </a:solidFill>
            <a:prstDash val="solid"/>
            <a:miter lim="800000"/>
            <a:headEnd type="none" w="sm" len="sm"/>
            <a:tailEnd type="triangle" w="med" len="med"/>
          </a:ln>
        </p:spPr>
      </p:cxnSp>
      <p:cxnSp>
        <p:nvCxnSpPr>
          <p:cNvPr id="690" name="Google Shape;690;p56"/>
          <p:cNvCxnSpPr/>
          <p:nvPr/>
        </p:nvCxnSpPr>
        <p:spPr>
          <a:xfrm rot="10800000">
            <a:off x="9413756" y="3120089"/>
            <a:ext cx="0" cy="447600"/>
          </a:xfrm>
          <a:prstGeom prst="straightConnector1">
            <a:avLst/>
          </a:prstGeom>
          <a:noFill/>
          <a:ln w="19050" cap="flat" cmpd="sng">
            <a:solidFill>
              <a:schemeClr val="dk1"/>
            </a:solidFill>
            <a:prstDash val="solid"/>
            <a:miter lim="800000"/>
            <a:headEnd type="none" w="sm" len="sm"/>
            <a:tailEnd type="triangle" w="med" len="med"/>
          </a:ln>
        </p:spPr>
      </p:cxnSp>
      <p:cxnSp>
        <p:nvCxnSpPr>
          <p:cNvPr id="691" name="Google Shape;691;p56"/>
          <p:cNvCxnSpPr/>
          <p:nvPr/>
        </p:nvCxnSpPr>
        <p:spPr>
          <a:xfrm rot="10800000">
            <a:off x="10478657" y="3133029"/>
            <a:ext cx="0" cy="447600"/>
          </a:xfrm>
          <a:prstGeom prst="straightConnector1">
            <a:avLst/>
          </a:prstGeom>
          <a:noFill/>
          <a:ln w="19050" cap="flat" cmpd="sng">
            <a:solidFill>
              <a:schemeClr val="dk1"/>
            </a:solidFill>
            <a:prstDash val="solid"/>
            <a:miter lim="800000"/>
            <a:headEnd type="none" w="sm" len="sm"/>
            <a:tailEnd type="triangle" w="med" len="med"/>
          </a:ln>
        </p:spPr>
      </p:cxnSp>
      <p:sp>
        <p:nvSpPr>
          <p:cNvPr id="692" name="Google Shape;692;p56"/>
          <p:cNvSpPr txBox="1"/>
          <p:nvPr/>
        </p:nvSpPr>
        <p:spPr>
          <a:xfrm>
            <a:off x="7013844" y="3212759"/>
            <a:ext cx="641600" cy="420716"/>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Dropout</a:t>
            </a:r>
            <a:endParaRPr sz="1067">
              <a:solidFill>
                <a:schemeClr val="dk1"/>
              </a:solidFill>
              <a:latin typeface="Calibri"/>
              <a:ea typeface="Calibri"/>
              <a:cs typeface="Calibri"/>
              <a:sym typeface="Calibri"/>
            </a:endParaRPr>
          </a:p>
        </p:txBody>
      </p:sp>
      <p:sp>
        <p:nvSpPr>
          <p:cNvPr id="693" name="Google Shape;693;p56"/>
          <p:cNvSpPr txBox="1"/>
          <p:nvPr/>
        </p:nvSpPr>
        <p:spPr>
          <a:xfrm>
            <a:off x="7923091" y="3229938"/>
            <a:ext cx="641600" cy="420716"/>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Dropout</a:t>
            </a:r>
            <a:endParaRPr sz="1067">
              <a:solidFill>
                <a:schemeClr val="dk1"/>
              </a:solidFill>
              <a:latin typeface="Calibri"/>
              <a:ea typeface="Calibri"/>
              <a:cs typeface="Calibri"/>
              <a:sym typeface="Calibri"/>
            </a:endParaRPr>
          </a:p>
        </p:txBody>
      </p:sp>
      <p:sp>
        <p:nvSpPr>
          <p:cNvPr id="694" name="Google Shape;694;p56"/>
          <p:cNvSpPr txBox="1"/>
          <p:nvPr/>
        </p:nvSpPr>
        <p:spPr>
          <a:xfrm>
            <a:off x="8830503" y="3212759"/>
            <a:ext cx="641600" cy="420716"/>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Dropout</a:t>
            </a:r>
            <a:endParaRPr sz="1067">
              <a:solidFill>
                <a:schemeClr val="dk1"/>
              </a:solidFill>
              <a:latin typeface="Calibri"/>
              <a:ea typeface="Calibri"/>
              <a:cs typeface="Calibri"/>
              <a:sym typeface="Calibri"/>
            </a:endParaRPr>
          </a:p>
        </p:txBody>
      </p:sp>
      <p:sp>
        <p:nvSpPr>
          <p:cNvPr id="695" name="Google Shape;695;p56"/>
          <p:cNvSpPr txBox="1"/>
          <p:nvPr/>
        </p:nvSpPr>
        <p:spPr>
          <a:xfrm>
            <a:off x="9852139" y="3229938"/>
            <a:ext cx="641600" cy="420716"/>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Dropout</a:t>
            </a:r>
            <a:endParaRPr sz="1067">
              <a:solidFill>
                <a:schemeClr val="dk1"/>
              </a:solidFill>
              <a:latin typeface="Calibri"/>
              <a:ea typeface="Calibri"/>
              <a:cs typeface="Calibri"/>
              <a:sym typeface="Calibri"/>
            </a:endParaRPr>
          </a:p>
        </p:txBody>
      </p:sp>
      <p:sp>
        <p:nvSpPr>
          <p:cNvPr id="696" name="Google Shape;696;p56"/>
          <p:cNvSpPr/>
          <p:nvPr/>
        </p:nvSpPr>
        <p:spPr>
          <a:xfrm>
            <a:off x="7565728" y="2785000"/>
            <a:ext cx="247200" cy="266800"/>
          </a:xfrm>
          <a:prstGeom prst="ellipse">
            <a:avLst/>
          </a:prstGeom>
          <a:solidFill>
            <a:srgbClr val="C00000"/>
          </a:solidFill>
          <a:ln>
            <a:noFill/>
          </a:ln>
          <a:effectLst>
            <a:outerShdw blurRad="44450" dist="27940" dir="5400000" algn="ctr">
              <a:srgbClr val="000000">
                <a:alpha val="3176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697" name="Google Shape;697;p56"/>
          <p:cNvSpPr/>
          <p:nvPr/>
        </p:nvSpPr>
        <p:spPr>
          <a:xfrm>
            <a:off x="8364923" y="2792771"/>
            <a:ext cx="247200" cy="266800"/>
          </a:xfrm>
          <a:prstGeom prst="ellipse">
            <a:avLst/>
          </a:prstGeom>
          <a:solidFill>
            <a:srgbClr val="C00000"/>
          </a:solidFill>
          <a:ln>
            <a:noFill/>
          </a:ln>
          <a:effectLst>
            <a:outerShdw blurRad="44450" dist="27940" dir="5400000" algn="ctr">
              <a:srgbClr val="000000">
                <a:alpha val="3176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698" name="Google Shape;698;p56"/>
          <p:cNvSpPr/>
          <p:nvPr/>
        </p:nvSpPr>
        <p:spPr>
          <a:xfrm>
            <a:off x="9282360" y="2792771"/>
            <a:ext cx="247200" cy="266800"/>
          </a:xfrm>
          <a:prstGeom prst="ellipse">
            <a:avLst/>
          </a:prstGeom>
          <a:solidFill>
            <a:srgbClr val="C00000"/>
          </a:solidFill>
          <a:ln>
            <a:noFill/>
          </a:ln>
          <a:effectLst>
            <a:outerShdw blurRad="44450" dist="27940" dir="5400000" algn="ctr">
              <a:srgbClr val="000000">
                <a:alpha val="3176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699" name="Google Shape;699;p56"/>
          <p:cNvSpPr/>
          <p:nvPr/>
        </p:nvSpPr>
        <p:spPr>
          <a:xfrm>
            <a:off x="10359948" y="2780636"/>
            <a:ext cx="247200" cy="266800"/>
          </a:xfrm>
          <a:prstGeom prst="ellipse">
            <a:avLst/>
          </a:prstGeom>
          <a:solidFill>
            <a:srgbClr val="C00000"/>
          </a:solidFill>
          <a:ln>
            <a:noFill/>
          </a:ln>
          <a:effectLst>
            <a:outerShdw blurRad="44450" dist="27940" dir="5400000" algn="ctr">
              <a:srgbClr val="000000">
                <a:alpha val="3176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700" name="Google Shape;700;p56"/>
          <p:cNvSpPr txBox="1"/>
          <p:nvPr/>
        </p:nvSpPr>
        <p:spPr>
          <a:xfrm>
            <a:off x="7116176" y="2690799"/>
            <a:ext cx="526400" cy="256505"/>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Dense</a:t>
            </a:r>
            <a:endParaRPr sz="1067">
              <a:solidFill>
                <a:schemeClr val="dk1"/>
              </a:solidFill>
              <a:latin typeface="Calibri"/>
              <a:ea typeface="Calibri"/>
              <a:cs typeface="Calibri"/>
              <a:sym typeface="Calibri"/>
            </a:endParaRPr>
          </a:p>
        </p:txBody>
      </p:sp>
      <p:sp>
        <p:nvSpPr>
          <p:cNvPr id="701" name="Google Shape;701;p56"/>
          <p:cNvSpPr txBox="1"/>
          <p:nvPr/>
        </p:nvSpPr>
        <p:spPr>
          <a:xfrm>
            <a:off x="7885049" y="2690799"/>
            <a:ext cx="526400" cy="256505"/>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Dense</a:t>
            </a:r>
            <a:endParaRPr sz="1067">
              <a:solidFill>
                <a:schemeClr val="dk1"/>
              </a:solidFill>
              <a:latin typeface="Calibri"/>
              <a:ea typeface="Calibri"/>
              <a:cs typeface="Calibri"/>
              <a:sym typeface="Calibri"/>
            </a:endParaRPr>
          </a:p>
        </p:txBody>
      </p:sp>
      <p:sp>
        <p:nvSpPr>
          <p:cNvPr id="702" name="Google Shape;702;p56"/>
          <p:cNvSpPr txBox="1"/>
          <p:nvPr/>
        </p:nvSpPr>
        <p:spPr>
          <a:xfrm>
            <a:off x="8830503" y="2708971"/>
            <a:ext cx="526400" cy="256505"/>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Dense</a:t>
            </a:r>
            <a:endParaRPr sz="1067">
              <a:solidFill>
                <a:schemeClr val="dk1"/>
              </a:solidFill>
              <a:latin typeface="Calibri"/>
              <a:ea typeface="Calibri"/>
              <a:cs typeface="Calibri"/>
              <a:sym typeface="Calibri"/>
            </a:endParaRPr>
          </a:p>
        </p:txBody>
      </p:sp>
      <p:sp>
        <p:nvSpPr>
          <p:cNvPr id="703" name="Google Shape;703;p56"/>
          <p:cNvSpPr txBox="1"/>
          <p:nvPr/>
        </p:nvSpPr>
        <p:spPr>
          <a:xfrm>
            <a:off x="9895269" y="2696410"/>
            <a:ext cx="526400" cy="256505"/>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Dense</a:t>
            </a:r>
            <a:endParaRPr sz="1067">
              <a:solidFill>
                <a:schemeClr val="dk1"/>
              </a:solidFill>
              <a:latin typeface="Calibri"/>
              <a:ea typeface="Calibri"/>
              <a:cs typeface="Calibri"/>
              <a:sym typeface="Calibri"/>
            </a:endParaRPr>
          </a:p>
        </p:txBody>
      </p:sp>
      <p:sp>
        <p:nvSpPr>
          <p:cNvPr id="704" name="Google Shape;704;p56"/>
          <p:cNvSpPr/>
          <p:nvPr/>
        </p:nvSpPr>
        <p:spPr>
          <a:xfrm>
            <a:off x="7571483" y="1988507"/>
            <a:ext cx="247200" cy="266800"/>
          </a:xfrm>
          <a:prstGeom prst="ellipse">
            <a:avLst/>
          </a:prstGeom>
          <a:blipFill rotWithShape="1">
            <a:blip r:embed="rId9">
              <a:alphaModFix/>
            </a:blip>
            <a:stretch>
              <a:fillRect/>
            </a:stretch>
          </a:blipFill>
          <a:ln>
            <a:noFill/>
          </a:ln>
          <a:effectLst>
            <a:outerShdw blurRad="44450" dist="27940" dir="5400000" algn="ctr">
              <a:srgbClr val="000000">
                <a:alpha val="31760"/>
              </a:srgbClr>
            </a:outerShdw>
          </a:effectLst>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705" name="Google Shape;705;p56"/>
          <p:cNvSpPr/>
          <p:nvPr/>
        </p:nvSpPr>
        <p:spPr>
          <a:xfrm>
            <a:off x="8370677" y="1996276"/>
            <a:ext cx="247200" cy="266800"/>
          </a:xfrm>
          <a:prstGeom prst="ellipse">
            <a:avLst/>
          </a:prstGeom>
          <a:blipFill rotWithShape="1">
            <a:blip r:embed="rId10">
              <a:alphaModFix/>
            </a:blip>
            <a:stretch>
              <a:fillRect/>
            </a:stretch>
          </a:blipFill>
          <a:ln>
            <a:noFill/>
          </a:ln>
          <a:effectLst>
            <a:outerShdw blurRad="44450" dist="27940" dir="5400000" algn="ctr">
              <a:srgbClr val="000000">
                <a:alpha val="31760"/>
              </a:srgbClr>
            </a:outerShdw>
          </a:effectLst>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706" name="Google Shape;706;p56"/>
          <p:cNvSpPr/>
          <p:nvPr/>
        </p:nvSpPr>
        <p:spPr>
          <a:xfrm>
            <a:off x="9288115" y="1996276"/>
            <a:ext cx="247200" cy="266800"/>
          </a:xfrm>
          <a:prstGeom prst="ellipse">
            <a:avLst/>
          </a:prstGeom>
          <a:blipFill rotWithShape="1">
            <a:blip r:embed="rId11">
              <a:alphaModFix/>
            </a:blip>
            <a:stretch>
              <a:fillRect/>
            </a:stretch>
          </a:blipFill>
          <a:ln>
            <a:noFill/>
          </a:ln>
          <a:effectLst>
            <a:outerShdw blurRad="44450" dist="27940" dir="5400000" algn="ctr">
              <a:srgbClr val="000000">
                <a:alpha val="31760"/>
              </a:srgbClr>
            </a:outerShdw>
          </a:effectLst>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707" name="Google Shape;707;p56"/>
          <p:cNvSpPr/>
          <p:nvPr/>
        </p:nvSpPr>
        <p:spPr>
          <a:xfrm>
            <a:off x="10365703" y="1984143"/>
            <a:ext cx="247200" cy="266800"/>
          </a:xfrm>
          <a:prstGeom prst="ellipse">
            <a:avLst/>
          </a:prstGeom>
          <a:blipFill rotWithShape="1">
            <a:blip r:embed="rId12">
              <a:alphaModFix/>
            </a:blip>
            <a:stretch>
              <a:fillRect/>
            </a:stretch>
          </a:blipFill>
          <a:ln>
            <a:noFill/>
          </a:ln>
          <a:effectLst>
            <a:outerShdw blurRad="44450" dist="27940" dir="5400000" algn="ctr">
              <a:srgbClr val="000000">
                <a:alpha val="31760"/>
              </a:srgbClr>
            </a:outerShdw>
          </a:effectLst>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cxnSp>
        <p:nvCxnSpPr>
          <p:cNvPr id="708" name="Google Shape;708;p56"/>
          <p:cNvCxnSpPr/>
          <p:nvPr/>
        </p:nvCxnSpPr>
        <p:spPr>
          <a:xfrm rot="10800000" flipH="1">
            <a:off x="7687003" y="2285351"/>
            <a:ext cx="4800" cy="476000"/>
          </a:xfrm>
          <a:prstGeom prst="straightConnector1">
            <a:avLst/>
          </a:prstGeom>
          <a:noFill/>
          <a:ln w="19050" cap="flat" cmpd="sng">
            <a:solidFill>
              <a:schemeClr val="dk1"/>
            </a:solidFill>
            <a:prstDash val="solid"/>
            <a:miter lim="800000"/>
            <a:headEnd type="none" w="sm" len="sm"/>
            <a:tailEnd type="triangle" w="med" len="med"/>
          </a:ln>
        </p:spPr>
      </p:cxnSp>
      <p:cxnSp>
        <p:nvCxnSpPr>
          <p:cNvPr id="709" name="Google Shape;709;p56"/>
          <p:cNvCxnSpPr/>
          <p:nvPr/>
        </p:nvCxnSpPr>
        <p:spPr>
          <a:xfrm rot="10800000" flipH="1">
            <a:off x="8495011" y="2291103"/>
            <a:ext cx="4800" cy="476000"/>
          </a:xfrm>
          <a:prstGeom prst="straightConnector1">
            <a:avLst/>
          </a:prstGeom>
          <a:noFill/>
          <a:ln w="19050" cap="flat" cmpd="sng">
            <a:solidFill>
              <a:schemeClr val="dk1"/>
            </a:solidFill>
            <a:prstDash val="solid"/>
            <a:miter lim="800000"/>
            <a:headEnd type="none" w="sm" len="sm"/>
            <a:tailEnd type="triangle" w="med" len="med"/>
          </a:ln>
        </p:spPr>
      </p:cxnSp>
      <p:cxnSp>
        <p:nvCxnSpPr>
          <p:cNvPr id="710" name="Google Shape;710;p56"/>
          <p:cNvCxnSpPr/>
          <p:nvPr/>
        </p:nvCxnSpPr>
        <p:spPr>
          <a:xfrm rot="10800000" flipH="1">
            <a:off x="9415163" y="2296857"/>
            <a:ext cx="4800" cy="476000"/>
          </a:xfrm>
          <a:prstGeom prst="straightConnector1">
            <a:avLst/>
          </a:prstGeom>
          <a:noFill/>
          <a:ln w="19050" cap="flat" cmpd="sng">
            <a:solidFill>
              <a:schemeClr val="dk1"/>
            </a:solidFill>
            <a:prstDash val="solid"/>
            <a:miter lim="800000"/>
            <a:headEnd type="none" w="sm" len="sm"/>
            <a:tailEnd type="triangle" w="med" len="med"/>
          </a:ln>
        </p:spPr>
      </p:cxnSp>
      <p:cxnSp>
        <p:nvCxnSpPr>
          <p:cNvPr id="711" name="Google Shape;711;p56"/>
          <p:cNvCxnSpPr/>
          <p:nvPr/>
        </p:nvCxnSpPr>
        <p:spPr>
          <a:xfrm rot="10800000" flipH="1">
            <a:off x="10490587" y="2293987"/>
            <a:ext cx="4800" cy="476000"/>
          </a:xfrm>
          <a:prstGeom prst="straightConnector1">
            <a:avLst/>
          </a:prstGeom>
          <a:noFill/>
          <a:ln w="19050" cap="flat" cmpd="sng">
            <a:solidFill>
              <a:schemeClr val="dk1"/>
            </a:solidFill>
            <a:prstDash val="solid"/>
            <a:miter lim="800000"/>
            <a:headEnd type="none" w="sm" len="sm"/>
            <a:tailEnd type="triangle" w="med" len="med"/>
          </a:ln>
        </p:spPr>
      </p:cxnSp>
      <p:sp>
        <p:nvSpPr>
          <p:cNvPr id="712" name="Google Shape;712;p56"/>
          <p:cNvSpPr txBox="1"/>
          <p:nvPr/>
        </p:nvSpPr>
        <p:spPr>
          <a:xfrm>
            <a:off x="466805" y="1557489"/>
            <a:ext cx="6377200" cy="1528904"/>
          </a:xfrm>
          <a:prstGeom prst="rect">
            <a:avLst/>
          </a:prstGeom>
          <a:noFill/>
          <a:ln>
            <a:noFill/>
          </a:ln>
        </p:spPr>
        <p:txBody>
          <a:bodyPr spcFirstLastPara="1" wrap="square" lIns="91433" tIns="45700" rIns="91433" bIns="45700" anchor="t" anchorCtr="0">
            <a:spAutoFit/>
          </a:bodyPr>
          <a:lstStyle/>
          <a:p>
            <a:pPr marL="169329" indent="-169329">
              <a:buClr>
                <a:schemeClr val="dk1"/>
              </a:buClr>
              <a:buSzPts val="1400"/>
              <a:buFont typeface="Arial"/>
              <a:buChar char="•"/>
            </a:pPr>
            <a:r>
              <a:rPr lang="en-GB" sz="1867">
                <a:solidFill>
                  <a:schemeClr val="dk1"/>
                </a:solidFill>
                <a:latin typeface="Calibri"/>
                <a:ea typeface="Calibri"/>
                <a:cs typeface="Calibri"/>
                <a:sym typeface="Calibri"/>
              </a:rPr>
              <a:t>The best time to visit is during </a:t>
            </a:r>
            <a:r>
              <a:rPr lang="en-GB" sz="1867">
                <a:solidFill>
                  <a:srgbClr val="548135"/>
                </a:solidFill>
                <a:latin typeface="Calibri"/>
                <a:ea typeface="Calibri"/>
                <a:cs typeface="Calibri"/>
                <a:sym typeface="Calibri"/>
              </a:rPr>
              <a:t>May</a:t>
            </a:r>
            <a:r>
              <a:rPr lang="en-GB" sz="1867">
                <a:solidFill>
                  <a:schemeClr val="dk1"/>
                </a:solidFill>
                <a:latin typeface="Calibri"/>
                <a:ea typeface="Calibri"/>
                <a:cs typeface="Calibri"/>
                <a:sym typeface="Calibri"/>
              </a:rPr>
              <a:t> when you can see both the red </a:t>
            </a:r>
            <a:r>
              <a:rPr lang="en-GB" sz="1867">
                <a:solidFill>
                  <a:srgbClr val="C00000"/>
                </a:solidFill>
                <a:latin typeface="Calibri"/>
                <a:ea typeface="Calibri"/>
                <a:cs typeface="Calibri"/>
                <a:sym typeface="Calibri"/>
              </a:rPr>
              <a:t>Rhododendrons</a:t>
            </a:r>
            <a:r>
              <a:rPr lang="en-GB" sz="1867">
                <a:solidFill>
                  <a:schemeClr val="dk1"/>
                </a:solidFill>
                <a:latin typeface="Calibri"/>
                <a:ea typeface="Calibri"/>
                <a:cs typeface="Calibri"/>
                <a:sym typeface="Calibri"/>
              </a:rPr>
              <a:t> as well as the snow, it is also considered as a holy </a:t>
            </a:r>
            <a:r>
              <a:rPr lang="en-GB" sz="1867">
                <a:solidFill>
                  <a:srgbClr val="7030A0"/>
                </a:solidFill>
                <a:latin typeface="Calibri"/>
                <a:ea typeface="Calibri"/>
                <a:cs typeface="Calibri"/>
                <a:sym typeface="Calibri"/>
              </a:rPr>
              <a:t>month</a:t>
            </a:r>
            <a:r>
              <a:rPr lang="en-GB" sz="1867">
                <a:solidFill>
                  <a:schemeClr val="dk1"/>
                </a:solidFill>
                <a:latin typeface="Calibri"/>
                <a:ea typeface="Calibri"/>
                <a:cs typeface="Calibri"/>
                <a:sym typeface="Calibri"/>
              </a:rPr>
              <a:t>.</a:t>
            </a:r>
            <a:endParaRPr sz="1467"/>
          </a:p>
          <a:p>
            <a:pPr marL="169329" indent="-50799">
              <a:buClr>
                <a:schemeClr val="dk1"/>
              </a:buClr>
              <a:buSzPts val="1400"/>
            </a:pPr>
            <a:endParaRPr sz="1867">
              <a:solidFill>
                <a:srgbClr val="00B0F0"/>
              </a:solidFill>
              <a:latin typeface="Calibri"/>
              <a:ea typeface="Calibri"/>
              <a:cs typeface="Calibri"/>
              <a:sym typeface="Calibri"/>
            </a:endParaRPr>
          </a:p>
          <a:p>
            <a:pPr marL="169329" indent="-169329">
              <a:buClr>
                <a:srgbClr val="7030A0"/>
              </a:buClr>
              <a:buSzPts val="1400"/>
              <a:buFont typeface="Arial"/>
              <a:buChar char="•"/>
            </a:pPr>
            <a:r>
              <a:rPr lang="en-GB" sz="1867">
                <a:solidFill>
                  <a:schemeClr val="dk1"/>
                </a:solidFill>
                <a:latin typeface="Calibri"/>
                <a:ea typeface="Calibri"/>
                <a:cs typeface="Calibri"/>
                <a:sym typeface="Calibri"/>
              </a:rPr>
              <a:t>John Hopkins</a:t>
            </a:r>
            <a:r>
              <a:rPr lang="en-GB" sz="1867">
                <a:solidFill>
                  <a:srgbClr val="7030A0"/>
                </a:solidFill>
                <a:latin typeface="Calibri"/>
                <a:ea typeface="Calibri"/>
                <a:cs typeface="Calibri"/>
                <a:sym typeface="Calibri"/>
              </a:rPr>
              <a:t> University</a:t>
            </a:r>
            <a:endParaRPr sz="1867">
              <a:solidFill>
                <a:srgbClr val="7030A0"/>
              </a:solidFill>
              <a:latin typeface="Calibri"/>
              <a:ea typeface="Calibri"/>
              <a:cs typeface="Calibri"/>
              <a:sym typeface="Calibri"/>
            </a:endParaRPr>
          </a:p>
        </p:txBody>
      </p:sp>
      <p:cxnSp>
        <p:nvCxnSpPr>
          <p:cNvPr id="713" name="Google Shape;713;p56"/>
          <p:cNvCxnSpPr/>
          <p:nvPr/>
        </p:nvCxnSpPr>
        <p:spPr>
          <a:xfrm rot="10800000">
            <a:off x="10607427" y="4501075"/>
            <a:ext cx="831200" cy="0"/>
          </a:xfrm>
          <a:prstGeom prst="straightConnector1">
            <a:avLst/>
          </a:prstGeom>
          <a:noFill/>
          <a:ln w="28575" cap="flat" cmpd="sng">
            <a:solidFill>
              <a:schemeClr val="accent2"/>
            </a:solidFill>
            <a:prstDash val="dash"/>
            <a:round/>
            <a:headEnd type="none" w="sm" len="sm"/>
            <a:tailEnd type="triangle" w="med" len="med"/>
          </a:ln>
        </p:spPr>
      </p:cxnSp>
      <p:cxnSp>
        <p:nvCxnSpPr>
          <p:cNvPr id="714" name="Google Shape;714;p56"/>
          <p:cNvCxnSpPr/>
          <p:nvPr/>
        </p:nvCxnSpPr>
        <p:spPr>
          <a:xfrm rot="10800000">
            <a:off x="9590175" y="4501075"/>
            <a:ext cx="831200" cy="0"/>
          </a:xfrm>
          <a:prstGeom prst="straightConnector1">
            <a:avLst/>
          </a:prstGeom>
          <a:noFill/>
          <a:ln w="28575" cap="flat" cmpd="sng">
            <a:solidFill>
              <a:schemeClr val="accent2"/>
            </a:solidFill>
            <a:prstDash val="dash"/>
            <a:round/>
            <a:headEnd type="none" w="sm" len="sm"/>
            <a:tailEnd type="triangle" w="med" len="med"/>
          </a:ln>
        </p:spPr>
      </p:cxnSp>
      <p:cxnSp>
        <p:nvCxnSpPr>
          <p:cNvPr id="715" name="Google Shape;715;p56"/>
          <p:cNvCxnSpPr/>
          <p:nvPr/>
        </p:nvCxnSpPr>
        <p:spPr>
          <a:xfrm rot="10800000">
            <a:off x="8686000" y="4501075"/>
            <a:ext cx="667600" cy="0"/>
          </a:xfrm>
          <a:prstGeom prst="straightConnector1">
            <a:avLst/>
          </a:prstGeom>
          <a:noFill/>
          <a:ln w="28575" cap="flat" cmpd="sng">
            <a:solidFill>
              <a:schemeClr val="accent2"/>
            </a:solidFill>
            <a:prstDash val="dash"/>
            <a:round/>
            <a:headEnd type="none" w="sm" len="sm"/>
            <a:tailEnd type="triangle" w="med" len="med"/>
          </a:ln>
        </p:spPr>
      </p:cxnSp>
      <p:cxnSp>
        <p:nvCxnSpPr>
          <p:cNvPr id="716" name="Google Shape;716;p56"/>
          <p:cNvCxnSpPr/>
          <p:nvPr/>
        </p:nvCxnSpPr>
        <p:spPr>
          <a:xfrm rot="10800000">
            <a:off x="7884924" y="4501075"/>
            <a:ext cx="480000" cy="0"/>
          </a:xfrm>
          <a:prstGeom prst="straightConnector1">
            <a:avLst/>
          </a:prstGeom>
          <a:noFill/>
          <a:ln w="28575" cap="flat" cmpd="sng">
            <a:solidFill>
              <a:schemeClr val="accent2"/>
            </a:solidFill>
            <a:prstDash val="dash"/>
            <a:round/>
            <a:headEnd type="none" w="sm" len="sm"/>
            <a:tailEnd type="triangle" w="med" len="med"/>
          </a:ln>
        </p:spPr>
      </p:cxnSp>
      <p:cxnSp>
        <p:nvCxnSpPr>
          <p:cNvPr id="717" name="Google Shape;717;p56"/>
          <p:cNvCxnSpPr/>
          <p:nvPr/>
        </p:nvCxnSpPr>
        <p:spPr>
          <a:xfrm rot="10800000">
            <a:off x="7116051" y="4501075"/>
            <a:ext cx="480000" cy="0"/>
          </a:xfrm>
          <a:prstGeom prst="straightConnector1">
            <a:avLst/>
          </a:prstGeom>
          <a:noFill/>
          <a:ln w="28575" cap="flat" cmpd="sng">
            <a:solidFill>
              <a:schemeClr val="accent2"/>
            </a:solidFill>
            <a:prstDash val="dash"/>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2"/>
                                        </p:tgtEl>
                                        <p:attrNameLst>
                                          <p:attrName>style.visibility</p:attrName>
                                        </p:attrNameLst>
                                      </p:cBhvr>
                                      <p:to>
                                        <p:strVal val="visible"/>
                                      </p:to>
                                    </p:set>
                                    <p:animEffect transition="in" filter="fade">
                                      <p:cBhvr>
                                        <p:cTn id="7" dur="1"/>
                                        <p:tgtEl>
                                          <p:spTgt spid="7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4"/>
                                        </p:tgtEl>
                                        <p:attrNameLst>
                                          <p:attrName>style.visibility</p:attrName>
                                        </p:attrNameLst>
                                      </p:cBhvr>
                                      <p:to>
                                        <p:strVal val="visible"/>
                                      </p:to>
                                    </p:set>
                                    <p:animEffect transition="in" filter="fade">
                                      <p:cBhvr>
                                        <p:cTn id="12" dur="1000"/>
                                        <p:tgtEl>
                                          <p:spTgt spid="714"/>
                                        </p:tgtEl>
                                      </p:cBhvr>
                                    </p:animEffect>
                                  </p:childTnLst>
                                </p:cTn>
                              </p:par>
                              <p:par>
                                <p:cTn id="13" presetID="10" presetClass="entr" presetSubtype="0" fill="hold" nodeType="withEffect">
                                  <p:stCondLst>
                                    <p:cond delay="0"/>
                                  </p:stCondLst>
                                  <p:childTnLst>
                                    <p:set>
                                      <p:cBhvr>
                                        <p:cTn id="14" dur="1" fill="hold">
                                          <p:stCondLst>
                                            <p:cond delay="0"/>
                                          </p:stCondLst>
                                        </p:cTn>
                                        <p:tgtEl>
                                          <p:spTgt spid="715"/>
                                        </p:tgtEl>
                                        <p:attrNameLst>
                                          <p:attrName>style.visibility</p:attrName>
                                        </p:attrNameLst>
                                      </p:cBhvr>
                                      <p:to>
                                        <p:strVal val="visible"/>
                                      </p:to>
                                    </p:set>
                                    <p:animEffect transition="in" filter="fade">
                                      <p:cBhvr>
                                        <p:cTn id="15" dur="1000"/>
                                        <p:tgtEl>
                                          <p:spTgt spid="715"/>
                                        </p:tgtEl>
                                      </p:cBhvr>
                                    </p:animEffect>
                                  </p:childTnLst>
                                </p:cTn>
                              </p:par>
                              <p:par>
                                <p:cTn id="16" presetID="10" presetClass="entr" presetSubtype="0" fill="hold" nodeType="withEffect">
                                  <p:stCondLst>
                                    <p:cond delay="0"/>
                                  </p:stCondLst>
                                  <p:childTnLst>
                                    <p:set>
                                      <p:cBhvr>
                                        <p:cTn id="17" dur="1" fill="hold">
                                          <p:stCondLst>
                                            <p:cond delay="0"/>
                                          </p:stCondLst>
                                        </p:cTn>
                                        <p:tgtEl>
                                          <p:spTgt spid="716"/>
                                        </p:tgtEl>
                                        <p:attrNameLst>
                                          <p:attrName>style.visibility</p:attrName>
                                        </p:attrNameLst>
                                      </p:cBhvr>
                                      <p:to>
                                        <p:strVal val="visible"/>
                                      </p:to>
                                    </p:set>
                                    <p:animEffect transition="in" filter="fade">
                                      <p:cBhvr>
                                        <p:cTn id="18" dur="1000"/>
                                        <p:tgtEl>
                                          <p:spTgt spid="716"/>
                                        </p:tgtEl>
                                      </p:cBhvr>
                                    </p:animEffect>
                                  </p:childTnLst>
                                </p:cTn>
                              </p:par>
                              <p:par>
                                <p:cTn id="19" presetID="10" presetClass="entr" presetSubtype="0" fill="hold" nodeType="withEffect">
                                  <p:stCondLst>
                                    <p:cond delay="0"/>
                                  </p:stCondLst>
                                  <p:childTnLst>
                                    <p:set>
                                      <p:cBhvr>
                                        <p:cTn id="20" dur="1" fill="hold">
                                          <p:stCondLst>
                                            <p:cond delay="0"/>
                                          </p:stCondLst>
                                        </p:cTn>
                                        <p:tgtEl>
                                          <p:spTgt spid="717"/>
                                        </p:tgtEl>
                                        <p:attrNameLst>
                                          <p:attrName>style.visibility</p:attrName>
                                        </p:attrNameLst>
                                      </p:cBhvr>
                                      <p:to>
                                        <p:strVal val="visible"/>
                                      </p:to>
                                    </p:set>
                                    <p:animEffect transition="in" filter="fade">
                                      <p:cBhvr>
                                        <p:cTn id="21" dur="1000"/>
                                        <p:tgtEl>
                                          <p:spTgt spid="717"/>
                                        </p:tgtEl>
                                      </p:cBhvr>
                                    </p:animEffect>
                                  </p:childTnLst>
                                </p:cTn>
                              </p:par>
                              <p:par>
                                <p:cTn id="22" presetID="1" presetClass="entr" presetSubtype="0" fill="hold" nodeType="withEffect">
                                  <p:stCondLst>
                                    <p:cond delay="0"/>
                                  </p:stCondLst>
                                  <p:childTnLst>
                                    <p:set>
                                      <p:cBhvr>
                                        <p:cTn id="23" dur="1" fill="hold">
                                          <p:stCondLst>
                                            <p:cond delay="0"/>
                                          </p:stCondLst>
                                        </p:cTn>
                                        <p:tgtEl>
                                          <p:spTgt spid="7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41443-DA78-4FF7-92FD-19C5F17E79B5}"/>
              </a:ext>
            </a:extLst>
          </p:cNvPr>
          <p:cNvSpPr>
            <a:spLocks noGrp="1"/>
          </p:cNvSpPr>
          <p:nvPr>
            <p:ph type="title"/>
          </p:nvPr>
        </p:nvSpPr>
        <p:spPr/>
        <p:txBody>
          <a:bodyPr>
            <a:normAutofit fontScale="90000"/>
          </a:bodyPr>
          <a:lstStyle/>
          <a:p>
            <a:r>
              <a:rPr lang="en-US" dirty="0"/>
              <a:t>RESIDE: Improving Distantly-Supervised Neural Relation Extraction </a:t>
            </a:r>
            <a:r>
              <a:rPr lang="en-IN" dirty="0"/>
              <a:t>using Side Information</a:t>
            </a:r>
          </a:p>
        </p:txBody>
      </p:sp>
      <p:pic>
        <p:nvPicPr>
          <p:cNvPr id="7" name="Content Placeholder 6">
            <a:extLst>
              <a:ext uri="{FF2B5EF4-FFF2-40B4-BE49-F238E27FC236}">
                <a16:creationId xmlns:a16="http://schemas.microsoft.com/office/drawing/2014/main" id="{A1CB73D9-4E84-4A89-AFAF-9E575899F065}"/>
              </a:ext>
            </a:extLst>
          </p:cNvPr>
          <p:cNvPicPr>
            <a:picLocks noGrp="1" noChangeAspect="1"/>
          </p:cNvPicPr>
          <p:nvPr>
            <p:ph idx="1"/>
          </p:nvPr>
        </p:nvPicPr>
        <p:blipFill>
          <a:blip r:embed="rId2"/>
          <a:stretch>
            <a:fillRect/>
          </a:stretch>
        </p:blipFill>
        <p:spPr>
          <a:xfrm>
            <a:off x="1621766" y="2532340"/>
            <a:ext cx="8805876" cy="3782645"/>
          </a:xfrm>
        </p:spPr>
      </p:pic>
      <p:sp>
        <p:nvSpPr>
          <p:cNvPr id="13" name="TextBox 12">
            <a:extLst>
              <a:ext uri="{FF2B5EF4-FFF2-40B4-BE49-F238E27FC236}">
                <a16:creationId xmlns:a16="http://schemas.microsoft.com/office/drawing/2014/main" id="{E8A917EC-DB66-4F19-B278-FDDA29BCCB8F}"/>
              </a:ext>
            </a:extLst>
          </p:cNvPr>
          <p:cNvSpPr txBox="1"/>
          <p:nvPr/>
        </p:nvSpPr>
        <p:spPr>
          <a:xfrm>
            <a:off x="7420874" y="1557516"/>
            <a:ext cx="3534673" cy="369332"/>
          </a:xfrm>
          <a:prstGeom prst="rect">
            <a:avLst/>
          </a:prstGeom>
          <a:noFill/>
        </p:spPr>
        <p:txBody>
          <a:bodyPr wrap="square">
            <a:spAutoFit/>
          </a:bodyPr>
          <a:lstStyle/>
          <a:p>
            <a:r>
              <a:rPr lang="en-IN" dirty="0"/>
              <a:t>https://aclanthology.org/D18-1157/</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506DB0A5-DCA3-48FA-BD37-CEBBCC5CB3C3}"/>
                  </a:ext>
                </a:extLst>
              </p14:cNvPr>
              <p14:cNvContentPartPr/>
              <p14:nvPr/>
            </p14:nvContentPartPr>
            <p14:xfrm>
              <a:off x="690120" y="1471680"/>
              <a:ext cx="10754280" cy="3577680"/>
            </p14:xfrm>
          </p:contentPart>
        </mc:Choice>
        <mc:Fallback xmlns="">
          <p:pic>
            <p:nvPicPr>
              <p:cNvPr id="14" name="Ink 13">
                <a:extLst>
                  <a:ext uri="{FF2B5EF4-FFF2-40B4-BE49-F238E27FC236}">
                    <a16:creationId xmlns:a16="http://schemas.microsoft.com/office/drawing/2014/main" id="{506DB0A5-DCA3-48FA-BD37-CEBBCC5CB3C3}"/>
                  </a:ext>
                </a:extLst>
              </p:cNvPr>
              <p:cNvPicPr/>
              <p:nvPr/>
            </p:nvPicPr>
            <p:blipFill>
              <a:blip r:embed="rId4"/>
              <a:stretch>
                <a:fillRect/>
              </a:stretch>
            </p:blipFill>
            <p:spPr>
              <a:xfrm>
                <a:off x="680760" y="1462320"/>
                <a:ext cx="10773000" cy="3596400"/>
              </a:xfrm>
              <a:prstGeom prst="rect">
                <a:avLst/>
              </a:prstGeom>
            </p:spPr>
          </p:pic>
        </mc:Fallback>
      </mc:AlternateContent>
    </p:spTree>
    <p:extLst>
      <p:ext uri="{BB962C8B-B14F-4D97-AF65-F5344CB8AC3E}">
        <p14:creationId xmlns:p14="http://schemas.microsoft.com/office/powerpoint/2010/main" val="1934065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B597-5C06-4873-ABC9-7762F8C38ADD}"/>
              </a:ext>
            </a:extLst>
          </p:cNvPr>
          <p:cNvSpPr>
            <a:spLocks noGrp="1"/>
          </p:cNvSpPr>
          <p:nvPr>
            <p:ph type="title"/>
          </p:nvPr>
        </p:nvSpPr>
        <p:spPr/>
        <p:txBody>
          <a:bodyPr/>
          <a:lstStyle/>
          <a:p>
            <a:r>
              <a:rPr lang="en-IN" dirty="0"/>
              <a:t>Syntactic Sentence Encoding:</a:t>
            </a:r>
          </a:p>
        </p:txBody>
      </p:sp>
      <p:sp>
        <p:nvSpPr>
          <p:cNvPr id="3" name="Content Placeholder 2">
            <a:extLst>
              <a:ext uri="{FF2B5EF4-FFF2-40B4-BE49-F238E27FC236}">
                <a16:creationId xmlns:a16="http://schemas.microsoft.com/office/drawing/2014/main" id="{A918D97E-C606-42FE-8BCB-934E7E68C1F1}"/>
              </a:ext>
            </a:extLst>
          </p:cNvPr>
          <p:cNvSpPr>
            <a:spLocks noGrp="1"/>
          </p:cNvSpPr>
          <p:nvPr>
            <p:ph idx="1"/>
          </p:nvPr>
        </p:nvSpPr>
        <p:spPr/>
        <p:txBody>
          <a:bodyPr>
            <a:normAutofit/>
          </a:bodyPr>
          <a:lstStyle/>
          <a:p>
            <a:r>
              <a:rPr lang="en-US" sz="2400" dirty="0"/>
              <a:t>GLOVE + Positional Embedding</a:t>
            </a:r>
          </a:p>
          <a:p>
            <a:pPr lvl="1"/>
            <a:r>
              <a:rPr lang="en-US" sz="1800" dirty="0"/>
              <a:t>The combined token embeddings are stacked together to get the sentence representation.</a:t>
            </a:r>
          </a:p>
          <a:p>
            <a:r>
              <a:rPr lang="en-US" sz="2200" dirty="0"/>
              <a:t>Followed by Bi-GRU</a:t>
            </a:r>
          </a:p>
          <a:p>
            <a:r>
              <a:rPr lang="en-US" sz="2200" dirty="0"/>
              <a:t>While Bi-GRUs are capable of capturing local context, it fails to capture long-range dependencies which can be captured through dependency edges.</a:t>
            </a:r>
          </a:p>
          <a:p>
            <a:pPr lvl="2"/>
            <a:r>
              <a:rPr lang="en-US" sz="1200" b="0" i="0" dirty="0">
                <a:solidFill>
                  <a:srgbClr val="3E3D40"/>
                </a:solidFill>
                <a:effectLst/>
                <a:latin typeface="Georgia" panose="02040502050405020303" pitchFamily="18" charset="0"/>
              </a:rPr>
              <a:t>The captain who the sailor greeted is tall</a:t>
            </a:r>
          </a:p>
          <a:p>
            <a:pPr lvl="2"/>
            <a:r>
              <a:rPr lang="en-US" sz="1200" b="0" i="0" dirty="0">
                <a:solidFill>
                  <a:srgbClr val="3E3D40"/>
                </a:solidFill>
                <a:effectLst/>
                <a:latin typeface="Georgia" panose="02040502050405020303" pitchFamily="18" charset="0"/>
              </a:rPr>
              <a:t>The captain</a:t>
            </a:r>
            <a:r>
              <a:rPr lang="en-US" sz="1200" i="1" baseline="-25000" dirty="0">
                <a:solidFill>
                  <a:srgbClr val="3E3D40"/>
                </a:solidFill>
                <a:latin typeface="Georgia" panose="02040502050405020303" pitchFamily="18" charset="0"/>
              </a:rPr>
              <a:t> </a:t>
            </a:r>
            <a:r>
              <a:rPr lang="en-US" sz="1200" i="1" dirty="0">
                <a:solidFill>
                  <a:srgbClr val="3E3D40"/>
                </a:solidFill>
                <a:latin typeface="Georgia" panose="02040502050405020303" pitchFamily="18" charset="0"/>
              </a:rPr>
              <a:t>w</a:t>
            </a:r>
            <a:r>
              <a:rPr lang="en-US" sz="1200" b="0" i="0" dirty="0">
                <a:solidFill>
                  <a:srgbClr val="3E3D40"/>
                </a:solidFill>
                <a:effectLst/>
                <a:latin typeface="Georgia" panose="02040502050405020303" pitchFamily="18" charset="0"/>
              </a:rPr>
              <a:t>ho the sailor predicted that the weather would frighten turned back to port</a:t>
            </a:r>
            <a:endParaRPr lang="en-US" sz="1400" i="0" dirty="0">
              <a:solidFill>
                <a:srgbClr val="282829"/>
              </a:solidFill>
              <a:effectLst/>
              <a:latin typeface="-apple-system"/>
            </a:endParaRPr>
          </a:p>
          <a:p>
            <a:pPr lvl="2"/>
            <a:r>
              <a:rPr lang="en-US" sz="1400" i="0" dirty="0">
                <a:solidFill>
                  <a:srgbClr val="282829"/>
                </a:solidFill>
                <a:effectLst/>
                <a:latin typeface="-apple-system"/>
              </a:rPr>
              <a:t>The rat the cat the dog chased killed ate the malt</a:t>
            </a:r>
            <a:endParaRPr lang="en-IN" sz="1400" dirty="0"/>
          </a:p>
          <a:p>
            <a:pPr lvl="3"/>
            <a:endParaRPr lang="en-US" sz="1200" dirty="0"/>
          </a:p>
          <a:p>
            <a:r>
              <a:rPr lang="en-US" sz="2200" dirty="0"/>
              <a:t>Employ Syntactic Graph Convolution Networks for encoding this information.</a:t>
            </a:r>
            <a:endParaRPr lang="en-IN" sz="2200"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925E43D-9451-4B9C-A371-9CC31D59F1E1}"/>
                  </a:ext>
                </a:extLst>
              </p14:cNvPr>
              <p14:cNvContentPartPr/>
              <p14:nvPr/>
            </p14:nvContentPartPr>
            <p14:xfrm>
              <a:off x="1460520" y="719280"/>
              <a:ext cx="10399680" cy="4708440"/>
            </p14:xfrm>
          </p:contentPart>
        </mc:Choice>
        <mc:Fallback xmlns="">
          <p:pic>
            <p:nvPicPr>
              <p:cNvPr id="5" name="Ink 4">
                <a:extLst>
                  <a:ext uri="{FF2B5EF4-FFF2-40B4-BE49-F238E27FC236}">
                    <a16:creationId xmlns:a16="http://schemas.microsoft.com/office/drawing/2014/main" id="{1925E43D-9451-4B9C-A371-9CC31D59F1E1}"/>
                  </a:ext>
                </a:extLst>
              </p:cNvPr>
              <p:cNvPicPr/>
              <p:nvPr/>
            </p:nvPicPr>
            <p:blipFill>
              <a:blip r:embed="rId3"/>
              <a:stretch>
                <a:fillRect/>
              </a:stretch>
            </p:blipFill>
            <p:spPr>
              <a:xfrm>
                <a:off x="1451160" y="709920"/>
                <a:ext cx="10418400" cy="4727160"/>
              </a:xfrm>
              <a:prstGeom prst="rect">
                <a:avLst/>
              </a:prstGeom>
            </p:spPr>
          </p:pic>
        </mc:Fallback>
      </mc:AlternateContent>
    </p:spTree>
    <p:extLst>
      <p:ext uri="{BB962C8B-B14F-4D97-AF65-F5344CB8AC3E}">
        <p14:creationId xmlns:p14="http://schemas.microsoft.com/office/powerpoint/2010/main" val="4097171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1A9F-7055-42CB-ABC8-78FAD8E1EFC8}"/>
              </a:ext>
            </a:extLst>
          </p:cNvPr>
          <p:cNvSpPr>
            <a:spLocks noGrp="1"/>
          </p:cNvSpPr>
          <p:nvPr>
            <p:ph type="title"/>
          </p:nvPr>
        </p:nvSpPr>
        <p:spPr/>
        <p:txBody>
          <a:bodyPr/>
          <a:lstStyle/>
          <a:p>
            <a:r>
              <a:rPr lang="en-US" dirty="0"/>
              <a:t>GCN on Labeled Directed Graph</a:t>
            </a:r>
            <a:endParaRPr lang="en-IN" dirty="0"/>
          </a:p>
        </p:txBody>
      </p:sp>
      <p:sp>
        <p:nvSpPr>
          <p:cNvPr id="3" name="Content Placeholder 2">
            <a:extLst>
              <a:ext uri="{FF2B5EF4-FFF2-40B4-BE49-F238E27FC236}">
                <a16:creationId xmlns:a16="http://schemas.microsoft.com/office/drawing/2014/main" id="{FA8B5291-4791-4E36-A4F7-360E9A5985B1}"/>
              </a:ext>
            </a:extLst>
          </p:cNvPr>
          <p:cNvSpPr>
            <a:spLocks noGrp="1"/>
          </p:cNvSpPr>
          <p:nvPr>
            <p:ph idx="1"/>
          </p:nvPr>
        </p:nvSpPr>
        <p:spPr/>
        <p:txBody>
          <a:bodyPr>
            <a:normAutofit/>
          </a:bodyPr>
          <a:lstStyle/>
          <a:p>
            <a:r>
              <a:rPr lang="en-US" sz="2000" dirty="0"/>
              <a:t>For a directed graph, G = (V, E), where V and E represent the set of vertices and edges respectively, an edge from node u to node v with label luv is represented as (u, v, l</a:t>
            </a:r>
            <a:r>
              <a:rPr lang="en-US" sz="2000" baseline="-25000" dirty="0"/>
              <a:t>uv</a:t>
            </a:r>
            <a:r>
              <a:rPr lang="en-US" sz="2000" dirty="0"/>
              <a:t>).</a:t>
            </a:r>
          </a:p>
          <a:p>
            <a:r>
              <a:rPr lang="en-US" sz="2000" dirty="0"/>
              <a:t>On employing GCN, we get an updated d-dimensional hidden representation h</a:t>
            </a:r>
            <a:r>
              <a:rPr lang="en-US" sz="2000" baseline="-25000" dirty="0"/>
              <a:t>v</a:t>
            </a:r>
            <a:r>
              <a:rPr lang="en-US" sz="2000" dirty="0"/>
              <a:t>.</a:t>
            </a:r>
          </a:p>
          <a:p>
            <a:endParaRPr lang="en-US" sz="2000" baseline="-25000" dirty="0"/>
          </a:p>
          <a:p>
            <a:endParaRPr lang="en-US" sz="2000" baseline="-25000" dirty="0"/>
          </a:p>
          <a:p>
            <a:endParaRPr lang="en-US" sz="2000" baseline="-25000" dirty="0"/>
          </a:p>
          <a:p>
            <a:endParaRPr lang="en-US" sz="2000" baseline="-25000" dirty="0"/>
          </a:p>
          <a:p>
            <a:r>
              <a:rPr lang="en-IN" sz="2000" dirty="0"/>
              <a:t>Integrating Edge Importance:</a:t>
            </a:r>
          </a:p>
          <a:p>
            <a:endParaRPr lang="en-US" sz="2000" dirty="0"/>
          </a:p>
          <a:p>
            <a:r>
              <a:rPr lang="en-US" sz="2000" dirty="0"/>
              <a:t>The final GCN embedding for a node v after kth layer is given as:</a:t>
            </a:r>
            <a:endParaRPr lang="en-IN" sz="2000" dirty="0"/>
          </a:p>
          <a:p>
            <a:pPr lvl="1"/>
            <a:endParaRPr lang="en-IN" sz="1600" dirty="0"/>
          </a:p>
        </p:txBody>
      </p:sp>
      <p:pic>
        <p:nvPicPr>
          <p:cNvPr id="5" name="Picture 4">
            <a:extLst>
              <a:ext uri="{FF2B5EF4-FFF2-40B4-BE49-F238E27FC236}">
                <a16:creationId xmlns:a16="http://schemas.microsoft.com/office/drawing/2014/main" id="{56272650-1A05-4673-BBB1-70579553D967}"/>
              </a:ext>
            </a:extLst>
          </p:cNvPr>
          <p:cNvPicPr>
            <a:picLocks noChangeAspect="1"/>
          </p:cNvPicPr>
          <p:nvPr/>
        </p:nvPicPr>
        <p:blipFill>
          <a:blip r:embed="rId2"/>
          <a:stretch>
            <a:fillRect/>
          </a:stretch>
        </p:blipFill>
        <p:spPr>
          <a:xfrm>
            <a:off x="1451035" y="2951957"/>
            <a:ext cx="3009900" cy="914400"/>
          </a:xfrm>
          <a:prstGeom prst="rect">
            <a:avLst/>
          </a:prstGeom>
          <a:ln>
            <a:solidFill>
              <a:schemeClr val="accent2"/>
            </a:solidFill>
          </a:ln>
        </p:spPr>
      </p:pic>
      <p:pic>
        <p:nvPicPr>
          <p:cNvPr id="7" name="Picture 6">
            <a:extLst>
              <a:ext uri="{FF2B5EF4-FFF2-40B4-BE49-F238E27FC236}">
                <a16:creationId xmlns:a16="http://schemas.microsoft.com/office/drawing/2014/main" id="{096E3D0F-B203-4693-B0A0-859B3D48D120}"/>
              </a:ext>
            </a:extLst>
          </p:cNvPr>
          <p:cNvPicPr>
            <a:picLocks noChangeAspect="1"/>
          </p:cNvPicPr>
          <p:nvPr/>
        </p:nvPicPr>
        <p:blipFill>
          <a:blip r:embed="rId3"/>
          <a:stretch>
            <a:fillRect/>
          </a:stretch>
        </p:blipFill>
        <p:spPr>
          <a:xfrm>
            <a:off x="5215027" y="2951957"/>
            <a:ext cx="3314700" cy="876300"/>
          </a:xfrm>
          <a:prstGeom prst="rect">
            <a:avLst/>
          </a:prstGeom>
          <a:ln>
            <a:solidFill>
              <a:schemeClr val="accent2"/>
            </a:solidFill>
          </a:ln>
        </p:spPr>
      </p:pic>
      <p:pic>
        <p:nvPicPr>
          <p:cNvPr id="9" name="Picture 8">
            <a:extLst>
              <a:ext uri="{FF2B5EF4-FFF2-40B4-BE49-F238E27FC236}">
                <a16:creationId xmlns:a16="http://schemas.microsoft.com/office/drawing/2014/main" id="{86C2C47B-4560-4151-9858-7F539648D438}"/>
              </a:ext>
            </a:extLst>
          </p:cNvPr>
          <p:cNvPicPr>
            <a:picLocks noChangeAspect="1"/>
          </p:cNvPicPr>
          <p:nvPr/>
        </p:nvPicPr>
        <p:blipFill>
          <a:blip r:embed="rId4"/>
          <a:stretch>
            <a:fillRect/>
          </a:stretch>
        </p:blipFill>
        <p:spPr>
          <a:xfrm>
            <a:off x="4304042" y="4001294"/>
            <a:ext cx="2352675" cy="647700"/>
          </a:xfrm>
          <a:prstGeom prst="rect">
            <a:avLst/>
          </a:prstGeom>
          <a:ln>
            <a:solidFill>
              <a:schemeClr val="accent2"/>
            </a:solidFill>
          </a:ln>
        </p:spPr>
      </p:pic>
      <p:pic>
        <p:nvPicPr>
          <p:cNvPr id="11" name="Picture 10">
            <a:extLst>
              <a:ext uri="{FF2B5EF4-FFF2-40B4-BE49-F238E27FC236}">
                <a16:creationId xmlns:a16="http://schemas.microsoft.com/office/drawing/2014/main" id="{13CCEBFB-81ED-4A7A-969C-FAC636887997}"/>
              </a:ext>
            </a:extLst>
          </p:cNvPr>
          <p:cNvPicPr>
            <a:picLocks noChangeAspect="1"/>
          </p:cNvPicPr>
          <p:nvPr/>
        </p:nvPicPr>
        <p:blipFill>
          <a:blip r:embed="rId5"/>
          <a:stretch>
            <a:fillRect/>
          </a:stretch>
        </p:blipFill>
        <p:spPr>
          <a:xfrm>
            <a:off x="2632852" y="5470735"/>
            <a:ext cx="3810000" cy="971550"/>
          </a:xfrm>
          <a:prstGeom prst="rect">
            <a:avLst/>
          </a:prstGeom>
          <a:ln>
            <a:solidFill>
              <a:schemeClr val="accent2"/>
            </a:solidFill>
          </a:ln>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200AD35-1B52-4562-A032-E5F79466B1AC}"/>
                  </a:ext>
                </a:extLst>
              </p14:cNvPr>
              <p14:cNvContentPartPr/>
              <p14:nvPr/>
            </p14:nvContentPartPr>
            <p14:xfrm>
              <a:off x="3084840" y="3565080"/>
              <a:ext cx="7306200" cy="1027080"/>
            </p14:xfrm>
          </p:contentPart>
        </mc:Choice>
        <mc:Fallback xmlns="">
          <p:pic>
            <p:nvPicPr>
              <p:cNvPr id="12" name="Ink 11">
                <a:extLst>
                  <a:ext uri="{FF2B5EF4-FFF2-40B4-BE49-F238E27FC236}">
                    <a16:creationId xmlns:a16="http://schemas.microsoft.com/office/drawing/2014/main" id="{1200AD35-1B52-4562-A032-E5F79466B1AC}"/>
                  </a:ext>
                </a:extLst>
              </p:cNvPr>
              <p:cNvPicPr/>
              <p:nvPr/>
            </p:nvPicPr>
            <p:blipFill>
              <a:blip r:embed="rId7"/>
              <a:stretch>
                <a:fillRect/>
              </a:stretch>
            </p:blipFill>
            <p:spPr>
              <a:xfrm>
                <a:off x="3075480" y="3555720"/>
                <a:ext cx="7324920" cy="1045800"/>
              </a:xfrm>
              <a:prstGeom prst="rect">
                <a:avLst/>
              </a:prstGeom>
            </p:spPr>
          </p:pic>
        </mc:Fallback>
      </mc:AlternateContent>
    </p:spTree>
    <p:extLst>
      <p:ext uri="{BB962C8B-B14F-4D97-AF65-F5344CB8AC3E}">
        <p14:creationId xmlns:p14="http://schemas.microsoft.com/office/powerpoint/2010/main" val="2727244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B68E-4520-4E10-AF1A-4BF45BF57702}"/>
              </a:ext>
            </a:extLst>
          </p:cNvPr>
          <p:cNvSpPr>
            <a:spLocks noGrp="1"/>
          </p:cNvSpPr>
          <p:nvPr>
            <p:ph type="title"/>
          </p:nvPr>
        </p:nvSpPr>
        <p:spPr/>
        <p:txBody>
          <a:bodyPr/>
          <a:lstStyle/>
          <a:p>
            <a:r>
              <a:rPr lang="en-US" dirty="0"/>
              <a:t>GCN on Labeled Directed Graph</a:t>
            </a:r>
            <a:endParaRPr lang="en-IN" dirty="0"/>
          </a:p>
        </p:txBody>
      </p:sp>
      <p:sp>
        <p:nvSpPr>
          <p:cNvPr id="3" name="Content Placeholder 2">
            <a:extLst>
              <a:ext uri="{FF2B5EF4-FFF2-40B4-BE49-F238E27FC236}">
                <a16:creationId xmlns:a16="http://schemas.microsoft.com/office/drawing/2014/main" id="{E7D5EF5F-7A10-4FCC-BEC5-997497D08934}"/>
              </a:ext>
            </a:extLst>
          </p:cNvPr>
          <p:cNvSpPr>
            <a:spLocks noGrp="1"/>
          </p:cNvSpPr>
          <p:nvPr>
            <p:ph idx="1"/>
          </p:nvPr>
        </p:nvSpPr>
        <p:spPr/>
        <p:txBody>
          <a:bodyPr/>
          <a:lstStyle/>
          <a:p>
            <a:r>
              <a:rPr lang="en-US" dirty="0"/>
              <a:t>For a given sentence, we generate its dependency tree using Stanford </a:t>
            </a:r>
            <a:r>
              <a:rPr lang="en-US" dirty="0" err="1"/>
              <a:t>CoreNLP</a:t>
            </a:r>
            <a:r>
              <a:rPr lang="en-US" dirty="0"/>
              <a:t>.</a:t>
            </a:r>
          </a:p>
          <a:p>
            <a:endParaRPr lang="en-US" dirty="0"/>
          </a:p>
          <a:p>
            <a:r>
              <a:rPr lang="en-US" dirty="0"/>
              <a:t>Then run GCN over the dependency graph</a:t>
            </a:r>
            <a:endParaRPr lang="en-IN" dirty="0"/>
          </a:p>
        </p:txBody>
      </p:sp>
      <p:pic>
        <p:nvPicPr>
          <p:cNvPr id="4" name="Content Placeholder 4">
            <a:extLst>
              <a:ext uri="{FF2B5EF4-FFF2-40B4-BE49-F238E27FC236}">
                <a16:creationId xmlns:a16="http://schemas.microsoft.com/office/drawing/2014/main" id="{B2530705-1101-4345-AAC6-F964A68F5DE7}"/>
              </a:ext>
            </a:extLst>
          </p:cNvPr>
          <p:cNvPicPr>
            <a:picLocks noChangeAspect="1"/>
          </p:cNvPicPr>
          <p:nvPr/>
        </p:nvPicPr>
        <p:blipFill>
          <a:blip r:embed="rId2"/>
          <a:stretch>
            <a:fillRect/>
          </a:stretch>
        </p:blipFill>
        <p:spPr>
          <a:xfrm>
            <a:off x="3251799" y="3429000"/>
            <a:ext cx="4701756" cy="3181234"/>
          </a:xfrm>
          <a:prstGeom prst="rect">
            <a:avLst/>
          </a:prstGeom>
        </p:spPr>
      </p:pic>
      <p:pic>
        <p:nvPicPr>
          <p:cNvPr id="6" name="Picture 5">
            <a:extLst>
              <a:ext uri="{FF2B5EF4-FFF2-40B4-BE49-F238E27FC236}">
                <a16:creationId xmlns:a16="http://schemas.microsoft.com/office/drawing/2014/main" id="{8B28FC1D-E205-41F5-98D1-6B13F593E7BB}"/>
              </a:ext>
            </a:extLst>
          </p:cNvPr>
          <p:cNvPicPr>
            <a:picLocks noChangeAspect="1"/>
          </p:cNvPicPr>
          <p:nvPr/>
        </p:nvPicPr>
        <p:blipFill>
          <a:blip r:embed="rId3"/>
          <a:stretch>
            <a:fillRect/>
          </a:stretch>
        </p:blipFill>
        <p:spPr>
          <a:xfrm>
            <a:off x="695013" y="2981953"/>
            <a:ext cx="10801974" cy="351092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D5095F5-7319-43C8-8504-63A70650BFCD}"/>
                  </a:ext>
                </a:extLst>
              </p14:cNvPr>
              <p14:cNvContentPartPr/>
              <p14:nvPr/>
            </p14:nvContentPartPr>
            <p14:xfrm>
              <a:off x="993240" y="3172680"/>
              <a:ext cx="9785880" cy="2899080"/>
            </p14:xfrm>
          </p:contentPart>
        </mc:Choice>
        <mc:Fallback xmlns="">
          <p:pic>
            <p:nvPicPr>
              <p:cNvPr id="7" name="Ink 6">
                <a:extLst>
                  <a:ext uri="{FF2B5EF4-FFF2-40B4-BE49-F238E27FC236}">
                    <a16:creationId xmlns:a16="http://schemas.microsoft.com/office/drawing/2014/main" id="{3D5095F5-7319-43C8-8504-63A70650BFCD}"/>
                  </a:ext>
                </a:extLst>
              </p:cNvPr>
              <p:cNvPicPr/>
              <p:nvPr/>
            </p:nvPicPr>
            <p:blipFill>
              <a:blip r:embed="rId5"/>
              <a:stretch>
                <a:fillRect/>
              </a:stretch>
            </p:blipFill>
            <p:spPr>
              <a:xfrm>
                <a:off x="983880" y="3163320"/>
                <a:ext cx="9804600" cy="2917800"/>
              </a:xfrm>
              <a:prstGeom prst="rect">
                <a:avLst/>
              </a:prstGeom>
            </p:spPr>
          </p:pic>
        </mc:Fallback>
      </mc:AlternateContent>
    </p:spTree>
    <p:extLst>
      <p:ext uri="{BB962C8B-B14F-4D97-AF65-F5344CB8AC3E}">
        <p14:creationId xmlns:p14="http://schemas.microsoft.com/office/powerpoint/2010/main" val="1037054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B68E-4520-4E10-AF1A-4BF45BF57702}"/>
              </a:ext>
            </a:extLst>
          </p:cNvPr>
          <p:cNvSpPr>
            <a:spLocks noGrp="1"/>
          </p:cNvSpPr>
          <p:nvPr>
            <p:ph type="title"/>
          </p:nvPr>
        </p:nvSpPr>
        <p:spPr/>
        <p:txBody>
          <a:bodyPr/>
          <a:lstStyle/>
          <a:p>
            <a:r>
              <a:rPr lang="en-US" dirty="0"/>
              <a:t>GCN on Labeled Directed Graph</a:t>
            </a:r>
            <a:endParaRPr lang="en-IN" dirty="0"/>
          </a:p>
        </p:txBody>
      </p:sp>
      <p:sp>
        <p:nvSpPr>
          <p:cNvPr id="3" name="Content Placeholder 2">
            <a:extLst>
              <a:ext uri="{FF2B5EF4-FFF2-40B4-BE49-F238E27FC236}">
                <a16:creationId xmlns:a16="http://schemas.microsoft.com/office/drawing/2014/main" id="{E7D5EF5F-7A10-4FCC-BEC5-997497D08934}"/>
              </a:ext>
            </a:extLst>
          </p:cNvPr>
          <p:cNvSpPr>
            <a:spLocks noGrp="1"/>
          </p:cNvSpPr>
          <p:nvPr>
            <p:ph idx="1"/>
          </p:nvPr>
        </p:nvSpPr>
        <p:spPr/>
        <p:txBody>
          <a:bodyPr/>
          <a:lstStyle/>
          <a:p>
            <a:r>
              <a:rPr lang="en-US" dirty="0"/>
              <a:t>For a given sentence, we generate its dependency tree using Stanford </a:t>
            </a:r>
            <a:r>
              <a:rPr lang="en-US" dirty="0" err="1"/>
              <a:t>CoreNLP</a:t>
            </a:r>
            <a:r>
              <a:rPr lang="en-US" dirty="0"/>
              <a:t>.</a:t>
            </a:r>
          </a:p>
          <a:p>
            <a:r>
              <a:rPr lang="en-US" dirty="0"/>
              <a:t>Then run GCN over the dependency graph</a:t>
            </a:r>
            <a:endParaRPr lang="en-IN" dirty="0"/>
          </a:p>
        </p:txBody>
      </p:sp>
      <p:pic>
        <p:nvPicPr>
          <p:cNvPr id="4" name="Content Placeholder 4">
            <a:extLst>
              <a:ext uri="{FF2B5EF4-FFF2-40B4-BE49-F238E27FC236}">
                <a16:creationId xmlns:a16="http://schemas.microsoft.com/office/drawing/2014/main" id="{B2530705-1101-4345-AAC6-F964A68F5DE7}"/>
              </a:ext>
            </a:extLst>
          </p:cNvPr>
          <p:cNvPicPr>
            <a:picLocks noChangeAspect="1"/>
          </p:cNvPicPr>
          <p:nvPr/>
        </p:nvPicPr>
        <p:blipFill>
          <a:blip r:embed="rId2"/>
          <a:stretch>
            <a:fillRect/>
          </a:stretch>
        </p:blipFill>
        <p:spPr>
          <a:xfrm>
            <a:off x="3251799" y="3429000"/>
            <a:ext cx="4701756" cy="318123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1FE3A27-E737-4E02-8135-5CBD0F1C83AE}"/>
                  </a:ext>
                </a:extLst>
              </p14:cNvPr>
              <p14:cNvContentPartPr/>
              <p14:nvPr/>
            </p14:nvContentPartPr>
            <p14:xfrm>
              <a:off x="4224240" y="1244520"/>
              <a:ext cx="6464880" cy="3358440"/>
            </p14:xfrm>
          </p:contentPart>
        </mc:Choice>
        <mc:Fallback xmlns="">
          <p:pic>
            <p:nvPicPr>
              <p:cNvPr id="5" name="Ink 4">
                <a:extLst>
                  <a:ext uri="{FF2B5EF4-FFF2-40B4-BE49-F238E27FC236}">
                    <a16:creationId xmlns:a16="http://schemas.microsoft.com/office/drawing/2014/main" id="{51FE3A27-E737-4E02-8135-5CBD0F1C83AE}"/>
                  </a:ext>
                </a:extLst>
              </p:cNvPr>
              <p:cNvPicPr/>
              <p:nvPr/>
            </p:nvPicPr>
            <p:blipFill>
              <a:blip r:embed="rId4"/>
              <a:stretch>
                <a:fillRect/>
              </a:stretch>
            </p:blipFill>
            <p:spPr>
              <a:xfrm>
                <a:off x="4214880" y="1235160"/>
                <a:ext cx="6483600" cy="3377160"/>
              </a:xfrm>
              <a:prstGeom prst="rect">
                <a:avLst/>
              </a:prstGeom>
            </p:spPr>
          </p:pic>
        </mc:Fallback>
      </mc:AlternateContent>
    </p:spTree>
    <p:extLst>
      <p:ext uri="{BB962C8B-B14F-4D97-AF65-F5344CB8AC3E}">
        <p14:creationId xmlns:p14="http://schemas.microsoft.com/office/powerpoint/2010/main" val="776384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0E74-81FD-4D96-B277-4DFD441FA748}"/>
              </a:ext>
            </a:extLst>
          </p:cNvPr>
          <p:cNvSpPr>
            <a:spLocks noGrp="1"/>
          </p:cNvSpPr>
          <p:nvPr>
            <p:ph type="title"/>
          </p:nvPr>
        </p:nvSpPr>
        <p:spPr/>
        <p:txBody>
          <a:bodyPr/>
          <a:lstStyle/>
          <a:p>
            <a:r>
              <a:rPr lang="en-IN" dirty="0"/>
              <a:t>Side Information Acquisition:</a:t>
            </a:r>
          </a:p>
        </p:txBody>
      </p:sp>
      <p:sp>
        <p:nvSpPr>
          <p:cNvPr id="3" name="Content Placeholder 2">
            <a:extLst>
              <a:ext uri="{FF2B5EF4-FFF2-40B4-BE49-F238E27FC236}">
                <a16:creationId xmlns:a16="http://schemas.microsoft.com/office/drawing/2014/main" id="{9BB16F74-2BD5-45B5-A327-E0F84996CD35}"/>
              </a:ext>
            </a:extLst>
          </p:cNvPr>
          <p:cNvSpPr>
            <a:spLocks noGrp="1"/>
          </p:cNvSpPr>
          <p:nvPr>
            <p:ph idx="1"/>
          </p:nvPr>
        </p:nvSpPr>
        <p:spPr/>
        <p:txBody>
          <a:bodyPr/>
          <a:lstStyle/>
          <a:p>
            <a:pPr algn="just"/>
            <a:r>
              <a:rPr lang="en-US" dirty="0"/>
              <a:t>In addition to relation instances, KBs often contain other relevant side information, such as aliases of relations (e.g., founded and co-founded are aliases for the relation </a:t>
            </a:r>
            <a:r>
              <a:rPr lang="en-US" dirty="0" err="1"/>
              <a:t>founderOfCompany</a:t>
            </a:r>
            <a:r>
              <a:rPr lang="en-US" dirty="0"/>
              <a:t>).</a:t>
            </a:r>
            <a:endParaRPr lang="en-IN" dirty="0"/>
          </a:p>
        </p:txBody>
      </p:sp>
      <p:pic>
        <p:nvPicPr>
          <p:cNvPr id="5" name="Picture 4">
            <a:extLst>
              <a:ext uri="{FF2B5EF4-FFF2-40B4-BE49-F238E27FC236}">
                <a16:creationId xmlns:a16="http://schemas.microsoft.com/office/drawing/2014/main" id="{02F0F479-F4B1-4263-90D8-F9E647BBF812}"/>
              </a:ext>
            </a:extLst>
          </p:cNvPr>
          <p:cNvPicPr>
            <a:picLocks noChangeAspect="1"/>
          </p:cNvPicPr>
          <p:nvPr/>
        </p:nvPicPr>
        <p:blipFill>
          <a:blip r:embed="rId2"/>
          <a:stretch>
            <a:fillRect/>
          </a:stretch>
        </p:blipFill>
        <p:spPr>
          <a:xfrm>
            <a:off x="1940943" y="3691160"/>
            <a:ext cx="8646453" cy="2717457"/>
          </a:xfrm>
          <a:prstGeom prst="rect">
            <a:avLst/>
          </a:prstGeom>
        </p:spPr>
      </p:pic>
    </p:spTree>
    <p:extLst>
      <p:ext uri="{BB962C8B-B14F-4D97-AF65-F5344CB8AC3E}">
        <p14:creationId xmlns:p14="http://schemas.microsoft.com/office/powerpoint/2010/main" val="2987864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4B57-9F51-4336-9A2D-8CDCE9FAC882}"/>
              </a:ext>
            </a:extLst>
          </p:cNvPr>
          <p:cNvSpPr>
            <a:spLocks noGrp="1"/>
          </p:cNvSpPr>
          <p:nvPr>
            <p:ph type="title"/>
          </p:nvPr>
        </p:nvSpPr>
        <p:spPr/>
        <p:txBody>
          <a:bodyPr/>
          <a:lstStyle/>
          <a:p>
            <a:r>
              <a:rPr lang="en-US" dirty="0"/>
              <a:t>Resources</a:t>
            </a:r>
            <a:endParaRPr lang="en-IN" dirty="0"/>
          </a:p>
        </p:txBody>
      </p:sp>
      <p:sp>
        <p:nvSpPr>
          <p:cNvPr id="3" name="Content Placeholder 2">
            <a:extLst>
              <a:ext uri="{FF2B5EF4-FFF2-40B4-BE49-F238E27FC236}">
                <a16:creationId xmlns:a16="http://schemas.microsoft.com/office/drawing/2014/main" id="{724E8C69-5872-47C5-855F-FA2825E73BDE}"/>
              </a:ext>
            </a:extLst>
          </p:cNvPr>
          <p:cNvSpPr>
            <a:spLocks noGrp="1"/>
          </p:cNvSpPr>
          <p:nvPr>
            <p:ph idx="1"/>
          </p:nvPr>
        </p:nvSpPr>
        <p:spPr/>
        <p:txBody>
          <a:bodyPr>
            <a:normAutofit fontScale="85000" lnSpcReduction="20000"/>
          </a:bodyPr>
          <a:lstStyle/>
          <a:p>
            <a:r>
              <a:rPr lang="en-US" dirty="0"/>
              <a:t>SemEVAL-2010 Task-8: </a:t>
            </a:r>
            <a:r>
              <a:rPr lang="en-US" sz="2000" dirty="0">
                <a:solidFill>
                  <a:schemeClr val="accent1"/>
                </a:solidFill>
                <a:hlinkClick r:id="rId2"/>
              </a:rPr>
              <a:t>https://semeval2.fbk.eu/semeval2.php?location=tasks&amp;area=Semantic%20relations</a:t>
            </a:r>
            <a:endParaRPr lang="en-US" sz="2000" dirty="0">
              <a:solidFill>
                <a:schemeClr val="accent1"/>
              </a:solidFill>
            </a:endParaRPr>
          </a:p>
          <a:p>
            <a:endParaRPr lang="en-US" dirty="0"/>
          </a:p>
          <a:p>
            <a:r>
              <a:rPr lang="en-US" dirty="0"/>
              <a:t>KBP37</a:t>
            </a:r>
            <a:r>
              <a:rPr lang="en-US" sz="2000" dirty="0"/>
              <a:t>: </a:t>
            </a:r>
            <a:r>
              <a:rPr lang="en-US" sz="2000" dirty="0">
                <a:hlinkClick r:id="rId3"/>
              </a:rPr>
              <a:t>https://github.com/davidsbatista/Annotated-Semantic-Relationships-Datasets</a:t>
            </a:r>
            <a:endParaRPr lang="en-US" sz="2000" dirty="0"/>
          </a:p>
          <a:p>
            <a:endParaRPr lang="en-US" dirty="0"/>
          </a:p>
          <a:p>
            <a:r>
              <a:rPr lang="en-US" dirty="0"/>
              <a:t>The TAC Relation Extraction Dataset: </a:t>
            </a:r>
            <a:r>
              <a:rPr lang="en-US" sz="2300" dirty="0">
                <a:hlinkClick r:id="rId4"/>
              </a:rPr>
              <a:t>https://nlp.stanford.edu/projects/tacred/</a:t>
            </a:r>
            <a:endParaRPr lang="en-US" sz="2300" dirty="0"/>
          </a:p>
          <a:p>
            <a:endParaRPr lang="en-US" dirty="0"/>
          </a:p>
          <a:p>
            <a:r>
              <a:rPr lang="en-IN" dirty="0"/>
              <a:t>Riedel: </a:t>
            </a:r>
            <a:r>
              <a:rPr lang="en-IN" sz="2300" dirty="0">
                <a:hlinkClick r:id="rId5"/>
              </a:rPr>
              <a:t>https://github.com/davidsbatista/Annotated-Semantic-Relationships-Datasets/blob/master/README.md</a:t>
            </a:r>
            <a:endParaRPr lang="en-IN" sz="2300" dirty="0"/>
          </a:p>
          <a:p>
            <a:endParaRPr lang="en-US" dirty="0"/>
          </a:p>
          <a:p>
            <a:endParaRPr lang="en-US" dirty="0"/>
          </a:p>
          <a:p>
            <a:r>
              <a:rPr lang="en-IN" dirty="0"/>
              <a:t>GIDS: </a:t>
            </a:r>
            <a:r>
              <a:rPr lang="en-US" sz="2300" dirty="0">
                <a:hlinkClick r:id="rId6"/>
              </a:rPr>
              <a:t>https://research.googleblog.com/2013/04/50000- lessons-on-how-to-read-relation.html</a:t>
            </a:r>
            <a:endParaRPr lang="en-US" dirty="0"/>
          </a:p>
          <a:p>
            <a:endParaRPr lang="en-US" dirty="0"/>
          </a:p>
          <a:p>
            <a:endParaRPr lang="en-US" dirty="0"/>
          </a:p>
          <a:p>
            <a:endParaRPr lang="en-IN" dirty="0"/>
          </a:p>
        </p:txBody>
      </p:sp>
    </p:spTree>
    <p:extLst>
      <p:ext uri="{BB962C8B-B14F-4D97-AF65-F5344CB8AC3E}">
        <p14:creationId xmlns:p14="http://schemas.microsoft.com/office/powerpoint/2010/main" val="21509501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7122-82E7-4B27-BB01-130C3E577F05}"/>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6CD74CD-DD06-4BEC-8519-FF6EB31D612A}"/>
              </a:ext>
            </a:extLst>
          </p:cNvPr>
          <p:cNvPicPr>
            <a:picLocks noGrp="1" noChangeAspect="1"/>
          </p:cNvPicPr>
          <p:nvPr>
            <p:ph idx="1"/>
          </p:nvPr>
        </p:nvPicPr>
        <p:blipFill>
          <a:blip r:embed="rId2"/>
          <a:stretch>
            <a:fillRect/>
          </a:stretch>
        </p:blipFill>
        <p:spPr>
          <a:xfrm>
            <a:off x="1316966" y="-11771"/>
            <a:ext cx="9558068" cy="6881542"/>
          </a:xfrm>
        </p:spPr>
      </p:pic>
    </p:spTree>
    <p:extLst>
      <p:ext uri="{BB962C8B-B14F-4D97-AF65-F5344CB8AC3E}">
        <p14:creationId xmlns:p14="http://schemas.microsoft.com/office/powerpoint/2010/main" val="2334287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AAAA7-522A-4ACE-A4A9-489D9378A457}"/>
              </a:ext>
            </a:extLst>
          </p:cNvPr>
          <p:cNvSpPr>
            <a:spLocks noGrp="1"/>
          </p:cNvSpPr>
          <p:nvPr>
            <p:ph type="title"/>
          </p:nvPr>
        </p:nvSpPr>
        <p:spPr/>
        <p:txBody>
          <a:bodyPr/>
          <a:lstStyle/>
          <a:p>
            <a:r>
              <a:rPr lang="en-US" dirty="0"/>
              <a:t>Causal Relations</a:t>
            </a:r>
            <a:endParaRPr lang="en-IN" dirty="0"/>
          </a:p>
        </p:txBody>
      </p:sp>
      <p:sp>
        <p:nvSpPr>
          <p:cNvPr id="3" name="Content Placeholder 2">
            <a:extLst>
              <a:ext uri="{FF2B5EF4-FFF2-40B4-BE49-F238E27FC236}">
                <a16:creationId xmlns:a16="http://schemas.microsoft.com/office/drawing/2014/main" id="{8DD5DDF0-5FD4-4FDE-AEE9-A0CF16A9B77F}"/>
              </a:ext>
            </a:extLst>
          </p:cNvPr>
          <p:cNvSpPr>
            <a:spLocks noGrp="1"/>
          </p:cNvSpPr>
          <p:nvPr>
            <p:ph idx="1"/>
          </p:nvPr>
        </p:nvSpPr>
        <p:spPr/>
        <p:txBody>
          <a:bodyPr/>
          <a:lstStyle/>
          <a:p>
            <a:r>
              <a:rPr lang="en-US" dirty="0"/>
              <a:t>Special type of relation extraction task</a:t>
            </a:r>
          </a:p>
          <a:p>
            <a:r>
              <a:rPr lang="en-US" dirty="0"/>
              <a:t>Relationship between two events e</a:t>
            </a:r>
            <a:r>
              <a:rPr lang="en-US" baseline="-25000" dirty="0"/>
              <a:t>1</a:t>
            </a:r>
            <a:r>
              <a:rPr lang="en-US" dirty="0"/>
              <a:t> and e</a:t>
            </a:r>
            <a:r>
              <a:rPr lang="en-US" baseline="-25000" dirty="0"/>
              <a:t>2</a:t>
            </a:r>
            <a:r>
              <a:rPr lang="en-US" dirty="0"/>
              <a:t>, where e</a:t>
            </a:r>
            <a:r>
              <a:rPr lang="en-US" baseline="-25000" dirty="0"/>
              <a:t>1</a:t>
            </a:r>
            <a:r>
              <a:rPr lang="en-US" dirty="0"/>
              <a:t> results in the occurrence of e</a:t>
            </a:r>
            <a:r>
              <a:rPr lang="en-US" baseline="-25000" dirty="0"/>
              <a:t>2</a:t>
            </a:r>
            <a:r>
              <a:rPr lang="en-US" dirty="0"/>
              <a:t>.</a:t>
            </a:r>
            <a:endParaRPr lang="en-IN" dirty="0"/>
          </a:p>
        </p:txBody>
      </p:sp>
    </p:spTree>
    <p:extLst>
      <p:ext uri="{BB962C8B-B14F-4D97-AF65-F5344CB8AC3E}">
        <p14:creationId xmlns:p14="http://schemas.microsoft.com/office/powerpoint/2010/main" val="1522344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body" idx="1"/>
          </p:nvPr>
        </p:nvSpPr>
        <p:spPr>
          <a:xfrm>
            <a:off x="367975" y="832555"/>
            <a:ext cx="11360800" cy="5851967"/>
          </a:xfrm>
          <a:prstGeom prst="rect">
            <a:avLst/>
          </a:prstGeom>
        </p:spPr>
        <p:txBody>
          <a:bodyPr spcFirstLastPara="1" vert="horz" wrap="square" lIns="121900" tIns="121900" rIns="121900" bIns="121900" rtlCol="0" anchor="t" anchorCtr="0">
            <a:noAutofit/>
          </a:bodyPr>
          <a:lstStyle/>
          <a:p>
            <a:pPr>
              <a:lnSpc>
                <a:spcPct val="115000"/>
              </a:lnSpc>
              <a:buChar char="❏"/>
            </a:pPr>
            <a:r>
              <a:rPr lang="en-US" dirty="0"/>
              <a:t>Causality: Relationship between two events e</a:t>
            </a:r>
            <a:r>
              <a:rPr lang="en-US" baseline="-25000" dirty="0"/>
              <a:t>1</a:t>
            </a:r>
            <a:r>
              <a:rPr lang="en-US" dirty="0"/>
              <a:t> and e</a:t>
            </a:r>
            <a:r>
              <a:rPr lang="en-US" baseline="-25000" dirty="0"/>
              <a:t>2</a:t>
            </a:r>
            <a:r>
              <a:rPr lang="en-US" dirty="0"/>
              <a:t>, where e</a:t>
            </a:r>
            <a:r>
              <a:rPr lang="en-US" baseline="-25000" dirty="0"/>
              <a:t>1</a:t>
            </a:r>
            <a:r>
              <a:rPr lang="en-US" dirty="0"/>
              <a:t> results in the occurrence of e</a:t>
            </a:r>
            <a:r>
              <a:rPr lang="en-US" baseline="-25000" dirty="0"/>
              <a:t>2</a:t>
            </a:r>
            <a:r>
              <a:rPr lang="en-US" dirty="0"/>
              <a:t>. </a:t>
            </a:r>
          </a:p>
          <a:p>
            <a:pPr>
              <a:lnSpc>
                <a:spcPct val="115000"/>
              </a:lnSpc>
              <a:spcBef>
                <a:spcPts val="1333"/>
              </a:spcBef>
              <a:buChar char="❏"/>
            </a:pPr>
            <a:endParaRPr lang="en-US" dirty="0"/>
          </a:p>
          <a:p>
            <a:pPr marL="152396" indent="0">
              <a:buNone/>
            </a:pPr>
            <a:endParaRPr lang="en-US" dirty="0"/>
          </a:p>
          <a:p>
            <a:endParaRPr lang="en-US" dirty="0"/>
          </a:p>
          <a:p>
            <a:endParaRPr lang="en-US" dirty="0"/>
          </a:p>
        </p:txBody>
      </p:sp>
      <p:sp>
        <p:nvSpPr>
          <p:cNvPr id="72" name="Shape 72"/>
          <p:cNvSpPr txBox="1">
            <a:spLocks noGrp="1"/>
          </p:cNvSpPr>
          <p:nvPr>
            <p:ph type="title"/>
          </p:nvPr>
        </p:nvSpPr>
        <p:spPr>
          <a:xfrm>
            <a:off x="415600" y="69474"/>
            <a:ext cx="11360800" cy="730613"/>
          </a:xfrm>
          <a:prstGeom prst="rect">
            <a:avLst/>
          </a:prstGeom>
        </p:spPr>
        <p:txBody>
          <a:bodyPr spcFirstLastPara="1" vert="horz" wrap="square" lIns="121900" tIns="121900" rIns="121900" bIns="121900" rtlCol="0" anchor="t" anchorCtr="0">
            <a:noAutofit/>
          </a:bodyPr>
          <a:lstStyle/>
          <a:p>
            <a:r>
              <a:rPr lang="en" sz="3733" dirty="0"/>
              <a:t>Examples</a:t>
            </a:r>
            <a:endParaRPr dirty="0"/>
          </a:p>
        </p:txBody>
      </p:sp>
      <p:sp>
        <p:nvSpPr>
          <p:cNvPr id="6" name="Shape 74"/>
          <p:cNvSpPr/>
          <p:nvPr/>
        </p:nvSpPr>
        <p:spPr>
          <a:xfrm>
            <a:off x="404792" y="2560441"/>
            <a:ext cx="7561213" cy="554224"/>
          </a:xfrm>
          <a:prstGeom prst="rect">
            <a:avLst/>
          </a:prstGeom>
          <a:noFill/>
          <a:ln w="9525"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err="1">
                <a:solidFill>
                  <a:srgbClr val="CC0000"/>
                </a:solidFill>
              </a:rPr>
              <a:t>Toyot</a:t>
            </a:r>
            <a:r>
              <a:rPr lang="en" sz="2400" dirty="0">
                <a:solidFill>
                  <a:srgbClr val="CC0000"/>
                </a:solidFill>
              </a:rPr>
              <a:t>a recalls 150000 cars </a:t>
            </a:r>
            <a:r>
              <a:rPr lang="en" sz="2400" dirty="0">
                <a:solidFill>
                  <a:schemeClr val="accent2"/>
                </a:solidFill>
              </a:rPr>
              <a:t>due to</a:t>
            </a:r>
            <a:r>
              <a:rPr lang="en" sz="2400" dirty="0"/>
              <a:t> </a:t>
            </a:r>
            <a:r>
              <a:rPr lang="en" sz="2400" dirty="0">
                <a:solidFill>
                  <a:srgbClr val="0000FF"/>
                </a:solidFill>
              </a:rPr>
              <a:t>faulty airbags</a:t>
            </a:r>
            <a:endParaRPr sz="2400" dirty="0">
              <a:solidFill>
                <a:srgbClr val="0000FF"/>
              </a:solidFill>
            </a:endParaRPr>
          </a:p>
        </p:txBody>
      </p:sp>
      <p:sp>
        <p:nvSpPr>
          <p:cNvPr id="2" name="Rectangle 1"/>
          <p:cNvSpPr/>
          <p:nvPr/>
        </p:nvSpPr>
        <p:spPr>
          <a:xfrm>
            <a:off x="449793" y="3506999"/>
            <a:ext cx="11591924" cy="830997"/>
          </a:xfrm>
          <a:prstGeom prst="rect">
            <a:avLst/>
          </a:prstGeom>
          <a:ln>
            <a:solidFill>
              <a:srgbClr val="0066FF"/>
            </a:solidFill>
          </a:ln>
        </p:spPr>
        <p:txBody>
          <a:bodyPr wrap="square">
            <a:spAutoFit/>
          </a:bodyPr>
          <a:lstStyle/>
          <a:p>
            <a:pPr lvl="1">
              <a:spcBef>
                <a:spcPts val="800"/>
              </a:spcBef>
            </a:pPr>
            <a:r>
              <a:rPr lang="en-US" sz="2400" dirty="0"/>
              <a:t>OSHA </a:t>
            </a:r>
            <a:r>
              <a:rPr lang="en-US" sz="2400" dirty="0">
                <a:solidFill>
                  <a:srgbClr val="FF0000"/>
                </a:solidFill>
              </a:rPr>
              <a:t>cited J&amp;J company</a:t>
            </a:r>
            <a:r>
              <a:rPr lang="en-US" sz="2400" dirty="0"/>
              <a:t> </a:t>
            </a:r>
            <a:r>
              <a:rPr lang="en-US" sz="2400" dirty="0">
                <a:solidFill>
                  <a:schemeClr val="accent2">
                    <a:lumMod val="75000"/>
                  </a:schemeClr>
                </a:solidFill>
              </a:rPr>
              <a:t>for</a:t>
            </a:r>
            <a:r>
              <a:rPr lang="en-US" sz="2400" dirty="0"/>
              <a:t> </a:t>
            </a:r>
            <a:r>
              <a:rPr lang="en-US" sz="2400" dirty="0">
                <a:solidFill>
                  <a:srgbClr val="0066FF"/>
                </a:solidFill>
              </a:rPr>
              <a:t>not removing employees from a hazardous work area </a:t>
            </a:r>
            <a:r>
              <a:rPr lang="en-US" sz="2400" dirty="0"/>
              <a:t>and for </a:t>
            </a:r>
            <a:r>
              <a:rPr lang="en-US" sz="2400" dirty="0">
                <a:solidFill>
                  <a:srgbClr val="0066FF"/>
                </a:solidFill>
              </a:rPr>
              <a:t>failing to install cave-in protection</a:t>
            </a:r>
          </a:p>
        </p:txBody>
      </p:sp>
      <p:sp>
        <p:nvSpPr>
          <p:cNvPr id="7" name="Rectangle 6"/>
          <p:cNvSpPr/>
          <p:nvPr/>
        </p:nvSpPr>
        <p:spPr>
          <a:xfrm>
            <a:off x="521728" y="4694662"/>
            <a:ext cx="11391899" cy="830997"/>
          </a:xfrm>
          <a:prstGeom prst="rect">
            <a:avLst/>
          </a:prstGeom>
          <a:ln>
            <a:solidFill>
              <a:srgbClr val="0066FF"/>
            </a:solidFill>
          </a:ln>
        </p:spPr>
        <p:txBody>
          <a:bodyPr wrap="square">
            <a:spAutoFit/>
          </a:bodyPr>
          <a:lstStyle/>
          <a:p>
            <a:pPr lvl="1">
              <a:spcBef>
                <a:spcPts val="800"/>
              </a:spcBef>
            </a:pPr>
            <a:r>
              <a:rPr lang="en-US" sz="2400" dirty="0"/>
              <a:t>Serious </a:t>
            </a:r>
            <a:r>
              <a:rPr lang="en-US" sz="2400" dirty="0">
                <a:solidFill>
                  <a:srgbClr val="FF0000"/>
                </a:solidFill>
              </a:rPr>
              <a:t>adverse effect was observed </a:t>
            </a:r>
            <a:r>
              <a:rPr lang="en-US" sz="2400" dirty="0"/>
              <a:t>in patients with heart disease </a:t>
            </a:r>
            <a:r>
              <a:rPr lang="en-US" sz="2400" dirty="0">
                <a:solidFill>
                  <a:schemeClr val="accent2">
                    <a:lumMod val="75000"/>
                  </a:schemeClr>
                </a:solidFill>
              </a:rPr>
              <a:t>due to </a:t>
            </a:r>
            <a:r>
              <a:rPr lang="en-US" sz="2400" dirty="0">
                <a:solidFill>
                  <a:srgbClr val="0066FF"/>
                </a:solidFill>
              </a:rPr>
              <a:t>high dosage of Spironolactone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415B6FB-34A2-4E13-A91D-C147E01882BF}"/>
                  </a:ext>
                </a:extLst>
              </p14:cNvPr>
              <p14:cNvContentPartPr/>
              <p14:nvPr/>
            </p14:nvContentPartPr>
            <p14:xfrm>
              <a:off x="1142640" y="1880280"/>
              <a:ext cx="10267920" cy="2291760"/>
            </p14:xfrm>
          </p:contentPart>
        </mc:Choice>
        <mc:Fallback xmlns="">
          <p:pic>
            <p:nvPicPr>
              <p:cNvPr id="3" name="Ink 2">
                <a:extLst>
                  <a:ext uri="{FF2B5EF4-FFF2-40B4-BE49-F238E27FC236}">
                    <a16:creationId xmlns:a16="http://schemas.microsoft.com/office/drawing/2014/main" id="{6415B6FB-34A2-4E13-A91D-C147E01882BF}"/>
                  </a:ext>
                </a:extLst>
              </p:cNvPr>
              <p:cNvPicPr/>
              <p:nvPr/>
            </p:nvPicPr>
            <p:blipFill>
              <a:blip r:embed="rId4"/>
              <a:stretch>
                <a:fillRect/>
              </a:stretch>
            </p:blipFill>
            <p:spPr>
              <a:xfrm>
                <a:off x="1133280" y="1870920"/>
                <a:ext cx="10286640" cy="23104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2" name="Google Shape;722;p57"/>
          <p:cNvPicPr preferRelativeResize="0"/>
          <p:nvPr/>
        </p:nvPicPr>
        <p:blipFill>
          <a:blip r:embed="rId3">
            <a:alphaModFix/>
          </a:blip>
          <a:stretch>
            <a:fillRect/>
          </a:stretch>
        </p:blipFill>
        <p:spPr>
          <a:xfrm>
            <a:off x="100018" y="76063"/>
            <a:ext cx="11347770" cy="4239466"/>
          </a:xfrm>
          <a:prstGeom prst="rect">
            <a:avLst/>
          </a:prstGeom>
          <a:noFill/>
          <a:ln>
            <a:noFill/>
          </a:ln>
        </p:spPr>
      </p:pic>
      <p:sp>
        <p:nvSpPr>
          <p:cNvPr id="724" name="Google Shape;724;p57"/>
          <p:cNvSpPr txBox="1">
            <a:spLocks noGrp="1"/>
          </p:cNvSpPr>
          <p:nvPr>
            <p:ph type="title"/>
          </p:nvPr>
        </p:nvSpPr>
        <p:spPr>
          <a:xfrm>
            <a:off x="206300" y="76063"/>
            <a:ext cx="10515600" cy="6860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2970"/>
            </a:pPr>
            <a:r>
              <a:rPr lang="en-GB" sz="2760" b="1" dirty="0"/>
              <a:t>Entity Resolution - Spacy Neural Co-Ref</a:t>
            </a:r>
            <a:endParaRPr sz="2760" b="1" dirty="0"/>
          </a:p>
        </p:txBody>
      </p:sp>
      <p:sp>
        <p:nvSpPr>
          <p:cNvPr id="3" name="TextBox 2">
            <a:extLst>
              <a:ext uri="{FF2B5EF4-FFF2-40B4-BE49-F238E27FC236}">
                <a16:creationId xmlns:a16="http://schemas.microsoft.com/office/drawing/2014/main" id="{5A76F1C1-FBAF-2D47-A462-5DBCA124F44D}"/>
              </a:ext>
            </a:extLst>
          </p:cNvPr>
          <p:cNvSpPr txBox="1"/>
          <p:nvPr/>
        </p:nvSpPr>
        <p:spPr>
          <a:xfrm>
            <a:off x="342430" y="5824250"/>
            <a:ext cx="6133629" cy="461665"/>
          </a:xfrm>
          <a:prstGeom prst="rect">
            <a:avLst/>
          </a:prstGeom>
          <a:noFill/>
        </p:spPr>
        <p:txBody>
          <a:bodyPr wrap="square">
            <a:spAutoFit/>
          </a:bodyPr>
          <a:lstStyle/>
          <a:p>
            <a:r>
              <a:rPr lang="en-US" sz="2400" i="1" dirty="0">
                <a:solidFill>
                  <a:srgbClr val="202122"/>
                </a:solidFill>
                <a:latin typeface="Arial" panose="020B0604020202020204" pitchFamily="34" charset="0"/>
              </a:rPr>
              <a:t>Before her arrival, nobody saw Sally</a:t>
            </a:r>
            <a:endParaRPr lang="en-IN" sz="2400" dirty="0"/>
          </a:p>
        </p:txBody>
      </p:sp>
      <p:sp>
        <p:nvSpPr>
          <p:cNvPr id="5" name="TextBox 4">
            <a:extLst>
              <a:ext uri="{FF2B5EF4-FFF2-40B4-BE49-F238E27FC236}">
                <a16:creationId xmlns:a16="http://schemas.microsoft.com/office/drawing/2014/main" id="{9319ED2C-D79D-00A9-478C-95D0ED52A457}"/>
              </a:ext>
            </a:extLst>
          </p:cNvPr>
          <p:cNvSpPr txBox="1"/>
          <p:nvPr/>
        </p:nvSpPr>
        <p:spPr>
          <a:xfrm>
            <a:off x="619521" y="4084696"/>
            <a:ext cx="6133629" cy="461665"/>
          </a:xfrm>
          <a:prstGeom prst="rect">
            <a:avLst/>
          </a:prstGeom>
          <a:noFill/>
        </p:spPr>
        <p:txBody>
          <a:bodyPr wrap="square">
            <a:spAutoFit/>
          </a:bodyPr>
          <a:lstStyle/>
          <a:p>
            <a:r>
              <a:rPr lang="en-US" sz="2400" i="1" dirty="0">
                <a:solidFill>
                  <a:srgbClr val="202122"/>
                </a:solidFill>
                <a:latin typeface="Arial" panose="020B0604020202020204" pitchFamily="34" charset="0"/>
              </a:rPr>
              <a:t>Sally arrived, but nobody saw her</a:t>
            </a:r>
            <a:endParaRPr lang="en-IN" sz="2400"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F888E4B-3965-813C-8AF4-EB030D14E726}"/>
                  </a:ext>
                </a:extLst>
              </p14:cNvPr>
              <p14:cNvContentPartPr/>
              <p14:nvPr/>
            </p14:nvContentPartPr>
            <p14:xfrm>
              <a:off x="973440" y="2725920"/>
              <a:ext cx="8145720" cy="4152960"/>
            </p14:xfrm>
          </p:contentPart>
        </mc:Choice>
        <mc:Fallback xmlns="">
          <p:pic>
            <p:nvPicPr>
              <p:cNvPr id="2" name="Ink 1">
                <a:extLst>
                  <a:ext uri="{FF2B5EF4-FFF2-40B4-BE49-F238E27FC236}">
                    <a16:creationId xmlns:a16="http://schemas.microsoft.com/office/drawing/2014/main" id="{9F888E4B-3965-813C-8AF4-EB030D14E726}"/>
                  </a:ext>
                </a:extLst>
              </p:cNvPr>
              <p:cNvPicPr/>
              <p:nvPr/>
            </p:nvPicPr>
            <p:blipFill>
              <a:blip r:embed="rId5"/>
              <a:stretch>
                <a:fillRect/>
              </a:stretch>
            </p:blipFill>
            <p:spPr>
              <a:xfrm>
                <a:off x="964080" y="2716560"/>
                <a:ext cx="8164440" cy="4171680"/>
              </a:xfrm>
              <a:prstGeom prst="rect">
                <a:avLst/>
              </a:prstGeom>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Shape 73"/>
              <p:cNvSpPr txBox="1">
                <a:spLocks noGrp="1"/>
              </p:cNvSpPr>
              <p:nvPr>
                <p:ph type="body" idx="1"/>
              </p:nvPr>
            </p:nvSpPr>
            <p:spPr>
              <a:xfrm>
                <a:off x="367975" y="832555"/>
                <a:ext cx="11360800" cy="5568244"/>
              </a:xfrm>
              <a:prstGeom prst="rect">
                <a:avLst/>
              </a:prstGeom>
            </p:spPr>
            <p:txBody>
              <a:bodyPr spcFirstLastPara="1" vert="horz" wrap="square" lIns="121900" tIns="121900" rIns="121900" bIns="121900" rtlCol="0" anchor="t" anchorCtr="0">
                <a:noAutofit/>
              </a:bodyPr>
              <a:lstStyle/>
              <a:p>
                <a:pPr>
                  <a:lnSpc>
                    <a:spcPct val="115000"/>
                  </a:lnSpc>
                  <a:spcBef>
                    <a:spcPts val="1333"/>
                  </a:spcBef>
                  <a:buChar char="❏"/>
                </a:pPr>
                <a:r>
                  <a:rPr lang="en-US" sz="2400" dirty="0"/>
                  <a:t>Causality can formally be defined as a binary function </a:t>
                </a:r>
                <a14:m>
                  <m:oMath xmlns:m="http://schemas.openxmlformats.org/officeDocument/2006/math">
                    <m:r>
                      <a:rPr lang="en-US" sz="2400" b="0" i="1" smtClean="0">
                        <a:latin typeface="Cambria Math" panose="02040503050406030204" pitchFamily="18" charset="0"/>
                      </a:rPr>
                      <m:t>𝑓</m:t>
                    </m:r>
                    <m:r>
                      <a:rPr lang="en-IN" sz="2400" b="0" i="1" smtClean="0">
                        <a:latin typeface="Cambria Math" panose="02040503050406030204" pitchFamily="18" charset="0"/>
                      </a:rPr>
                      <m:t>:</m:t>
                    </m:r>
                    <m:r>
                      <a:rPr lang="en-IN" sz="2400" b="0" i="1" smtClean="0">
                        <a:latin typeface="Cambria Math" panose="02040503050406030204" pitchFamily="18" charset="0"/>
                      </a:rPr>
                      <m:t>𝐸</m:t>
                    </m:r>
                    <m:r>
                      <a:rPr lang="en-IN" sz="2400" b="0" i="1" smtClean="0">
                        <a:latin typeface="Cambria Math" panose="02040503050406030204" pitchFamily="18" charset="0"/>
                      </a:rPr>
                      <m:t> ×</m:t>
                    </m:r>
                    <m:r>
                      <a:rPr lang="en-IN" sz="2400" b="0" i="1" smtClean="0">
                        <a:latin typeface="Cambria Math" panose="02040503050406030204" pitchFamily="18" charset="0"/>
                        <a:ea typeface="Cambria Math"/>
                      </a:rPr>
                      <m:t>𝐸</m:t>
                    </m:r>
                    <m:r>
                      <a:rPr lang="en-IN" sz="2400" b="0" i="1" smtClean="0">
                        <a:latin typeface="Cambria Math" panose="02040503050406030204" pitchFamily="18" charset="0"/>
                        <a:ea typeface="Cambria Math"/>
                      </a:rPr>
                      <m:t>  →{</m:t>
                    </m:r>
                    <m:r>
                      <a:rPr lang="en-IN" sz="2400" b="0" i="1" smtClean="0">
                        <a:latin typeface="Cambria Math" panose="02040503050406030204" pitchFamily="18" charset="0"/>
                        <a:ea typeface="Cambria Math"/>
                      </a:rPr>
                      <m:t>0</m:t>
                    </m:r>
                    <m:r>
                      <a:rPr lang="en-IN" sz="2400" b="0" i="1" smtClean="0">
                        <a:latin typeface="Cambria Math" panose="02040503050406030204" pitchFamily="18" charset="0"/>
                        <a:ea typeface="Cambria Math"/>
                      </a:rPr>
                      <m:t>,</m:t>
                    </m:r>
                    <m:r>
                      <a:rPr lang="en-IN" sz="2400" b="0" i="1" smtClean="0">
                        <a:latin typeface="Cambria Math" panose="02040503050406030204" pitchFamily="18" charset="0"/>
                        <a:ea typeface="Cambria Math"/>
                      </a:rPr>
                      <m:t>1</m:t>
                    </m:r>
                    <m:r>
                      <a:rPr lang="en-IN" sz="2400" b="0" i="1" smtClean="0">
                        <a:latin typeface="Cambria Math" panose="02040503050406030204" pitchFamily="18" charset="0"/>
                        <a:ea typeface="Cambria Math"/>
                      </a:rPr>
                      <m:t>}</m:t>
                    </m:r>
                  </m:oMath>
                </a14:m>
                <a:r>
                  <a:rPr lang="en-US" sz="2400" dirty="0"/>
                  <a:t> where</a:t>
                </a:r>
              </a:p>
              <a:p>
                <a:pPr marL="761981" lvl="1" indent="0">
                  <a:spcBef>
                    <a:spcPts val="1333"/>
                  </a:spcBef>
                  <a:buSzPts val="1800"/>
                  <a:buNone/>
                </a:pPr>
                <a:endParaRPr lang="en-US" dirty="0"/>
              </a:p>
              <a:p>
                <a:pPr>
                  <a:buFont typeface="Wingdings" panose="05000000000000000000" pitchFamily="2" charset="2"/>
                  <a:buChar char="q"/>
                </a:pPr>
                <a:endParaRPr lang="en-US" sz="1467" dirty="0"/>
              </a:p>
              <a:p>
                <a:pPr marL="152396" indent="0">
                  <a:buNone/>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𝑓</m:t>
                      </m:r>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𝑒</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𝑒</m:t>
                              </m:r>
                            </m:e>
                            <m:sub>
                              <m:r>
                                <a:rPr lang="en-IN" sz="2400" b="0" i="1" smtClean="0">
                                  <a:latin typeface="Cambria Math" panose="02040503050406030204" pitchFamily="18" charset="0"/>
                                </a:rPr>
                                <m:t>2</m:t>
                              </m:r>
                            </m:sub>
                          </m:sSub>
                        </m:e>
                      </m:d>
                      <m:r>
                        <a:rPr lang="en-IN" sz="2400" b="0" i="1" smtClean="0">
                          <a:latin typeface="Cambria Math" panose="02040503050406030204" pitchFamily="18" charset="0"/>
                        </a:rPr>
                        <m:t>=</m:t>
                      </m:r>
                      <m:m>
                        <m:mPr>
                          <m:mcs>
                            <m:mc>
                              <m:mcPr>
                                <m:count m:val="2"/>
                                <m:mcJc m:val="center"/>
                              </m:mcPr>
                            </m:mc>
                          </m:mcs>
                          <m:ctrlPr>
                            <a:rPr lang="en-IN" sz="2400" b="0" i="1" smtClean="0">
                              <a:latin typeface="Cambria Math" panose="02040503050406030204" pitchFamily="18" charset="0"/>
                            </a:rPr>
                          </m:ctrlPr>
                        </m:mPr>
                        <m:mr>
                          <m:e>
                            <m:r>
                              <m:rPr>
                                <m:brk m:alnAt="7"/>
                              </m:rPr>
                              <a:rPr lang="en-IN" sz="2400" b="0" i="1" smtClean="0">
                                <a:latin typeface="Cambria Math" panose="02040503050406030204" pitchFamily="18" charset="0"/>
                              </a:rPr>
                              <m:t>1</m:t>
                            </m:r>
                          </m:e>
                          <m:e>
                            <m:r>
                              <a:rPr lang="en-IN" sz="2400" b="0" i="1" smtClean="0">
                                <a:latin typeface="Cambria Math" panose="02040503050406030204" pitchFamily="18" charset="0"/>
                              </a:rPr>
                              <m:t>, </m:t>
                            </m:r>
                            <m:r>
                              <a:rPr lang="en-IN" sz="2400" b="0" i="1" smtClean="0">
                                <a:latin typeface="Cambria Math" panose="02040503050406030204" pitchFamily="18" charset="0"/>
                              </a:rPr>
                              <m:t>𝑖𝑓</m:t>
                            </m:r>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𝑒</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 </m:t>
                            </m:r>
                            <m:r>
                              <a:rPr lang="en-IN" sz="2400" b="0" i="1" smtClean="0">
                                <a:latin typeface="Cambria Math" panose="02040503050406030204" pitchFamily="18" charset="0"/>
                              </a:rPr>
                              <m:t>𝑐𝑎𝑢𝑠𝑒𝑠</m:t>
                            </m:r>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𝑒</m:t>
                                </m:r>
                              </m:e>
                              <m:sub>
                                <m:r>
                                  <a:rPr lang="en-IN" sz="2400" b="0" i="1" smtClean="0">
                                    <a:latin typeface="Cambria Math" panose="02040503050406030204" pitchFamily="18" charset="0"/>
                                  </a:rPr>
                                  <m:t>2</m:t>
                                </m:r>
                              </m:sub>
                            </m:sSub>
                          </m:e>
                        </m:mr>
                        <m:mr>
                          <m:e>
                            <m:r>
                              <a:rPr lang="en-IN" sz="2400" b="0" i="1" smtClean="0">
                                <a:latin typeface="Cambria Math" panose="02040503050406030204" pitchFamily="18" charset="0"/>
                              </a:rPr>
                              <m:t>0</m:t>
                            </m:r>
                          </m:e>
                          <m:e>
                            <m:r>
                              <a:rPr lang="en-IN" sz="2400" b="0" i="1" smtClean="0">
                                <a:latin typeface="Cambria Math" panose="02040503050406030204" pitchFamily="18" charset="0"/>
                              </a:rPr>
                              <m:t>𝑜𝑡</m:t>
                            </m:r>
                            <m:r>
                              <a:rPr lang="en-IN" sz="2400" b="0" i="1" smtClean="0">
                                <a:latin typeface="Cambria Math" panose="02040503050406030204" pitchFamily="18" charset="0"/>
                              </a:rPr>
                              <m:t>h</m:t>
                            </m:r>
                            <m:r>
                              <a:rPr lang="en-IN" sz="2400" b="0" i="1" smtClean="0">
                                <a:latin typeface="Cambria Math" panose="02040503050406030204" pitchFamily="18" charset="0"/>
                              </a:rPr>
                              <m:t>𝑒𝑟𝑤𝑖𝑠𝑒</m:t>
                            </m:r>
                          </m:e>
                        </m:mr>
                      </m:m>
                    </m:oMath>
                  </m:oMathPara>
                </a14:m>
                <a:endParaRPr lang="en-US" sz="2000" dirty="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a:p>
              <a:p>
                <a:pPr>
                  <a:buFont typeface="Wingdings" panose="05000000000000000000" pitchFamily="2" charset="2"/>
                  <a:buChar char="q"/>
                </a:pPr>
                <a:r>
                  <a:rPr lang="en-US" sz="2400" dirty="0"/>
                  <a:t>An event </a:t>
                </a:r>
                <a14:m>
                  <m:oMath xmlns:m="http://schemas.openxmlformats.org/officeDocument/2006/math">
                    <m:sSub>
                      <m:sSubPr>
                        <m:ctrlPr>
                          <a:rPr lang="en-US" sz="2400" i="1" dirty="0" smtClean="0">
                            <a:latin typeface="Cambria Math" panose="02040503050406030204" pitchFamily="18" charset="0"/>
                          </a:rPr>
                        </m:ctrlPr>
                      </m:sSubPr>
                      <m:e>
                        <m:r>
                          <a:rPr lang="en-IN" sz="2400" b="0" i="1" dirty="0" smtClean="0">
                            <a:latin typeface="Cambria Math" panose="02040503050406030204" pitchFamily="18" charset="0"/>
                          </a:rPr>
                          <m:t>𝑒</m:t>
                        </m:r>
                      </m:e>
                      <m:sub>
                        <m:r>
                          <a:rPr lang="en-IN" sz="2400" b="0" i="1" dirty="0" smtClean="0">
                            <a:latin typeface="Cambria Math" panose="02040503050406030204" pitchFamily="18" charset="0"/>
                          </a:rPr>
                          <m:t>𝑖</m:t>
                        </m:r>
                      </m:sub>
                    </m:sSub>
                  </m:oMath>
                </a14:m>
                <a:r>
                  <a:rPr lang="en-US" sz="2400" dirty="0"/>
                  <a:t> is deﬁned in terms of the six tuples </a:t>
                </a:r>
                <a14:m>
                  <m:oMath xmlns:m="http://schemas.openxmlformats.org/officeDocument/2006/math">
                    <m:r>
                      <a:rPr lang="en-IN" sz="2400" i="1">
                        <a:latin typeface="Cambria Math" panose="02040503050406030204" pitchFamily="18" charset="0"/>
                      </a:rPr>
                      <m:t>𝐸</m:t>
                    </m:r>
                    <m:r>
                      <a:rPr lang="en-IN" sz="2400" i="1">
                        <a:latin typeface="Cambria Math" panose="02040503050406030204" pitchFamily="18" charset="0"/>
                      </a:rPr>
                      <m:t>= &lt;</m:t>
                    </m:r>
                    <m:r>
                      <a:rPr lang="en-IN" sz="2400" i="1">
                        <a:latin typeface="Cambria Math" panose="02040503050406030204" pitchFamily="18" charset="0"/>
                      </a:rPr>
                      <m:t>𝑃</m:t>
                    </m:r>
                    <m:r>
                      <a:rPr lang="en-IN" sz="2400" i="1">
                        <a:latin typeface="Cambria Math" panose="02040503050406030204" pitchFamily="18" charset="0"/>
                      </a:rPr>
                      <m:t>, </m:t>
                    </m:r>
                    <m:r>
                      <a:rPr lang="en-IN" sz="2400" i="1">
                        <a:latin typeface="Cambria Math" panose="02040503050406030204" pitchFamily="18" charset="0"/>
                      </a:rPr>
                      <m:t>𝐴</m:t>
                    </m:r>
                    <m:r>
                      <a:rPr lang="en-IN" sz="2400" i="1">
                        <a:latin typeface="Cambria Math" panose="02040503050406030204" pitchFamily="18" charset="0"/>
                      </a:rPr>
                      <m:t>, </m:t>
                    </m:r>
                    <m:r>
                      <a:rPr lang="en-IN" sz="2400" i="1">
                        <a:latin typeface="Cambria Math" panose="02040503050406030204" pitchFamily="18" charset="0"/>
                      </a:rPr>
                      <m:t>𝑂</m:t>
                    </m:r>
                    <m:r>
                      <a:rPr lang="en-IN" sz="2400" i="1">
                        <a:latin typeface="Cambria Math" panose="02040503050406030204" pitchFamily="18" charset="0"/>
                      </a:rPr>
                      <m:t>, </m:t>
                    </m:r>
                    <m:r>
                      <a:rPr lang="en-IN" sz="2400" i="1">
                        <a:latin typeface="Cambria Math" panose="02040503050406030204" pitchFamily="18" charset="0"/>
                      </a:rPr>
                      <m:t>𝐼</m:t>
                    </m:r>
                    <m:r>
                      <a:rPr lang="en-IN" sz="2400" i="1">
                        <a:latin typeface="Cambria Math" panose="02040503050406030204" pitchFamily="18" charset="0"/>
                      </a:rPr>
                      <m:t>, </m:t>
                    </m:r>
                    <m:r>
                      <a:rPr lang="en-IN" sz="2400" i="1">
                        <a:latin typeface="Cambria Math" panose="02040503050406030204" pitchFamily="18" charset="0"/>
                      </a:rPr>
                      <m:t>𝐿</m:t>
                    </m:r>
                    <m:r>
                      <a:rPr lang="en-IN" sz="2400" i="1">
                        <a:latin typeface="Cambria Math" panose="02040503050406030204" pitchFamily="18" charset="0"/>
                      </a:rPr>
                      <m:t>, </m:t>
                    </m:r>
                    <m:r>
                      <a:rPr lang="en-IN" sz="2400" i="1">
                        <a:latin typeface="Cambria Math" panose="02040503050406030204" pitchFamily="18" charset="0"/>
                      </a:rPr>
                      <m:t>𝑡</m:t>
                    </m:r>
                    <m:r>
                      <a:rPr lang="en-IN" sz="2400" i="1">
                        <a:latin typeface="Cambria Math" panose="02040503050406030204" pitchFamily="18" charset="0"/>
                      </a:rPr>
                      <m:t>&gt;</m:t>
                    </m:r>
                  </m:oMath>
                </a14:m>
                <a:r>
                  <a:rPr lang="en-US" sz="2400" dirty="0"/>
                  <a:t>. </a:t>
                </a:r>
              </a:p>
              <a:p>
                <a:pPr marL="1449881" lvl="1" indent="-380990">
                  <a:spcBef>
                    <a:spcPts val="0"/>
                  </a:spcBef>
                  <a:buFont typeface="Wingdings" panose="05000000000000000000" pitchFamily="2" charset="2"/>
                  <a:buChar char="§"/>
                </a:pPr>
                <a:r>
                  <a:rPr lang="en-US" sz="1600" dirty="0"/>
                  <a:t>P </a:t>
                </a:r>
                <a:r>
                  <a:rPr lang="en-US" sz="1600" dirty="0">
                    <a:sym typeface="Wingdings" panose="05000000000000000000" pitchFamily="2" charset="2"/>
                  </a:rPr>
                  <a:t> </a:t>
                </a:r>
                <a:r>
                  <a:rPr lang="en-US" sz="1600" dirty="0"/>
                  <a:t>is the temporal action or state that the event’s objects exhibit, </a:t>
                </a:r>
              </a:p>
              <a:p>
                <a:pPr marL="1449881" lvl="1" indent="-380990">
                  <a:spcBef>
                    <a:spcPts val="0"/>
                  </a:spcBef>
                  <a:buFont typeface="Wingdings" panose="05000000000000000000" pitchFamily="2" charset="2"/>
                  <a:buChar char="§"/>
                </a:pPr>
                <a:r>
                  <a:rPr lang="en-US" sz="1600" dirty="0"/>
                  <a:t>A </a:t>
                </a:r>
                <a:r>
                  <a:rPr lang="en-US" sz="1600" dirty="0">
                    <a:sym typeface="Wingdings" panose="05000000000000000000" pitchFamily="2" charset="2"/>
                  </a:rPr>
                  <a:t></a:t>
                </a:r>
                <a:r>
                  <a:rPr lang="en-US" sz="1600" dirty="0"/>
                  <a:t> is the actor/entity performing P, </a:t>
                </a:r>
              </a:p>
              <a:p>
                <a:pPr marL="1449881" lvl="1" indent="-380990">
                  <a:spcBef>
                    <a:spcPts val="0"/>
                  </a:spcBef>
                  <a:buFont typeface="Wingdings" panose="05000000000000000000" pitchFamily="2" charset="2"/>
                  <a:buChar char="§"/>
                </a:pPr>
                <a:r>
                  <a:rPr lang="en-US" sz="1600" dirty="0"/>
                  <a:t>O </a:t>
                </a:r>
                <a:r>
                  <a:rPr lang="en-US" sz="1600" dirty="0">
                    <a:sym typeface="Wingdings" panose="05000000000000000000" pitchFamily="2" charset="2"/>
                  </a:rPr>
                  <a:t></a:t>
                </a:r>
                <a:r>
                  <a:rPr lang="en-US" sz="1600" dirty="0"/>
                  <a:t> is the object/entity on which P is performed, </a:t>
                </a:r>
              </a:p>
              <a:p>
                <a:pPr marL="1449881" lvl="1" indent="-380990">
                  <a:spcBef>
                    <a:spcPts val="0"/>
                  </a:spcBef>
                  <a:buFont typeface="Wingdings" panose="05000000000000000000" pitchFamily="2" charset="2"/>
                  <a:buChar char="§"/>
                </a:pPr>
                <a:r>
                  <a:rPr lang="en-US" sz="1600" dirty="0"/>
                  <a:t>I </a:t>
                </a:r>
                <a:r>
                  <a:rPr lang="en-US" sz="1600" dirty="0">
                    <a:sym typeface="Wingdings" panose="05000000000000000000" pitchFamily="2" charset="2"/>
                  </a:rPr>
                  <a:t> </a:t>
                </a:r>
                <a:r>
                  <a:rPr lang="en-US" sz="1600" dirty="0"/>
                  <a:t>is the instrument with which the P was performed, </a:t>
                </a:r>
              </a:p>
              <a:p>
                <a:pPr marL="1449881" lvl="1" indent="-380990">
                  <a:spcBef>
                    <a:spcPts val="0"/>
                  </a:spcBef>
                  <a:buFont typeface="Wingdings" panose="05000000000000000000" pitchFamily="2" charset="2"/>
                  <a:buChar char="§"/>
                </a:pPr>
                <a:r>
                  <a:rPr lang="en-US" sz="1600" dirty="0"/>
                  <a:t>L </a:t>
                </a:r>
                <a:r>
                  <a:rPr lang="en-US" sz="1600" dirty="0">
                    <a:sym typeface="Wingdings" panose="05000000000000000000" pitchFamily="2" charset="2"/>
                  </a:rPr>
                  <a:t> </a:t>
                </a:r>
                <a:r>
                  <a:rPr lang="en-US" sz="1600" dirty="0"/>
                  <a:t>is the location and </a:t>
                </a:r>
              </a:p>
              <a:p>
                <a:pPr marL="1449881" lvl="1" indent="-380990">
                  <a:spcBef>
                    <a:spcPts val="0"/>
                  </a:spcBef>
                  <a:buFont typeface="Wingdings" panose="05000000000000000000" pitchFamily="2" charset="2"/>
                  <a:buChar char="§"/>
                </a:pPr>
                <a:r>
                  <a:rPr lang="en-US" sz="1600" dirty="0"/>
                  <a:t>t </a:t>
                </a:r>
                <a:r>
                  <a:rPr lang="en-US" sz="1600" dirty="0">
                    <a:sym typeface="Wingdings" panose="05000000000000000000" pitchFamily="2" charset="2"/>
                  </a:rPr>
                  <a:t> </a:t>
                </a:r>
                <a:r>
                  <a:rPr lang="en-US" sz="1600" dirty="0"/>
                  <a:t>is the actual time-stamp.</a:t>
                </a:r>
              </a:p>
            </p:txBody>
          </p:sp>
        </mc:Choice>
        <mc:Fallback xmlns="">
          <p:sp>
            <p:nvSpPr>
              <p:cNvPr id="73" name="Shape 73"/>
              <p:cNvSpPr txBox="1">
                <a:spLocks noGrp="1" noRot="1" noChangeAspect="1" noMove="1" noResize="1" noEditPoints="1" noAdjustHandles="1" noChangeArrowheads="1" noChangeShapeType="1" noTextEdit="1"/>
              </p:cNvSpPr>
              <p:nvPr>
                <p:ph type="body" idx="1"/>
              </p:nvPr>
            </p:nvSpPr>
            <p:spPr>
              <a:xfrm>
                <a:off x="367975" y="832555"/>
                <a:ext cx="11360800" cy="5568244"/>
              </a:xfrm>
              <a:prstGeom prst="rect">
                <a:avLst/>
              </a:prstGeom>
              <a:blipFill>
                <a:blip r:embed="rId3"/>
                <a:stretch>
                  <a:fillRect/>
                </a:stretch>
              </a:blipFill>
            </p:spPr>
            <p:txBody>
              <a:bodyPr/>
              <a:lstStyle/>
              <a:p>
                <a:r>
                  <a:rPr lang="en-IN">
                    <a:noFill/>
                  </a:rPr>
                  <a:t> </a:t>
                </a:r>
              </a:p>
            </p:txBody>
          </p:sp>
        </mc:Fallback>
      </mc:AlternateContent>
      <p:sp>
        <p:nvSpPr>
          <p:cNvPr id="2" name="Rounded Rectangle 1"/>
          <p:cNvSpPr/>
          <p:nvPr/>
        </p:nvSpPr>
        <p:spPr>
          <a:xfrm>
            <a:off x="3666227" y="2042123"/>
            <a:ext cx="4537494" cy="97712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a:p>
        </p:txBody>
      </p:sp>
      <p:sp>
        <p:nvSpPr>
          <p:cNvPr id="72" name="Shape 72"/>
          <p:cNvSpPr txBox="1">
            <a:spLocks noGrp="1"/>
          </p:cNvSpPr>
          <p:nvPr>
            <p:ph type="title"/>
          </p:nvPr>
        </p:nvSpPr>
        <p:spPr>
          <a:xfrm>
            <a:off x="415600" y="69474"/>
            <a:ext cx="11360800" cy="730613"/>
          </a:xfrm>
          <a:prstGeom prst="rect">
            <a:avLst/>
          </a:prstGeom>
        </p:spPr>
        <p:txBody>
          <a:bodyPr spcFirstLastPara="1" vert="horz" wrap="square" lIns="121900" tIns="121900" rIns="121900" bIns="121900" rtlCol="0" anchor="t" anchorCtr="0">
            <a:noAutofit/>
          </a:bodyPr>
          <a:lstStyle/>
          <a:p>
            <a:r>
              <a:rPr lang="en" sz="3733" dirty="0"/>
              <a:t>Formal definition</a:t>
            </a:r>
            <a:endParaRPr dirty="0"/>
          </a:p>
        </p:txBody>
      </p:sp>
    </p:spTree>
    <p:extLst>
      <p:ext uri="{BB962C8B-B14F-4D97-AF65-F5344CB8AC3E}">
        <p14:creationId xmlns:p14="http://schemas.microsoft.com/office/powerpoint/2010/main" val="3936599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488300" y="933268"/>
                <a:ext cx="11300861" cy="4991463"/>
              </a:xfrm>
              <a:prstGeom prst="rect">
                <a:avLst/>
              </a:prstGeom>
              <a:noFill/>
              <a:ln>
                <a:solidFill>
                  <a:schemeClr val="accent1">
                    <a:lumMod val="75000"/>
                  </a:schemeClr>
                </a:solidFill>
              </a:ln>
            </p:spPr>
            <p:txBody>
              <a:bodyPr spcFirstLastPara="1" wrap="square" lIns="121900" tIns="121900" rIns="121900" bIns="121900"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r>
                  <a:rPr lang="en-IN" sz="1600" b="1" dirty="0">
                    <a:latin typeface="+mn-lt"/>
                  </a:rPr>
                  <a:t>Case-I: </a:t>
                </a:r>
                <a:endParaRPr lang="en-IN" sz="1600" b="1" i="1" dirty="0">
                  <a:solidFill>
                    <a:schemeClr val="accent6">
                      <a:lumMod val="60000"/>
                      <a:lumOff val="40000"/>
                    </a:schemeClr>
                  </a:solidFill>
                  <a:latin typeface="+mn-lt"/>
                </a:endParaRPr>
              </a:p>
              <a:p>
                <a:pPr marL="0" indent="0">
                  <a:buNone/>
                </a:pPr>
                <a14:m>
                  <m:oMathPara xmlns:m="http://schemas.openxmlformats.org/officeDocument/2006/math">
                    <m:oMathParaPr>
                      <m:jc m:val="centerGroup"/>
                    </m:oMathParaPr>
                    <m:oMath xmlns:m="http://schemas.openxmlformats.org/officeDocument/2006/math">
                      <m:r>
                        <a:rPr lang="en-IN" sz="1600" i="1">
                          <a:solidFill>
                            <a:schemeClr val="accent4">
                              <a:lumMod val="75000"/>
                            </a:schemeClr>
                          </a:solidFill>
                          <a:latin typeface="Cambria Math"/>
                        </a:rPr>
                        <m:t>𝑓</m:t>
                      </m:r>
                      <m:d>
                        <m:dPr>
                          <m:ctrlPr>
                            <a:rPr lang="en-IN" sz="1600" i="1">
                              <a:solidFill>
                                <a:schemeClr val="accent4">
                                  <a:lumMod val="75000"/>
                                </a:schemeClr>
                              </a:solidFill>
                              <a:latin typeface="Cambria Math" panose="02040503050406030204" pitchFamily="18" charset="0"/>
                            </a:rPr>
                          </m:ctrlPr>
                        </m:dPr>
                        <m:e>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1</m:t>
                              </m:r>
                            </m:sub>
                          </m:sSub>
                          <m:r>
                            <a:rPr lang="en-IN" sz="1600" i="1">
                              <a:solidFill>
                                <a:schemeClr val="accent4">
                                  <a:lumMod val="75000"/>
                                </a:schemeClr>
                              </a:solidFill>
                              <a:latin typeface="Cambria Math"/>
                            </a:rPr>
                            <m:t>,</m:t>
                          </m:r>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2</m:t>
                              </m:r>
                            </m:sub>
                          </m:sSub>
                        </m:e>
                      </m:d>
                      <m:r>
                        <a:rPr lang="en-IN" sz="1600" i="1">
                          <a:solidFill>
                            <a:schemeClr val="accent4">
                              <a:lumMod val="75000"/>
                            </a:schemeClr>
                          </a:solidFill>
                          <a:latin typeface="Cambria Math"/>
                        </a:rPr>
                        <m:t>=</m:t>
                      </m:r>
                      <m:d>
                        <m:dPr>
                          <m:begChr m:val="{"/>
                          <m:endChr m:val=""/>
                          <m:ctrlPr>
                            <a:rPr lang="en-IN" sz="1600" i="1">
                              <a:solidFill>
                                <a:schemeClr val="accent4">
                                  <a:lumMod val="75000"/>
                                </a:schemeClr>
                              </a:solidFill>
                              <a:latin typeface="Cambria Math" panose="02040503050406030204" pitchFamily="18" charset="0"/>
                            </a:rPr>
                          </m:ctrlPr>
                        </m:dPr>
                        <m:e>
                          <m:m>
                            <m:mPr>
                              <m:mcs>
                                <m:mc>
                                  <m:mcPr>
                                    <m:count m:val="2"/>
                                    <m:mcJc m:val="center"/>
                                  </m:mcPr>
                                </m:mc>
                              </m:mcs>
                              <m:ctrlPr>
                                <a:rPr lang="en-IN" sz="1600" i="1">
                                  <a:solidFill>
                                    <a:schemeClr val="accent4">
                                      <a:lumMod val="75000"/>
                                    </a:schemeClr>
                                  </a:solidFill>
                                  <a:latin typeface="Cambria Math" panose="02040503050406030204" pitchFamily="18" charset="0"/>
                                </a:rPr>
                              </m:ctrlPr>
                            </m:mPr>
                            <m:mr>
                              <m:e>
                                <m:r>
                                  <m:rPr>
                                    <m:brk m:alnAt="7"/>
                                  </m:rPr>
                                  <a:rPr lang="en-IN" sz="1600" i="1">
                                    <a:solidFill>
                                      <a:schemeClr val="accent4">
                                        <a:lumMod val="75000"/>
                                      </a:schemeClr>
                                    </a:solidFill>
                                    <a:latin typeface="Cambria Math"/>
                                  </a:rPr>
                                  <m:t>𝑃</m:t>
                                </m:r>
                                <m:r>
                                  <a:rPr lang="en-IN" sz="1600" i="1">
                                    <a:solidFill>
                                      <a:schemeClr val="accent4">
                                        <a:lumMod val="75000"/>
                                      </a:schemeClr>
                                    </a:solidFill>
                                    <a:latin typeface="Cambria Math"/>
                                  </a:rPr>
                                  <m:t>(</m:t>
                                </m:r>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1</m:t>
                                    </m:r>
                                  </m:sub>
                                </m:sSub>
                                <m:r>
                                  <m:rPr>
                                    <m:brk m:alnAt="7"/>
                                  </m:rPr>
                                  <a:rPr lang="en-IN" sz="1600" i="1">
                                    <a:solidFill>
                                      <a:schemeClr val="accent4">
                                        <a:lumMod val="75000"/>
                                      </a:schemeClr>
                                    </a:solidFill>
                                    <a:latin typeface="Cambria Math"/>
                                  </a:rPr>
                                  <m:t>|</m:t>
                                </m:r>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𝑖</m:t>
                                    </m:r>
                                  </m:sub>
                                </m:sSub>
                                <m:r>
                                  <m:rPr>
                                    <m:brk m:alnAt="7"/>
                                  </m:rPr>
                                  <a:rPr lang="en-IN" sz="1600" i="1">
                                    <a:solidFill>
                                      <a:schemeClr val="accent4">
                                        <a:lumMod val="75000"/>
                                      </a:schemeClr>
                                    </a:solidFill>
                                    <a:latin typeface="Cambria Math"/>
                                  </a:rPr>
                                  <m:t>)</m:t>
                                </m:r>
                              </m:e>
                              <m:e>
                                <m:r>
                                  <a:rPr lang="en-IN" sz="1600" i="1">
                                    <a:solidFill>
                                      <a:schemeClr val="accent4">
                                        <a:lumMod val="75000"/>
                                      </a:schemeClr>
                                    </a:solidFill>
                                    <a:latin typeface="Cambria Math"/>
                                  </a:rPr>
                                  <m:t>𝑖𝑓</m:t>
                                </m:r>
                                <m:r>
                                  <a:rPr lang="en-IN" sz="1600" i="1">
                                    <a:solidFill>
                                      <a:schemeClr val="accent4">
                                        <a:lumMod val="75000"/>
                                      </a:schemeClr>
                                    </a:solidFill>
                                    <a:latin typeface="Cambria Math"/>
                                  </a:rPr>
                                  <m:t> </m:t>
                                </m:r>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1</m:t>
                                    </m:r>
                                  </m:sub>
                                </m:sSub>
                                <m:r>
                                  <a:rPr lang="en-IN" sz="1600" i="1">
                                    <a:solidFill>
                                      <a:schemeClr val="accent4">
                                        <a:lumMod val="75000"/>
                                      </a:schemeClr>
                                    </a:solidFill>
                                    <a:latin typeface="Cambria Math"/>
                                  </a:rPr>
                                  <m:t> </m:t>
                                </m:r>
                                <m:r>
                                  <a:rPr lang="en-IN" sz="1600" i="1">
                                    <a:solidFill>
                                      <a:schemeClr val="accent4">
                                        <a:lumMod val="75000"/>
                                      </a:schemeClr>
                                    </a:solidFill>
                                    <a:latin typeface="Cambria Math"/>
                                  </a:rPr>
                                  <m:t>𝑐𝑎𝑢𝑠𝑒𝑠</m:t>
                                </m:r>
                                <m:r>
                                  <a:rPr lang="en-IN" sz="1600" i="1">
                                    <a:solidFill>
                                      <a:schemeClr val="accent4">
                                        <a:lumMod val="75000"/>
                                      </a:schemeClr>
                                    </a:solidFill>
                                    <a:latin typeface="Cambria Math"/>
                                  </a:rPr>
                                  <m:t> </m:t>
                                </m:r>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𝑖</m:t>
                                    </m:r>
                                  </m:sub>
                                </m:sSub>
                                <m:r>
                                  <a:rPr lang="en-IN" sz="1600" i="1">
                                    <a:solidFill>
                                      <a:schemeClr val="accent4">
                                        <a:lumMod val="75000"/>
                                      </a:schemeClr>
                                    </a:solidFill>
                                    <a:latin typeface="Cambria Math"/>
                                  </a:rPr>
                                  <m:t>,</m:t>
                                </m:r>
                              </m:e>
                            </m:mr>
                            <m:mr>
                              <m:e>
                                <m:r>
                                  <a:rPr lang="en-IN" sz="1600" i="1">
                                    <a:solidFill>
                                      <a:schemeClr val="accent4">
                                        <a:lumMod val="75000"/>
                                      </a:schemeClr>
                                    </a:solidFill>
                                    <a:latin typeface="Cambria Math"/>
                                  </a:rPr>
                                  <m:t>0</m:t>
                                </m:r>
                              </m:e>
                              <m:e>
                                <m:r>
                                  <a:rPr lang="en-IN" sz="1600" i="1">
                                    <a:solidFill>
                                      <a:schemeClr val="accent4">
                                        <a:lumMod val="75000"/>
                                      </a:schemeClr>
                                    </a:solidFill>
                                    <a:latin typeface="Cambria Math"/>
                                  </a:rPr>
                                  <m:t>𝑜𝑡h𝑒𝑟𝑤𝑖𝑠𝑒</m:t>
                                </m:r>
                              </m:e>
                            </m:mr>
                          </m:m>
                        </m:e>
                      </m:d>
                    </m:oMath>
                  </m:oMathPara>
                </a14:m>
                <a:endParaRPr lang="en-IN" sz="2133" dirty="0">
                  <a:solidFill>
                    <a:schemeClr val="accent4">
                      <a:lumMod val="75000"/>
                    </a:schemeClr>
                  </a:solidFill>
                </a:endParaRPr>
              </a:p>
              <a:p>
                <a:endParaRPr lang="en-IN" sz="2133" dirty="0"/>
              </a:p>
              <a:p>
                <a:r>
                  <a:rPr lang="en-IN" b="1" dirty="0">
                    <a:latin typeface="+mn-lt"/>
                  </a:rPr>
                  <a:t>Case-II:</a:t>
                </a:r>
                <a:r>
                  <a:rPr lang="en-IN" sz="1867" dirty="0"/>
                  <a:t> </a:t>
                </a:r>
                <a:r>
                  <a:rPr lang="en-US" sz="1867" dirty="0"/>
                  <a:t> a set of events </a:t>
                </a:r>
                <a14:m>
                  <m:oMath xmlns:m="http://schemas.openxmlformats.org/officeDocument/2006/math">
                    <m:sSup>
                      <m:sSupPr>
                        <m:ctrlPr>
                          <a:rPr lang="en-IN" sz="1867" i="1">
                            <a:latin typeface="Cambria Math" panose="02040503050406030204" pitchFamily="18" charset="0"/>
                          </a:rPr>
                        </m:ctrlPr>
                      </m:sSupPr>
                      <m:e>
                        <m:r>
                          <a:rPr lang="en-IN" sz="1867" i="1">
                            <a:latin typeface="Cambria Math"/>
                          </a:rPr>
                          <m:t>𝐸</m:t>
                        </m:r>
                      </m:e>
                      <m:sup>
                        <m:r>
                          <a:rPr lang="en-IN" sz="1867" i="1">
                            <a:latin typeface="Cambria Math"/>
                          </a:rPr>
                          <m:t>′</m:t>
                        </m:r>
                      </m:sup>
                    </m:sSup>
                    <m:r>
                      <a:rPr lang="en-IN" sz="1867" i="1">
                        <a:latin typeface="Cambria Math"/>
                      </a:rPr>
                      <m:t>={</m:t>
                    </m:r>
                    <m:sSub>
                      <m:sSubPr>
                        <m:ctrlPr>
                          <a:rPr lang="en-IN" sz="1867" i="1">
                            <a:latin typeface="Cambria Math" panose="02040503050406030204" pitchFamily="18" charset="0"/>
                          </a:rPr>
                        </m:ctrlPr>
                      </m:sSubPr>
                      <m:e>
                        <m:r>
                          <a:rPr lang="en-IN" sz="1867" i="1">
                            <a:latin typeface="Cambria Math"/>
                          </a:rPr>
                          <m:t>𝑒</m:t>
                        </m:r>
                      </m:e>
                      <m:sub>
                        <m:r>
                          <a:rPr lang="en-IN" sz="1867" i="1">
                            <a:latin typeface="Cambria Math"/>
                          </a:rPr>
                          <m:t>1</m:t>
                        </m:r>
                      </m:sub>
                    </m:sSub>
                    <m:r>
                      <a:rPr lang="en-IN" sz="1867" i="1">
                        <a:latin typeface="Cambria Math"/>
                      </a:rPr>
                      <m:t>,</m:t>
                    </m:r>
                    <m:sSub>
                      <m:sSubPr>
                        <m:ctrlPr>
                          <a:rPr lang="en-IN" sz="1867" i="1">
                            <a:latin typeface="Cambria Math" panose="02040503050406030204" pitchFamily="18" charset="0"/>
                          </a:rPr>
                        </m:ctrlPr>
                      </m:sSubPr>
                      <m:e>
                        <m:r>
                          <a:rPr lang="en-IN" sz="1867" i="1">
                            <a:latin typeface="Cambria Math"/>
                          </a:rPr>
                          <m:t>𝑒</m:t>
                        </m:r>
                      </m:e>
                      <m:sub>
                        <m:r>
                          <a:rPr lang="en-IN" sz="1867" i="1">
                            <a:latin typeface="Cambria Math"/>
                          </a:rPr>
                          <m:t>2</m:t>
                        </m:r>
                      </m:sub>
                    </m:sSub>
                    <m:r>
                      <a:rPr lang="en-IN" sz="1867" i="1">
                        <a:latin typeface="Cambria Math"/>
                      </a:rPr>
                      <m:t>, …</m:t>
                    </m:r>
                    <m:sSub>
                      <m:sSubPr>
                        <m:ctrlPr>
                          <a:rPr lang="en-IN" sz="1867" i="1">
                            <a:latin typeface="Cambria Math" panose="02040503050406030204" pitchFamily="18" charset="0"/>
                          </a:rPr>
                        </m:ctrlPr>
                      </m:sSubPr>
                      <m:e>
                        <m:r>
                          <a:rPr lang="en-IN" sz="1867" i="1">
                            <a:latin typeface="Cambria Math"/>
                          </a:rPr>
                          <m:t>𝑒</m:t>
                        </m:r>
                      </m:e>
                      <m:sub>
                        <m:r>
                          <a:rPr lang="en-IN" sz="1867" i="1">
                            <a:latin typeface="Cambria Math"/>
                          </a:rPr>
                          <m:t>𝑛</m:t>
                        </m:r>
                      </m:sub>
                    </m:sSub>
                    <m:r>
                      <a:rPr lang="en-IN" sz="1867" i="1">
                        <a:latin typeface="Cambria Math"/>
                      </a:rPr>
                      <m:t>}</m:t>
                    </m:r>
                  </m:oMath>
                </a14:m>
                <a:r>
                  <a:rPr lang="en-US" sz="1867" dirty="0"/>
                  <a:t> together causes a particular effect </a:t>
                </a:r>
                <a14:m>
                  <m:oMath xmlns:m="http://schemas.openxmlformats.org/officeDocument/2006/math">
                    <m:sSub>
                      <m:sSubPr>
                        <m:ctrlPr>
                          <a:rPr lang="en-US" sz="1867" i="1">
                            <a:latin typeface="Cambria Math" panose="02040503050406030204" pitchFamily="18" charset="0"/>
                          </a:rPr>
                        </m:ctrlPr>
                      </m:sSubPr>
                      <m:e>
                        <m:r>
                          <a:rPr lang="en-IN" sz="1867" i="1">
                            <a:latin typeface="Cambria Math"/>
                          </a:rPr>
                          <m:t>𝑒</m:t>
                        </m:r>
                      </m:e>
                      <m:sub>
                        <m:r>
                          <a:rPr lang="en-IN" sz="1867" i="1">
                            <a:latin typeface="Cambria Math"/>
                          </a:rPr>
                          <m:t>𝑝</m:t>
                        </m:r>
                      </m:sub>
                    </m:sSub>
                  </m:oMath>
                </a14:m>
                <a:r>
                  <a:rPr lang="en-IN" sz="2133" dirty="0"/>
                  <a:t>		 	</a:t>
                </a:r>
              </a:p>
              <a:p>
                <a:pPr marL="0" indent="0">
                  <a:buNone/>
                </a:pPr>
                <a14:m>
                  <m:oMathPara xmlns:m="http://schemas.openxmlformats.org/officeDocument/2006/math">
                    <m:oMathParaPr>
                      <m:jc m:val="centerGroup"/>
                    </m:oMathParaPr>
                    <m:oMath xmlns:m="http://schemas.openxmlformats.org/officeDocument/2006/math">
                      <m:r>
                        <a:rPr lang="en-IN" sz="1600" i="1">
                          <a:solidFill>
                            <a:srgbClr val="00B0F0"/>
                          </a:solidFill>
                          <a:latin typeface="Cambria Math"/>
                        </a:rPr>
                        <m:t>𝑓</m:t>
                      </m:r>
                      <m:d>
                        <m:dPr>
                          <m:ctrlPr>
                            <a:rPr lang="en-IN" sz="1600" i="1">
                              <a:solidFill>
                                <a:srgbClr val="00B0F0"/>
                              </a:solidFill>
                              <a:latin typeface="Cambria Math" panose="02040503050406030204" pitchFamily="18" charset="0"/>
                            </a:rPr>
                          </m:ctrlPr>
                        </m:dPr>
                        <m:e>
                          <m:sSup>
                            <m:sSupPr>
                              <m:ctrlPr>
                                <a:rPr lang="en-IN" sz="1600" i="1">
                                  <a:solidFill>
                                    <a:srgbClr val="00B0F0"/>
                                  </a:solidFill>
                                  <a:latin typeface="Cambria Math" panose="02040503050406030204" pitchFamily="18" charset="0"/>
                                </a:rPr>
                              </m:ctrlPr>
                            </m:sSupPr>
                            <m:e>
                              <m:r>
                                <a:rPr lang="en-IN" sz="1600" i="1">
                                  <a:solidFill>
                                    <a:srgbClr val="00B0F0"/>
                                  </a:solidFill>
                                  <a:latin typeface="Cambria Math"/>
                                </a:rPr>
                                <m:t>𝐸</m:t>
                              </m:r>
                            </m:e>
                            <m:sup>
                              <m:r>
                                <a:rPr lang="en-IN" sz="1600" i="1">
                                  <a:solidFill>
                                    <a:srgbClr val="00B0F0"/>
                                  </a:solidFill>
                                  <a:latin typeface="Cambria Math"/>
                                </a:rPr>
                                <m:t>′</m:t>
                              </m:r>
                            </m:sup>
                          </m:sSup>
                          <m:r>
                            <a:rPr lang="en-IN" sz="1600" i="1">
                              <a:solidFill>
                                <a:srgbClr val="00B0F0"/>
                              </a:solidFill>
                              <a:latin typeface="Cambria Math"/>
                            </a:rPr>
                            <m:t>,</m:t>
                          </m:r>
                          <m:sSub>
                            <m:sSubPr>
                              <m:ctrlPr>
                                <a:rPr lang="en-IN" sz="1600" i="1">
                                  <a:solidFill>
                                    <a:srgbClr val="00B0F0"/>
                                  </a:solidFill>
                                  <a:latin typeface="Cambria Math" panose="02040503050406030204" pitchFamily="18" charset="0"/>
                                </a:rPr>
                              </m:ctrlPr>
                            </m:sSubPr>
                            <m:e>
                              <m:r>
                                <a:rPr lang="en-IN" sz="1600" i="1">
                                  <a:solidFill>
                                    <a:srgbClr val="00B0F0"/>
                                  </a:solidFill>
                                  <a:latin typeface="Cambria Math"/>
                                </a:rPr>
                                <m:t>𝑒</m:t>
                              </m:r>
                            </m:e>
                            <m:sub>
                              <m:r>
                                <a:rPr lang="en-IN" sz="1600" i="1">
                                  <a:solidFill>
                                    <a:srgbClr val="00B0F0"/>
                                  </a:solidFill>
                                  <a:latin typeface="Cambria Math"/>
                                </a:rPr>
                                <m:t>𝑝</m:t>
                              </m:r>
                            </m:sub>
                          </m:sSub>
                        </m:e>
                      </m:d>
                      <m:r>
                        <a:rPr lang="en-IN" sz="1600" i="1">
                          <a:solidFill>
                            <a:srgbClr val="00B0F0"/>
                          </a:solidFill>
                          <a:latin typeface="Cambria Math"/>
                        </a:rPr>
                        <m:t>=</m:t>
                      </m:r>
                      <m:d>
                        <m:dPr>
                          <m:begChr m:val="{"/>
                          <m:endChr m:val=""/>
                          <m:ctrlPr>
                            <a:rPr lang="en-IN" sz="1600" i="1">
                              <a:solidFill>
                                <a:srgbClr val="00B0F0"/>
                              </a:solidFill>
                              <a:latin typeface="Cambria Math" panose="02040503050406030204" pitchFamily="18" charset="0"/>
                            </a:rPr>
                          </m:ctrlPr>
                        </m:dPr>
                        <m:e>
                          <m:m>
                            <m:mPr>
                              <m:mcs>
                                <m:mc>
                                  <m:mcPr>
                                    <m:count m:val="2"/>
                                    <m:mcJc m:val="center"/>
                                  </m:mcPr>
                                </m:mc>
                              </m:mcs>
                              <m:ctrlPr>
                                <a:rPr lang="en-IN" sz="1600" i="1">
                                  <a:solidFill>
                                    <a:srgbClr val="00B0F0"/>
                                  </a:solidFill>
                                  <a:latin typeface="Cambria Math" panose="02040503050406030204" pitchFamily="18" charset="0"/>
                                </a:rPr>
                              </m:ctrlPr>
                            </m:mPr>
                            <m:mr>
                              <m:e>
                                <m:r>
                                  <m:rPr>
                                    <m:brk m:alnAt="7"/>
                                  </m:rPr>
                                  <a:rPr lang="en-IN" sz="1600" i="1">
                                    <a:solidFill>
                                      <a:srgbClr val="00B0F0"/>
                                    </a:solidFill>
                                    <a:latin typeface="Cambria Math"/>
                                  </a:rPr>
                                  <m:t>𝑃</m:t>
                                </m:r>
                                <m:r>
                                  <a:rPr lang="en-IN" sz="1600" i="1">
                                    <a:solidFill>
                                      <a:srgbClr val="00B0F0"/>
                                    </a:solidFill>
                                    <a:latin typeface="Cambria Math"/>
                                  </a:rPr>
                                  <m:t>(</m:t>
                                </m:r>
                                <m:sSub>
                                  <m:sSubPr>
                                    <m:ctrlPr>
                                      <a:rPr lang="en-IN" sz="1600" i="1">
                                        <a:solidFill>
                                          <a:srgbClr val="00B0F0"/>
                                        </a:solidFill>
                                        <a:latin typeface="Cambria Math" panose="02040503050406030204" pitchFamily="18" charset="0"/>
                                      </a:rPr>
                                    </m:ctrlPr>
                                  </m:sSubPr>
                                  <m:e>
                                    <m:r>
                                      <a:rPr lang="en-IN" sz="1600" i="1">
                                        <a:solidFill>
                                          <a:srgbClr val="00B0F0"/>
                                        </a:solidFill>
                                        <a:latin typeface="Cambria Math"/>
                                      </a:rPr>
                                      <m:t>𝑒</m:t>
                                    </m:r>
                                  </m:e>
                                  <m:sub>
                                    <m:r>
                                      <a:rPr lang="en-IN" sz="1600" i="1">
                                        <a:solidFill>
                                          <a:srgbClr val="00B0F0"/>
                                        </a:solidFill>
                                        <a:latin typeface="Cambria Math"/>
                                      </a:rPr>
                                      <m:t>𝑝</m:t>
                                    </m:r>
                                  </m:sub>
                                </m:sSub>
                                <m:r>
                                  <m:rPr>
                                    <m:brk m:alnAt="7"/>
                                  </m:rPr>
                                  <a:rPr lang="en-IN" sz="1600" i="1">
                                    <a:solidFill>
                                      <a:srgbClr val="00B0F0"/>
                                    </a:solidFill>
                                    <a:latin typeface="Cambria Math"/>
                                  </a:rPr>
                                  <m:t>|</m:t>
                                </m:r>
                                <m:sSup>
                                  <m:sSupPr>
                                    <m:ctrlPr>
                                      <a:rPr lang="en-IN" sz="1600" i="1">
                                        <a:solidFill>
                                          <a:srgbClr val="00B0F0"/>
                                        </a:solidFill>
                                        <a:latin typeface="Cambria Math" panose="02040503050406030204" pitchFamily="18" charset="0"/>
                                      </a:rPr>
                                    </m:ctrlPr>
                                  </m:sSupPr>
                                  <m:e>
                                    <m:r>
                                      <a:rPr lang="en-IN" sz="1600" i="1">
                                        <a:solidFill>
                                          <a:srgbClr val="00B0F0"/>
                                        </a:solidFill>
                                        <a:latin typeface="Cambria Math"/>
                                      </a:rPr>
                                      <m:t>𝐸</m:t>
                                    </m:r>
                                  </m:e>
                                  <m:sup>
                                    <m:r>
                                      <a:rPr lang="en-IN" sz="1600" i="1">
                                        <a:solidFill>
                                          <a:srgbClr val="00B0F0"/>
                                        </a:solidFill>
                                        <a:latin typeface="Cambria Math"/>
                                      </a:rPr>
                                      <m:t>′</m:t>
                                    </m:r>
                                  </m:sup>
                                </m:sSup>
                                <m:r>
                                  <m:rPr>
                                    <m:brk m:alnAt="7"/>
                                  </m:rPr>
                                  <a:rPr lang="en-IN" sz="1600" i="1">
                                    <a:solidFill>
                                      <a:srgbClr val="00B0F0"/>
                                    </a:solidFill>
                                    <a:latin typeface="Cambria Math"/>
                                  </a:rPr>
                                  <m:t>)</m:t>
                                </m:r>
                              </m:e>
                              <m:e>
                                <m:r>
                                  <a:rPr lang="en-IN" sz="1600" i="1">
                                    <a:solidFill>
                                      <a:srgbClr val="00B0F0"/>
                                    </a:solidFill>
                                    <a:latin typeface="Cambria Math"/>
                                  </a:rPr>
                                  <m:t>𝑖𝑓</m:t>
                                </m:r>
                                <m:r>
                                  <a:rPr lang="en-IN" sz="1600" i="1">
                                    <a:solidFill>
                                      <a:srgbClr val="00B0F0"/>
                                    </a:solidFill>
                                    <a:latin typeface="Cambria Math"/>
                                  </a:rPr>
                                  <m:t> </m:t>
                                </m:r>
                                <m:sSup>
                                  <m:sSupPr>
                                    <m:ctrlPr>
                                      <a:rPr lang="en-IN" sz="1600" i="1">
                                        <a:solidFill>
                                          <a:srgbClr val="00B0F0"/>
                                        </a:solidFill>
                                        <a:latin typeface="Cambria Math" panose="02040503050406030204" pitchFamily="18" charset="0"/>
                                      </a:rPr>
                                    </m:ctrlPr>
                                  </m:sSupPr>
                                  <m:e>
                                    <m:r>
                                      <a:rPr lang="en-IN" sz="1600" i="1">
                                        <a:solidFill>
                                          <a:srgbClr val="00B0F0"/>
                                        </a:solidFill>
                                        <a:latin typeface="Cambria Math"/>
                                      </a:rPr>
                                      <m:t>𝐸</m:t>
                                    </m:r>
                                  </m:e>
                                  <m:sup>
                                    <m:r>
                                      <a:rPr lang="en-IN" sz="1600" i="1">
                                        <a:solidFill>
                                          <a:srgbClr val="00B0F0"/>
                                        </a:solidFill>
                                        <a:latin typeface="Cambria Math"/>
                                      </a:rPr>
                                      <m:t>′</m:t>
                                    </m:r>
                                  </m:sup>
                                </m:sSup>
                                <m:r>
                                  <a:rPr lang="en-IN" sz="1600" i="1">
                                    <a:solidFill>
                                      <a:srgbClr val="00B0F0"/>
                                    </a:solidFill>
                                    <a:latin typeface="Cambria Math"/>
                                  </a:rPr>
                                  <m:t>𝑖𝑠</m:t>
                                </m:r>
                                <m:r>
                                  <a:rPr lang="en-IN" sz="1600" i="1">
                                    <a:solidFill>
                                      <a:srgbClr val="00B0F0"/>
                                    </a:solidFill>
                                    <a:latin typeface="Cambria Math"/>
                                  </a:rPr>
                                  <m:t> </m:t>
                                </m:r>
                                <m:r>
                                  <a:rPr lang="en-IN" sz="1600" i="1">
                                    <a:solidFill>
                                      <a:srgbClr val="00B0F0"/>
                                    </a:solidFill>
                                    <a:latin typeface="Cambria Math"/>
                                  </a:rPr>
                                  <m:t>𝑡h𝑒</m:t>
                                </m:r>
                                <m:r>
                                  <a:rPr lang="en-IN" sz="1600" i="1">
                                    <a:solidFill>
                                      <a:srgbClr val="00B0F0"/>
                                    </a:solidFill>
                                    <a:latin typeface="Cambria Math"/>
                                  </a:rPr>
                                  <m:t> </m:t>
                                </m:r>
                                <m:r>
                                  <a:rPr lang="en-IN" sz="1600" i="1">
                                    <a:solidFill>
                                      <a:srgbClr val="00B0F0"/>
                                    </a:solidFill>
                                    <a:latin typeface="Cambria Math"/>
                                  </a:rPr>
                                  <m:t>𝑠𝑒𝑡</m:t>
                                </m:r>
                                <m:r>
                                  <a:rPr lang="en-IN" sz="1600" i="1">
                                    <a:solidFill>
                                      <a:srgbClr val="00B0F0"/>
                                    </a:solidFill>
                                    <a:latin typeface="Cambria Math"/>
                                  </a:rPr>
                                  <m:t> </m:t>
                                </m:r>
                                <m:r>
                                  <a:rPr lang="en-IN" sz="1600" i="1">
                                    <a:solidFill>
                                      <a:srgbClr val="00B0F0"/>
                                    </a:solidFill>
                                    <a:latin typeface="Cambria Math"/>
                                  </a:rPr>
                                  <m:t>𝑜𝑓</m:t>
                                </m:r>
                                <m:r>
                                  <a:rPr lang="en-IN" sz="1600" i="1">
                                    <a:solidFill>
                                      <a:srgbClr val="00B0F0"/>
                                    </a:solidFill>
                                    <a:latin typeface="Cambria Math"/>
                                  </a:rPr>
                                  <m:t> </m:t>
                                </m:r>
                                <m:r>
                                  <a:rPr lang="en-IN" sz="1600" i="1">
                                    <a:solidFill>
                                      <a:srgbClr val="00B0F0"/>
                                    </a:solidFill>
                                    <a:latin typeface="Cambria Math"/>
                                  </a:rPr>
                                  <m:t>𝑒𝑣𝑒𝑛𝑡𝑠</m:t>
                                </m:r>
                                <m:r>
                                  <a:rPr lang="en-IN" sz="1600" i="1">
                                    <a:solidFill>
                                      <a:srgbClr val="00B0F0"/>
                                    </a:solidFill>
                                    <a:latin typeface="Cambria Math"/>
                                  </a:rPr>
                                  <m:t> </m:t>
                                </m:r>
                                <m:r>
                                  <a:rPr lang="en-IN" sz="1600" i="1">
                                    <a:solidFill>
                                      <a:srgbClr val="00B0F0"/>
                                    </a:solidFill>
                                    <a:latin typeface="Cambria Math"/>
                                  </a:rPr>
                                  <m:t>𝑐𝑎𝑢𝑠𝑖𝑛𝑔</m:t>
                                </m:r>
                                <m:r>
                                  <a:rPr lang="en-IN" sz="1600" i="1">
                                    <a:solidFill>
                                      <a:srgbClr val="00B0F0"/>
                                    </a:solidFill>
                                    <a:latin typeface="Cambria Math"/>
                                  </a:rPr>
                                  <m:t> </m:t>
                                </m:r>
                                <m:sSub>
                                  <m:sSubPr>
                                    <m:ctrlPr>
                                      <a:rPr lang="en-IN" sz="1600" i="1">
                                        <a:solidFill>
                                          <a:srgbClr val="00B0F0"/>
                                        </a:solidFill>
                                        <a:latin typeface="Cambria Math" panose="02040503050406030204" pitchFamily="18" charset="0"/>
                                      </a:rPr>
                                    </m:ctrlPr>
                                  </m:sSubPr>
                                  <m:e>
                                    <m:r>
                                      <a:rPr lang="en-IN" sz="1600" i="1">
                                        <a:solidFill>
                                          <a:srgbClr val="00B0F0"/>
                                        </a:solidFill>
                                        <a:latin typeface="Cambria Math"/>
                                      </a:rPr>
                                      <m:t>𝑒</m:t>
                                    </m:r>
                                  </m:e>
                                  <m:sub>
                                    <m:r>
                                      <a:rPr lang="en-IN" sz="1600" i="1">
                                        <a:solidFill>
                                          <a:srgbClr val="00B0F0"/>
                                        </a:solidFill>
                                        <a:latin typeface="Cambria Math"/>
                                      </a:rPr>
                                      <m:t>𝑝</m:t>
                                    </m:r>
                                  </m:sub>
                                </m:sSub>
                                <m:r>
                                  <a:rPr lang="en-IN" sz="1600" i="1">
                                    <a:solidFill>
                                      <a:srgbClr val="00B0F0"/>
                                    </a:solidFill>
                                    <a:latin typeface="Cambria Math"/>
                                  </a:rPr>
                                  <m:t>,</m:t>
                                </m:r>
                              </m:e>
                            </m:mr>
                            <m:mr>
                              <m:e>
                                <m:r>
                                  <a:rPr lang="en-IN" sz="1600" i="1">
                                    <a:solidFill>
                                      <a:srgbClr val="00B0F0"/>
                                    </a:solidFill>
                                    <a:latin typeface="Cambria Math"/>
                                  </a:rPr>
                                  <m:t>0</m:t>
                                </m:r>
                              </m:e>
                              <m:e>
                                <m:r>
                                  <a:rPr lang="en-IN" sz="1600" i="1">
                                    <a:solidFill>
                                      <a:srgbClr val="00B0F0"/>
                                    </a:solidFill>
                                    <a:latin typeface="Cambria Math"/>
                                  </a:rPr>
                                  <m:t>𝑜𝑡h𝑒𝑟𝑤𝑖𝑠𝑒</m:t>
                                </m:r>
                              </m:e>
                            </m:mr>
                          </m:m>
                        </m:e>
                      </m:d>
                    </m:oMath>
                  </m:oMathPara>
                </a14:m>
                <a:endParaRPr lang="en-IN" sz="2133" dirty="0">
                  <a:solidFill>
                    <a:srgbClr val="00B0F0"/>
                  </a:solidFill>
                </a:endParaRPr>
              </a:p>
              <a:p>
                <a:endParaRPr lang="en-IN" sz="2133" dirty="0"/>
              </a:p>
              <a:p>
                <a:r>
                  <a:rPr lang="en-IN" b="1" dirty="0">
                    <a:latin typeface="+mn-lt"/>
                  </a:rPr>
                  <a:t>Case-III:</a:t>
                </a:r>
                <a:r>
                  <a:rPr lang="en-IN" sz="1867" dirty="0"/>
                  <a:t> an</a:t>
                </a:r>
                <a:r>
                  <a:rPr lang="en-US" sz="1867" dirty="0"/>
                  <a:t>y event </a:t>
                </a:r>
                <a14:m>
                  <m:oMath xmlns:m="http://schemas.openxmlformats.org/officeDocument/2006/math">
                    <m:r>
                      <a:rPr lang="en-IN" sz="1867" i="1">
                        <a:latin typeface="Cambria Math"/>
                      </a:rPr>
                      <m:t>𝑒</m:t>
                    </m:r>
                  </m:oMath>
                </a14:m>
                <a:r>
                  <a:rPr lang="en-US" sz="1867" dirty="0"/>
                  <a:t> is associated with time-stamp </a:t>
                </a:r>
                <a14:m>
                  <m:oMath xmlns:m="http://schemas.openxmlformats.org/officeDocument/2006/math">
                    <m:r>
                      <a:rPr lang="en-IN" sz="1867" i="1">
                        <a:latin typeface="Cambria Math"/>
                      </a:rPr>
                      <m:t>𝑡</m:t>
                    </m:r>
                  </m:oMath>
                </a14:m>
                <a:r>
                  <a:rPr lang="en-US" sz="1867" dirty="0"/>
                  <a:t>. Therefore, a sequence of temporal events </a:t>
                </a:r>
                <a14:m>
                  <m:oMath xmlns:m="http://schemas.openxmlformats.org/officeDocument/2006/math">
                    <m:sSubSup>
                      <m:sSubSupPr>
                        <m:ctrlPr>
                          <a:rPr lang="en-US" sz="1867" i="1" dirty="0">
                            <a:latin typeface="Cambria Math" panose="02040503050406030204" pitchFamily="18" charset="0"/>
                          </a:rPr>
                        </m:ctrlPr>
                      </m:sSubSupPr>
                      <m:e>
                        <m:r>
                          <a:rPr lang="en-US" sz="1867" b="0" i="1" dirty="0" smtClean="0">
                            <a:latin typeface="Cambria Math" panose="02040503050406030204" pitchFamily="18" charset="0"/>
                          </a:rPr>
                          <m:t>𝐸</m:t>
                        </m:r>
                      </m:e>
                      <m:sub>
                        <m:r>
                          <a:rPr lang="en-US" sz="1867" b="0" i="1" dirty="0" smtClean="0">
                            <a:latin typeface="Cambria Math" panose="02040503050406030204" pitchFamily="18" charset="0"/>
                          </a:rPr>
                          <m:t>𝑖</m:t>
                        </m:r>
                      </m:sub>
                      <m:sup>
                        <m:sSub>
                          <m:sSubPr>
                            <m:ctrlPr>
                              <a:rPr lang="en-US" sz="1867" i="1" dirty="0" smtClean="0">
                                <a:latin typeface="Cambria Math" panose="02040503050406030204" pitchFamily="18" charset="0"/>
                              </a:rPr>
                            </m:ctrlPr>
                          </m:sSubPr>
                          <m:e>
                            <m:r>
                              <a:rPr lang="en-IN" sz="1867" i="1" dirty="0">
                                <a:latin typeface="Cambria Math"/>
                              </a:rPr>
                              <m:t>𝑡</m:t>
                            </m:r>
                          </m:e>
                          <m:sub>
                            <m:r>
                              <a:rPr lang="en-IN" sz="1867" i="1" dirty="0">
                                <a:latin typeface="Cambria Math"/>
                              </a:rPr>
                              <m:t>𝑘</m:t>
                            </m:r>
                          </m:sub>
                        </m:sSub>
                      </m:sup>
                    </m:sSubSup>
                  </m:oMath>
                </a14:m>
                <a:r>
                  <a:rPr lang="en-US" sz="1867" dirty="0"/>
                  <a:t> can cause an event at a latter time-stamp </a:t>
                </a:r>
                <a14:m>
                  <m:oMath xmlns:m="http://schemas.openxmlformats.org/officeDocument/2006/math">
                    <m:sSub>
                      <m:sSubPr>
                        <m:ctrlPr>
                          <a:rPr lang="en-US" sz="1867" i="1">
                            <a:latin typeface="Cambria Math" panose="02040503050406030204" pitchFamily="18" charset="0"/>
                          </a:rPr>
                        </m:ctrlPr>
                      </m:sSubPr>
                      <m:e>
                        <m:r>
                          <a:rPr lang="en-IN" sz="1867" i="1">
                            <a:latin typeface="Cambria Math"/>
                          </a:rPr>
                          <m:t>𝑡</m:t>
                        </m:r>
                      </m:e>
                      <m:sub>
                        <m:r>
                          <a:rPr lang="en-IN" sz="1867" i="1">
                            <a:latin typeface="Cambria Math"/>
                          </a:rPr>
                          <m:t>𝑘</m:t>
                        </m:r>
                        <m:r>
                          <a:rPr lang="en-IN" sz="1867" i="1">
                            <a:latin typeface="Cambria Math"/>
                          </a:rPr>
                          <m:t>+1</m:t>
                        </m:r>
                      </m:sub>
                    </m:sSub>
                  </m:oMath>
                </a14:m>
                <a:r>
                  <a:rPr lang="en-US" sz="1867" dirty="0"/>
                  <a:t>.</a:t>
                </a:r>
              </a:p>
              <a:p>
                <a:pPr marL="609585" lvl="1" indent="0">
                  <a:buNone/>
                </a:pPr>
                <a14:m>
                  <m:oMathPara xmlns:m="http://schemas.openxmlformats.org/officeDocument/2006/math">
                    <m:oMathParaPr>
                      <m:jc m:val="centerGroup"/>
                    </m:oMathParaPr>
                    <m:oMath xmlns:m="http://schemas.openxmlformats.org/officeDocument/2006/math">
                      <m:r>
                        <a:rPr lang="en-IN" sz="1600" i="1">
                          <a:solidFill>
                            <a:schemeClr val="accent3">
                              <a:lumMod val="75000"/>
                            </a:schemeClr>
                          </a:solidFill>
                          <a:latin typeface="Cambria Math"/>
                        </a:rPr>
                        <m:t>𝑓</m:t>
                      </m:r>
                      <m:d>
                        <m:dPr>
                          <m:ctrlPr>
                            <a:rPr lang="en-IN" sz="1600" i="1">
                              <a:solidFill>
                                <a:schemeClr val="accent3">
                                  <a:lumMod val="75000"/>
                                </a:schemeClr>
                              </a:solidFill>
                              <a:latin typeface="Cambria Math" panose="02040503050406030204" pitchFamily="18" charset="0"/>
                            </a:rPr>
                          </m:ctrlPr>
                        </m:dPr>
                        <m:e>
                          <m:sSubSup>
                            <m:sSubSupPr>
                              <m:ctrlPr>
                                <a:rPr lang="en-IN" sz="1600" i="1">
                                  <a:solidFill>
                                    <a:schemeClr val="accent3">
                                      <a:lumMod val="75000"/>
                                    </a:schemeClr>
                                  </a:solidFill>
                                  <a:latin typeface="Cambria Math" panose="02040503050406030204" pitchFamily="18" charset="0"/>
                                </a:rPr>
                              </m:ctrlPr>
                            </m:sSubSupPr>
                            <m:e>
                              <m:r>
                                <a:rPr lang="en-US" sz="1600" b="0" i="1" smtClean="0">
                                  <a:solidFill>
                                    <a:schemeClr val="accent3">
                                      <a:lumMod val="75000"/>
                                    </a:schemeClr>
                                  </a:solidFill>
                                  <a:latin typeface="Cambria Math" panose="02040503050406030204" pitchFamily="18" charset="0"/>
                                </a:rPr>
                                <m:t>𝐸</m:t>
                              </m:r>
                            </m:e>
                            <m:sub>
                              <m:r>
                                <a:rPr lang="en-US" sz="1600" b="0" i="1" smtClean="0">
                                  <a:solidFill>
                                    <a:schemeClr val="accent3">
                                      <a:lumMod val="75000"/>
                                    </a:schemeClr>
                                  </a:solidFill>
                                  <a:latin typeface="Cambria Math" panose="02040503050406030204" pitchFamily="18" charset="0"/>
                                </a:rPr>
                                <m:t>𝑖</m:t>
                              </m:r>
                            </m:sub>
                            <m:sup>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𝑡</m:t>
                                  </m:r>
                                </m:e>
                                <m:sub>
                                  <m:r>
                                    <a:rPr lang="en-IN" sz="1600" i="1">
                                      <a:solidFill>
                                        <a:schemeClr val="accent3">
                                          <a:lumMod val="75000"/>
                                        </a:schemeClr>
                                      </a:solidFill>
                                      <a:latin typeface="Cambria Math"/>
                                    </a:rPr>
                                    <m:t>𝑘</m:t>
                                  </m:r>
                                </m:sub>
                              </m:sSub>
                            </m:sup>
                          </m:sSubSup>
                          <m:r>
                            <a:rPr lang="en-IN" sz="1600" i="1">
                              <a:solidFill>
                                <a:schemeClr val="accent3">
                                  <a:lumMod val="75000"/>
                                </a:schemeClr>
                              </a:solidFill>
                              <a:latin typeface="Cambria Math"/>
                            </a:rPr>
                            <m:t>, </m:t>
                          </m:r>
                          <m:sSup>
                            <m:sSupPr>
                              <m:ctrlPr>
                                <a:rPr lang="en-IN" sz="1600" i="1">
                                  <a:solidFill>
                                    <a:schemeClr val="accent3">
                                      <a:lumMod val="75000"/>
                                    </a:schemeClr>
                                  </a:solidFill>
                                  <a:latin typeface="Cambria Math" panose="02040503050406030204" pitchFamily="18" charset="0"/>
                                </a:rPr>
                              </m:ctrlPr>
                            </m:sSupPr>
                            <m:e>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𝑒</m:t>
                                  </m:r>
                                </m:e>
                                <m:sub>
                                  <m:r>
                                    <a:rPr lang="en-IN" sz="1600" i="1">
                                      <a:solidFill>
                                        <a:schemeClr val="accent3">
                                          <a:lumMod val="75000"/>
                                        </a:schemeClr>
                                      </a:solidFill>
                                      <a:latin typeface="Cambria Math"/>
                                    </a:rPr>
                                    <m:t>𝑝</m:t>
                                  </m:r>
                                </m:sub>
                              </m:sSub>
                            </m:e>
                            <m:sup>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𝑡</m:t>
                                  </m:r>
                                </m:e>
                                <m:sub>
                                  <m:r>
                                    <a:rPr lang="en-IN" sz="1600" i="1">
                                      <a:solidFill>
                                        <a:schemeClr val="accent3">
                                          <a:lumMod val="75000"/>
                                        </a:schemeClr>
                                      </a:solidFill>
                                      <a:latin typeface="Cambria Math"/>
                                    </a:rPr>
                                    <m:t>𝑘</m:t>
                                  </m:r>
                                  <m:r>
                                    <a:rPr lang="en-IN" sz="1600" i="1">
                                      <a:solidFill>
                                        <a:schemeClr val="accent3">
                                          <a:lumMod val="75000"/>
                                        </a:schemeClr>
                                      </a:solidFill>
                                      <a:latin typeface="Cambria Math"/>
                                    </a:rPr>
                                    <m:t>+</m:t>
                                  </m:r>
                                  <m:r>
                                    <a:rPr lang="en-IN" sz="1600" i="1">
                                      <a:solidFill>
                                        <a:schemeClr val="accent3">
                                          <a:lumMod val="75000"/>
                                        </a:schemeClr>
                                      </a:solidFill>
                                      <a:latin typeface="Cambria Math"/>
                                    </a:rPr>
                                    <m:t>𝑙</m:t>
                                  </m:r>
                                </m:sub>
                              </m:sSub>
                            </m:sup>
                          </m:sSup>
                        </m:e>
                      </m:d>
                      <m:r>
                        <a:rPr lang="en-IN" sz="1600" i="1">
                          <a:solidFill>
                            <a:schemeClr val="accent3">
                              <a:lumMod val="75000"/>
                            </a:schemeClr>
                          </a:solidFill>
                          <a:latin typeface="Cambria Math"/>
                        </a:rPr>
                        <m:t>=</m:t>
                      </m:r>
                      <m:d>
                        <m:dPr>
                          <m:begChr m:val="{"/>
                          <m:endChr m:val=""/>
                          <m:ctrlPr>
                            <a:rPr lang="en-IN" sz="1600" i="1">
                              <a:solidFill>
                                <a:schemeClr val="accent3">
                                  <a:lumMod val="75000"/>
                                </a:schemeClr>
                              </a:solidFill>
                              <a:latin typeface="Cambria Math" panose="02040503050406030204" pitchFamily="18" charset="0"/>
                            </a:rPr>
                          </m:ctrlPr>
                        </m:dPr>
                        <m:e>
                          <m:m>
                            <m:mPr>
                              <m:mcs>
                                <m:mc>
                                  <m:mcPr>
                                    <m:count m:val="2"/>
                                    <m:mcJc m:val="center"/>
                                  </m:mcPr>
                                </m:mc>
                              </m:mcs>
                              <m:ctrlPr>
                                <a:rPr lang="en-IN" sz="1600" i="1">
                                  <a:solidFill>
                                    <a:schemeClr val="accent3">
                                      <a:lumMod val="75000"/>
                                    </a:schemeClr>
                                  </a:solidFill>
                                  <a:latin typeface="Cambria Math" panose="02040503050406030204" pitchFamily="18" charset="0"/>
                                </a:rPr>
                              </m:ctrlPr>
                            </m:mPr>
                            <m:mr>
                              <m:e>
                                <m:r>
                                  <m:rPr>
                                    <m:brk m:alnAt="7"/>
                                  </m:rPr>
                                  <a:rPr lang="en-IN" sz="1600" i="1">
                                    <a:solidFill>
                                      <a:schemeClr val="accent3">
                                        <a:lumMod val="75000"/>
                                      </a:schemeClr>
                                    </a:solidFill>
                                    <a:latin typeface="Cambria Math"/>
                                  </a:rPr>
                                  <m:t>𝑃</m:t>
                                </m:r>
                                <m:d>
                                  <m:dPr>
                                    <m:endChr m:val="|"/>
                                    <m:ctrlPr>
                                      <a:rPr lang="en-IN" sz="1600" i="1">
                                        <a:solidFill>
                                          <a:schemeClr val="accent3">
                                            <a:lumMod val="75000"/>
                                          </a:schemeClr>
                                        </a:solidFill>
                                        <a:latin typeface="Cambria Math" panose="02040503050406030204" pitchFamily="18" charset="0"/>
                                      </a:rPr>
                                    </m:ctrlPr>
                                  </m:dPr>
                                  <m:e>
                                    <m:sSup>
                                      <m:sSupPr>
                                        <m:ctrlPr>
                                          <a:rPr lang="en-IN" sz="1600" i="1">
                                            <a:solidFill>
                                              <a:schemeClr val="accent3">
                                                <a:lumMod val="75000"/>
                                              </a:schemeClr>
                                            </a:solidFill>
                                            <a:latin typeface="Cambria Math" panose="02040503050406030204" pitchFamily="18" charset="0"/>
                                          </a:rPr>
                                        </m:ctrlPr>
                                      </m:sSupPr>
                                      <m:e>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𝑒</m:t>
                                            </m:r>
                                          </m:e>
                                          <m:sub>
                                            <m:r>
                                              <a:rPr lang="en-IN" sz="1600" i="1">
                                                <a:solidFill>
                                                  <a:schemeClr val="accent3">
                                                    <a:lumMod val="75000"/>
                                                  </a:schemeClr>
                                                </a:solidFill>
                                                <a:latin typeface="Cambria Math"/>
                                              </a:rPr>
                                              <m:t>𝑝</m:t>
                                            </m:r>
                                          </m:sub>
                                        </m:sSub>
                                      </m:e>
                                      <m:sup>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𝑡</m:t>
                                            </m:r>
                                          </m:e>
                                          <m:sub>
                                            <m:r>
                                              <a:rPr lang="en-IN" sz="1600" i="1">
                                                <a:solidFill>
                                                  <a:schemeClr val="accent3">
                                                    <a:lumMod val="75000"/>
                                                  </a:schemeClr>
                                                </a:solidFill>
                                                <a:latin typeface="Cambria Math"/>
                                              </a:rPr>
                                              <m:t>𝑘</m:t>
                                            </m:r>
                                            <m:r>
                                              <a:rPr lang="en-IN" sz="1600" i="1">
                                                <a:solidFill>
                                                  <a:schemeClr val="accent3">
                                                    <a:lumMod val="75000"/>
                                                  </a:schemeClr>
                                                </a:solidFill>
                                                <a:latin typeface="Cambria Math"/>
                                              </a:rPr>
                                              <m:t>+</m:t>
                                            </m:r>
                                            <m:r>
                                              <a:rPr lang="en-IN" sz="1600" i="1">
                                                <a:solidFill>
                                                  <a:schemeClr val="accent3">
                                                    <a:lumMod val="75000"/>
                                                  </a:schemeClr>
                                                </a:solidFill>
                                                <a:latin typeface="Cambria Math"/>
                                              </a:rPr>
                                              <m:t>𝑙</m:t>
                                            </m:r>
                                          </m:sub>
                                        </m:sSub>
                                      </m:sup>
                                    </m:sSup>
                                  </m:e>
                                </m:d>
                                <m:sSubSup>
                                  <m:sSubSupPr>
                                    <m:ctrlPr>
                                      <a:rPr lang="en-IN" sz="1600" i="1">
                                        <a:solidFill>
                                          <a:schemeClr val="accent3">
                                            <a:lumMod val="75000"/>
                                          </a:schemeClr>
                                        </a:solidFill>
                                        <a:latin typeface="Cambria Math" panose="02040503050406030204" pitchFamily="18" charset="0"/>
                                      </a:rPr>
                                    </m:ctrlPr>
                                  </m:sSubSupPr>
                                  <m:e>
                                    <m:r>
                                      <a:rPr lang="en-US" sz="1600" b="0" i="1" smtClean="0">
                                        <a:solidFill>
                                          <a:schemeClr val="accent3">
                                            <a:lumMod val="75000"/>
                                          </a:schemeClr>
                                        </a:solidFill>
                                        <a:latin typeface="Cambria Math" panose="02040503050406030204" pitchFamily="18" charset="0"/>
                                      </a:rPr>
                                      <m:t>𝐸</m:t>
                                    </m:r>
                                  </m:e>
                                  <m:sub>
                                    <m:r>
                                      <a:rPr lang="en-US" sz="1600" b="0" i="1" smtClean="0">
                                        <a:solidFill>
                                          <a:schemeClr val="accent3">
                                            <a:lumMod val="75000"/>
                                          </a:schemeClr>
                                        </a:solidFill>
                                        <a:latin typeface="Cambria Math" panose="02040503050406030204" pitchFamily="18" charset="0"/>
                                      </a:rPr>
                                      <m:t>𝑖</m:t>
                                    </m:r>
                                  </m:sub>
                                  <m:sup>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𝑡</m:t>
                                        </m:r>
                                      </m:e>
                                      <m:sub>
                                        <m:r>
                                          <a:rPr lang="en-IN" sz="1600" i="1">
                                            <a:solidFill>
                                              <a:schemeClr val="accent3">
                                                <a:lumMod val="75000"/>
                                              </a:schemeClr>
                                            </a:solidFill>
                                            <a:latin typeface="Cambria Math"/>
                                          </a:rPr>
                                          <m:t>𝑘</m:t>
                                        </m:r>
                                      </m:sub>
                                    </m:sSub>
                                  </m:sup>
                                </m:sSubSup>
                                <m:r>
                                  <m:rPr>
                                    <m:brk m:alnAt="7"/>
                                  </m:rPr>
                                  <a:rPr lang="en-IN" sz="1600" i="1">
                                    <a:solidFill>
                                      <a:schemeClr val="accent3">
                                        <a:lumMod val="75000"/>
                                      </a:schemeClr>
                                    </a:solidFill>
                                    <a:latin typeface="Cambria Math"/>
                                  </a:rPr>
                                  <m:t>)</m:t>
                                </m:r>
                              </m:e>
                              <m:e>
                                <m:r>
                                  <a:rPr lang="en-IN" sz="1600" i="1">
                                    <a:solidFill>
                                      <a:schemeClr val="accent3">
                                        <a:lumMod val="75000"/>
                                      </a:schemeClr>
                                    </a:solidFill>
                                    <a:latin typeface="Cambria Math"/>
                                  </a:rPr>
                                  <m:t>∗</m:t>
                                </m:r>
                              </m:e>
                            </m:mr>
                            <m:mr>
                              <m:e>
                                <m:r>
                                  <a:rPr lang="en-IN" sz="1600" i="1">
                                    <a:solidFill>
                                      <a:schemeClr val="accent3">
                                        <a:lumMod val="75000"/>
                                      </a:schemeClr>
                                    </a:solidFill>
                                    <a:latin typeface="Cambria Math"/>
                                  </a:rPr>
                                  <m:t>0</m:t>
                                </m:r>
                              </m:e>
                              <m:e>
                                <m:r>
                                  <a:rPr lang="en-IN" sz="1600" i="1">
                                    <a:solidFill>
                                      <a:schemeClr val="accent3">
                                        <a:lumMod val="75000"/>
                                      </a:schemeClr>
                                    </a:solidFill>
                                    <a:latin typeface="Cambria Math"/>
                                  </a:rPr>
                                  <m:t>𝑜𝑡h𝑒𝑟𝑤𝑖𝑠𝑒</m:t>
                                </m:r>
                              </m:e>
                            </m:mr>
                          </m:m>
                        </m:e>
                      </m:d>
                    </m:oMath>
                  </m:oMathPara>
                </a14:m>
                <a:endParaRPr lang="en-US" sz="1600" dirty="0"/>
              </a:p>
              <a:p>
                <a:pPr marL="609585" lvl="1" indent="0">
                  <a:buNone/>
                </a:pPr>
                <a:r>
                  <a:rPr lang="en-US" sz="1467" dirty="0"/>
                  <a:t>* </a:t>
                </a:r>
                <a:r>
                  <a:rPr lang="en-US" sz="1467" dirty="0">
                    <a:sym typeface="Wingdings" panose="05000000000000000000" pitchFamily="2" charset="2"/>
                  </a:rPr>
                  <a:t></a:t>
                </a:r>
                <a:r>
                  <a:rPr lang="en-US" sz="1467" dirty="0"/>
                  <a:t>where </a:t>
                </a:r>
                <a14:m>
                  <m:oMath xmlns:m="http://schemas.openxmlformats.org/officeDocument/2006/math">
                    <m:sSubSup>
                      <m:sSubSupPr>
                        <m:ctrlPr>
                          <a:rPr lang="en-IN" sz="1467" i="1">
                            <a:latin typeface="Cambria Math" panose="02040503050406030204" pitchFamily="18" charset="0"/>
                          </a:rPr>
                        </m:ctrlPr>
                      </m:sSubSupPr>
                      <m:e>
                        <m:sSub>
                          <m:sSubPr>
                            <m:ctrlPr>
                              <a:rPr lang="en-IN" sz="1467" i="1">
                                <a:latin typeface="Cambria Math" panose="02040503050406030204" pitchFamily="18" charset="0"/>
                              </a:rPr>
                            </m:ctrlPr>
                          </m:sSubPr>
                          <m:e>
                            <m:r>
                              <a:rPr lang="en-IN" sz="1467" i="1">
                                <a:latin typeface="Cambria Math"/>
                              </a:rPr>
                              <m:t>𝐸</m:t>
                            </m:r>
                          </m:e>
                          <m:sub>
                            <m:r>
                              <a:rPr lang="en-IN" sz="1467" i="1">
                                <a:latin typeface="Cambria Math"/>
                              </a:rPr>
                              <m:t>𝑖</m:t>
                            </m:r>
                          </m:sub>
                        </m:sSub>
                      </m:e>
                      <m:sub/>
                      <m:sup>
                        <m:sSub>
                          <m:sSubPr>
                            <m:ctrlPr>
                              <a:rPr lang="en-IN" sz="1467" i="1">
                                <a:latin typeface="Cambria Math" panose="02040503050406030204" pitchFamily="18" charset="0"/>
                              </a:rPr>
                            </m:ctrlPr>
                          </m:sSubPr>
                          <m:e>
                            <m:r>
                              <a:rPr lang="en-IN" sz="1467" i="1">
                                <a:latin typeface="Cambria Math"/>
                              </a:rPr>
                              <m:t>𝑡</m:t>
                            </m:r>
                          </m:e>
                          <m:sub>
                            <m:r>
                              <a:rPr lang="en-IN" sz="1467" i="1">
                                <a:latin typeface="Cambria Math"/>
                              </a:rPr>
                              <m:t>𝑘</m:t>
                            </m:r>
                          </m:sub>
                        </m:sSub>
                      </m:sup>
                    </m:sSubSup>
                  </m:oMath>
                </a14:m>
                <a:r>
                  <a:rPr lang="en-US" sz="1467" dirty="0"/>
                  <a:t> is the minimal set of events at timestamp </a:t>
                </a:r>
                <a14:m>
                  <m:oMath xmlns:m="http://schemas.openxmlformats.org/officeDocument/2006/math">
                    <m:r>
                      <a:rPr lang="en-IN" sz="1467">
                        <a:latin typeface="Cambria Math"/>
                      </a:rPr>
                      <m:t>(</m:t>
                    </m:r>
                    <m:r>
                      <a:rPr lang="en-IN" sz="1467" i="1">
                        <a:latin typeface="Cambria Math"/>
                      </a:rPr>
                      <m:t>𝑘</m:t>
                    </m:r>
                    <m:r>
                      <a:rPr lang="en-IN" sz="1467" i="1">
                        <a:latin typeface="Cambria Math"/>
                      </a:rPr>
                      <m:t>, </m:t>
                    </m:r>
                    <m:r>
                      <a:rPr lang="en-IN" sz="1467" i="1">
                        <a:latin typeface="Cambria Math"/>
                      </a:rPr>
                      <m:t>𝑘</m:t>
                    </m:r>
                    <m:r>
                      <a:rPr lang="en-IN" sz="1467" i="1">
                        <a:latin typeface="Cambria Math"/>
                      </a:rPr>
                      <m:t>+1,…</m:t>
                    </m:r>
                    <m:r>
                      <a:rPr lang="en-IN" sz="1467" i="1">
                        <a:latin typeface="Cambria Math"/>
                      </a:rPr>
                      <m:t>𝑘</m:t>
                    </m:r>
                    <m:r>
                      <a:rPr lang="en-IN" sz="1467" i="1">
                        <a:latin typeface="Cambria Math"/>
                      </a:rPr>
                      <m:t>+</m:t>
                    </m:r>
                    <m:r>
                      <a:rPr lang="en-IN" sz="1467" i="1">
                        <a:latin typeface="Cambria Math"/>
                      </a:rPr>
                      <m:t>𝑗</m:t>
                    </m:r>
                    <m:r>
                      <a:rPr lang="en-IN" sz="1467" i="1">
                        <a:latin typeface="Cambria Math"/>
                      </a:rPr>
                      <m:t>)</m:t>
                    </m:r>
                  </m:oMath>
                </a14:m>
                <a:r>
                  <a:rPr lang="en-US" sz="1467" dirty="0"/>
                  <a:t> causing </a:t>
                </a:r>
                <a14:m>
                  <m:oMath xmlns:m="http://schemas.openxmlformats.org/officeDocument/2006/math">
                    <m:sSup>
                      <m:sSupPr>
                        <m:ctrlPr>
                          <a:rPr lang="en-IN" sz="1467" i="1">
                            <a:latin typeface="Cambria Math" panose="02040503050406030204" pitchFamily="18" charset="0"/>
                          </a:rPr>
                        </m:ctrlPr>
                      </m:sSupPr>
                      <m:e>
                        <m:sSub>
                          <m:sSubPr>
                            <m:ctrlPr>
                              <a:rPr lang="en-IN" sz="1467" i="1">
                                <a:latin typeface="Cambria Math" panose="02040503050406030204" pitchFamily="18" charset="0"/>
                              </a:rPr>
                            </m:ctrlPr>
                          </m:sSubPr>
                          <m:e>
                            <m:r>
                              <a:rPr lang="en-IN" sz="1467" i="1">
                                <a:latin typeface="Cambria Math"/>
                              </a:rPr>
                              <m:t>𝑒</m:t>
                            </m:r>
                          </m:e>
                          <m:sub>
                            <m:r>
                              <a:rPr lang="en-IN" sz="1467" i="1">
                                <a:latin typeface="Cambria Math"/>
                              </a:rPr>
                              <m:t>𝑝</m:t>
                            </m:r>
                          </m:sub>
                        </m:sSub>
                      </m:e>
                      <m:sup>
                        <m:sSub>
                          <m:sSubPr>
                            <m:ctrlPr>
                              <a:rPr lang="en-IN" sz="1467" i="1">
                                <a:latin typeface="Cambria Math" panose="02040503050406030204" pitchFamily="18" charset="0"/>
                              </a:rPr>
                            </m:ctrlPr>
                          </m:sSubPr>
                          <m:e>
                            <m:r>
                              <a:rPr lang="en-IN" sz="1467" i="1">
                                <a:latin typeface="Cambria Math"/>
                              </a:rPr>
                              <m:t>𝑡</m:t>
                            </m:r>
                          </m:e>
                          <m:sub>
                            <m:r>
                              <a:rPr lang="en-IN" sz="1467" i="1">
                                <a:latin typeface="Cambria Math"/>
                              </a:rPr>
                              <m:t>𝑘</m:t>
                            </m:r>
                            <m:r>
                              <a:rPr lang="en-IN" sz="1467" i="1">
                                <a:latin typeface="Cambria Math"/>
                              </a:rPr>
                              <m:t>+</m:t>
                            </m:r>
                            <m:r>
                              <a:rPr lang="en-IN" sz="1467" i="1">
                                <a:latin typeface="Cambria Math"/>
                              </a:rPr>
                              <m:t>𝑙</m:t>
                            </m:r>
                          </m:sub>
                        </m:sSub>
                      </m:sup>
                    </m:sSup>
                  </m:oMath>
                </a14:m>
                <a:r>
                  <a:rPr lang="en-US" sz="1467" dirty="0"/>
                  <a:t> at timestamp </a:t>
                </a:r>
                <a14:m>
                  <m:oMath xmlns:m="http://schemas.openxmlformats.org/officeDocument/2006/math">
                    <m:r>
                      <a:rPr lang="en-IN" sz="1467" i="1">
                        <a:latin typeface="Cambria Math"/>
                      </a:rPr>
                      <m:t>𝑘</m:t>
                    </m:r>
                    <m:r>
                      <a:rPr lang="en-IN" sz="1467" i="1">
                        <a:latin typeface="Cambria Math"/>
                      </a:rPr>
                      <m:t>+</m:t>
                    </m:r>
                    <m:r>
                      <a:rPr lang="en-IN" sz="1467" i="1">
                        <a:latin typeface="Cambria Math"/>
                      </a:rPr>
                      <m:t>𝑙</m:t>
                    </m:r>
                  </m:oMath>
                </a14:m>
                <a:r>
                  <a:rPr lang="en-US" sz="1467" dirty="0"/>
                  <a:t> where </a:t>
                </a:r>
                <a14:m>
                  <m:oMath xmlns:m="http://schemas.openxmlformats.org/officeDocument/2006/math">
                    <m:r>
                      <a:rPr lang="en-IN" sz="1467" i="1">
                        <a:latin typeface="Cambria Math"/>
                      </a:rPr>
                      <m:t>𝑖</m:t>
                    </m:r>
                    <m:r>
                      <a:rPr lang="en-IN" sz="1467" i="1">
                        <a:latin typeface="Cambria Math"/>
                      </a:rPr>
                      <m:t>&gt;</m:t>
                    </m:r>
                    <m:r>
                      <a:rPr lang="en-IN" sz="1467" i="1">
                        <a:latin typeface="Cambria Math"/>
                      </a:rPr>
                      <m:t>𝑗</m:t>
                    </m:r>
                  </m:oMath>
                </a14:m>
                <a:r>
                  <a:rPr lang="en-IN" sz="1467" dirty="0"/>
                  <a:t>.</a:t>
                </a: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88300" y="933268"/>
                <a:ext cx="11300861" cy="4991463"/>
              </a:xfrm>
              <a:prstGeom prst="rect">
                <a:avLst/>
              </a:prstGeom>
              <a:blipFill>
                <a:blip r:embed="rId3"/>
                <a:stretch>
                  <a:fillRect/>
                </a:stretch>
              </a:blipFill>
              <a:ln>
                <a:solidFill>
                  <a:schemeClr val="accent1">
                    <a:lumMod val="75000"/>
                  </a:schemeClr>
                </a:solidFill>
              </a:ln>
            </p:spPr>
            <p:txBody>
              <a:bodyPr/>
              <a:lstStyle/>
              <a:p>
                <a:r>
                  <a:rPr lang="en-IN">
                    <a:noFill/>
                  </a:rPr>
                  <a:t> </a:t>
                </a:r>
              </a:p>
            </p:txBody>
          </p:sp>
        </mc:Fallback>
      </mc:AlternateContent>
      <p:sp>
        <p:nvSpPr>
          <p:cNvPr id="3" name="Shape 72"/>
          <p:cNvSpPr txBox="1">
            <a:spLocks noGrp="1"/>
          </p:cNvSpPr>
          <p:nvPr>
            <p:ph type="title"/>
          </p:nvPr>
        </p:nvSpPr>
        <p:spPr>
          <a:xfrm>
            <a:off x="415600" y="69474"/>
            <a:ext cx="11360800" cy="730613"/>
          </a:xfrm>
          <a:prstGeom prst="rect">
            <a:avLst/>
          </a:prstGeom>
        </p:spPr>
        <p:txBody>
          <a:bodyPr spcFirstLastPara="1" vert="horz" wrap="square" lIns="121900" tIns="121900" rIns="121900" bIns="121900" rtlCol="0" anchor="t" anchorCtr="0">
            <a:noAutofit/>
          </a:bodyPr>
          <a:lstStyle/>
          <a:p>
            <a:r>
              <a:rPr lang="en" sz="3733" dirty="0"/>
              <a:t>Formal definition</a:t>
            </a:r>
            <a:endParaRPr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23D6AE6-DD63-4C7B-BA60-8D2A113A373A}"/>
                  </a:ext>
                </a:extLst>
              </p14:cNvPr>
              <p14:cNvContentPartPr/>
              <p14:nvPr/>
            </p14:nvContentPartPr>
            <p14:xfrm>
              <a:off x="9522000" y="267840"/>
              <a:ext cx="2368440" cy="3387600"/>
            </p14:xfrm>
          </p:contentPart>
        </mc:Choice>
        <mc:Fallback xmlns="">
          <p:pic>
            <p:nvPicPr>
              <p:cNvPr id="2" name="Ink 1">
                <a:extLst>
                  <a:ext uri="{FF2B5EF4-FFF2-40B4-BE49-F238E27FC236}">
                    <a16:creationId xmlns:a16="http://schemas.microsoft.com/office/drawing/2014/main" id="{623D6AE6-DD63-4C7B-BA60-8D2A113A373A}"/>
                  </a:ext>
                </a:extLst>
              </p:cNvPr>
              <p:cNvPicPr/>
              <p:nvPr/>
            </p:nvPicPr>
            <p:blipFill>
              <a:blip r:embed="rId5"/>
              <a:stretch>
                <a:fillRect/>
              </a:stretch>
            </p:blipFill>
            <p:spPr>
              <a:xfrm>
                <a:off x="9512640" y="258480"/>
                <a:ext cx="2387160" cy="3406320"/>
              </a:xfrm>
              <a:prstGeom prst="rect">
                <a:avLst/>
              </a:prstGeom>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body" idx="1"/>
          </p:nvPr>
        </p:nvSpPr>
        <p:spPr>
          <a:xfrm>
            <a:off x="272725" y="692110"/>
            <a:ext cx="11360800" cy="3862957"/>
          </a:xfrm>
          <a:prstGeom prst="rect">
            <a:avLst/>
          </a:prstGeom>
        </p:spPr>
        <p:txBody>
          <a:bodyPr spcFirstLastPara="1" vert="horz" wrap="square" lIns="121900" tIns="121900" rIns="121900" bIns="121900" rtlCol="0" anchor="t" anchorCtr="0">
            <a:noAutofit/>
          </a:bodyPr>
          <a:lstStyle/>
          <a:p>
            <a:pPr indent="-423323">
              <a:buSzPts val="1400"/>
              <a:buChar char="❏"/>
            </a:pPr>
            <a:r>
              <a:rPr lang="en" sz="2667" dirty="0"/>
              <a:t>Cause-effect relations can be expressed in arbitrarily complex ways.</a:t>
            </a:r>
          </a:p>
          <a:p>
            <a:pPr indent="-423323">
              <a:buSzPts val="1400"/>
              <a:buChar char="❏"/>
            </a:pPr>
            <a:r>
              <a:rPr lang="en" b="1" dirty="0"/>
              <a:t>Marked and unmarked causality.</a:t>
            </a:r>
            <a:endParaRPr b="1" dirty="0"/>
          </a:p>
          <a:p>
            <a:pPr marL="0" indent="0">
              <a:spcBef>
                <a:spcPts val="2133"/>
              </a:spcBef>
              <a:buNone/>
            </a:pPr>
            <a:endParaRPr b="1" dirty="0"/>
          </a:p>
          <a:p>
            <a:pPr indent="-423323">
              <a:spcBef>
                <a:spcPts val="2133"/>
              </a:spcBef>
              <a:buSzPts val="1400"/>
              <a:buChar char="❏"/>
            </a:pPr>
            <a:r>
              <a:rPr lang="en" b="1" dirty="0">
                <a:solidFill>
                  <a:srgbClr val="352E23"/>
                </a:solidFill>
              </a:rPr>
              <a:t>Explicit and implicit causality.</a:t>
            </a:r>
            <a:endParaRPr lang="en-US" b="1" dirty="0">
              <a:solidFill>
                <a:srgbClr val="352E23"/>
              </a:solidFill>
            </a:endParaRPr>
          </a:p>
          <a:p>
            <a:pPr indent="-423323">
              <a:spcBef>
                <a:spcPts val="2133"/>
              </a:spcBef>
              <a:buSzPts val="1400"/>
              <a:buChar char="❏"/>
            </a:pPr>
            <a:endParaRPr lang="en-US" sz="1867" b="1" dirty="0">
              <a:solidFill>
                <a:srgbClr val="352E23"/>
              </a:solidFill>
            </a:endParaRPr>
          </a:p>
          <a:p>
            <a:pPr indent="-423323">
              <a:spcBef>
                <a:spcPts val="2133"/>
              </a:spcBef>
              <a:buSzPts val="1400"/>
              <a:buChar char="❏"/>
            </a:pPr>
            <a:r>
              <a:rPr lang="en" b="1" dirty="0">
                <a:solidFill>
                  <a:srgbClr val="352E23"/>
                </a:solidFill>
              </a:rPr>
              <a:t>Event chains</a:t>
            </a:r>
          </a:p>
          <a:p>
            <a:pPr indent="-423323">
              <a:spcBef>
                <a:spcPts val="2133"/>
              </a:spcBef>
              <a:buSzPts val="1400"/>
              <a:buChar char="❏"/>
            </a:pPr>
            <a:endParaRPr sz="1867" dirty="0"/>
          </a:p>
        </p:txBody>
      </p:sp>
      <p:sp>
        <p:nvSpPr>
          <p:cNvPr id="85" name="Shape 85"/>
          <p:cNvSpPr txBox="1">
            <a:spLocks noGrp="1"/>
          </p:cNvSpPr>
          <p:nvPr>
            <p:ph type="title"/>
          </p:nvPr>
        </p:nvSpPr>
        <p:spPr>
          <a:xfrm>
            <a:off x="177475" y="9526"/>
            <a:ext cx="11360800" cy="742951"/>
          </a:xfrm>
          <a:prstGeom prst="rect">
            <a:avLst/>
          </a:prstGeom>
        </p:spPr>
        <p:txBody>
          <a:bodyPr spcFirstLastPara="1" vert="horz" wrap="square" lIns="121900" tIns="121900" rIns="121900" bIns="121900" rtlCol="0" anchor="t" anchorCtr="0">
            <a:noAutofit/>
          </a:bodyPr>
          <a:lstStyle/>
          <a:p>
            <a:r>
              <a:rPr lang="en" sz="3200" dirty="0"/>
              <a:t>Types of causal sentences</a:t>
            </a:r>
            <a:endParaRPr dirty="0"/>
          </a:p>
        </p:txBody>
      </p:sp>
      <p:sp>
        <p:nvSpPr>
          <p:cNvPr id="88" name="Shape 88"/>
          <p:cNvSpPr/>
          <p:nvPr/>
        </p:nvSpPr>
        <p:spPr>
          <a:xfrm>
            <a:off x="7786750" y="1665607"/>
            <a:ext cx="4405249" cy="5146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r>
              <a:rPr lang="en" sz="2000" dirty="0"/>
              <a:t>Drive slowly, there are potholes.</a:t>
            </a:r>
            <a:endParaRPr sz="2000" dirty="0"/>
          </a:p>
        </p:txBody>
      </p:sp>
      <p:sp>
        <p:nvSpPr>
          <p:cNvPr id="89" name="Shape 89"/>
          <p:cNvSpPr/>
          <p:nvPr/>
        </p:nvSpPr>
        <p:spPr>
          <a:xfrm>
            <a:off x="916478" y="3018569"/>
            <a:ext cx="6060224" cy="410432"/>
          </a:xfrm>
          <a:prstGeom prst="rect">
            <a:avLst/>
          </a:prstGeom>
          <a:no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r>
              <a:rPr lang="en" sz="2000" dirty="0">
                <a:solidFill>
                  <a:srgbClr val="FF0000"/>
                </a:solidFill>
              </a:rPr>
              <a:t>The burst </a:t>
            </a:r>
            <a:r>
              <a:rPr lang="en" sz="2000" dirty="0"/>
              <a:t>has been </a:t>
            </a:r>
            <a:r>
              <a:rPr lang="en" sz="2000" dirty="0">
                <a:solidFill>
                  <a:schemeClr val="accent2">
                    <a:lumMod val="75000"/>
                  </a:schemeClr>
                </a:solidFill>
              </a:rPr>
              <a:t>caused by</a:t>
            </a:r>
            <a:r>
              <a:rPr lang="en" sz="2000" dirty="0"/>
              <a:t> </a:t>
            </a:r>
            <a:r>
              <a:rPr lang="en" sz="2000" dirty="0">
                <a:solidFill>
                  <a:srgbClr val="0066FF"/>
                </a:solidFill>
              </a:rPr>
              <a:t>water hammer pressure</a:t>
            </a:r>
            <a:endParaRPr sz="2000" dirty="0"/>
          </a:p>
        </p:txBody>
      </p:sp>
      <p:sp>
        <p:nvSpPr>
          <p:cNvPr id="90" name="Shape 90"/>
          <p:cNvSpPr/>
          <p:nvPr/>
        </p:nvSpPr>
        <p:spPr>
          <a:xfrm>
            <a:off x="7786750" y="3086005"/>
            <a:ext cx="3809980" cy="604027"/>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r>
              <a:rPr lang="en" sz="2400" dirty="0"/>
              <a:t>The car ran over his leg.</a:t>
            </a:r>
            <a:endParaRPr sz="2400" dirty="0"/>
          </a:p>
        </p:txBody>
      </p:sp>
      <p:sp>
        <p:nvSpPr>
          <p:cNvPr id="9" name="Shape 74"/>
          <p:cNvSpPr/>
          <p:nvPr/>
        </p:nvSpPr>
        <p:spPr>
          <a:xfrm>
            <a:off x="794683" y="1665607"/>
            <a:ext cx="6501600" cy="503379"/>
          </a:xfrm>
          <a:prstGeom prst="rect">
            <a:avLst/>
          </a:prstGeom>
          <a:noFill/>
          <a:ln w="9525"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solidFill>
                  <a:srgbClr val="CC0000"/>
                </a:solidFill>
              </a:rPr>
              <a:t>Aircel files for bankruptcy </a:t>
            </a:r>
            <a:r>
              <a:rPr lang="en" sz="2000" dirty="0">
                <a:solidFill>
                  <a:schemeClr val="accent2"/>
                </a:solidFill>
              </a:rPr>
              <a:t>over</a:t>
            </a:r>
            <a:r>
              <a:rPr lang="en" sz="2000" dirty="0"/>
              <a:t> </a:t>
            </a:r>
            <a:r>
              <a:rPr lang="en" sz="2000" dirty="0">
                <a:solidFill>
                  <a:srgbClr val="0000FF"/>
                </a:solidFill>
              </a:rPr>
              <a:t>mounting financial troubles</a:t>
            </a:r>
          </a:p>
        </p:txBody>
      </p:sp>
      <p:grpSp>
        <p:nvGrpSpPr>
          <p:cNvPr id="7" name="Group 6"/>
          <p:cNvGrpSpPr/>
          <p:nvPr/>
        </p:nvGrpSpPr>
        <p:grpSpPr>
          <a:xfrm>
            <a:off x="959302" y="4149714"/>
            <a:ext cx="9970973" cy="1485505"/>
            <a:chOff x="776925" y="3679489"/>
            <a:chExt cx="7478230" cy="1114129"/>
          </a:xfrm>
        </p:grpSpPr>
        <p:sp>
          <p:nvSpPr>
            <p:cNvPr id="2" name="Rectangle 1"/>
            <p:cNvSpPr/>
            <p:nvPr/>
          </p:nvSpPr>
          <p:spPr>
            <a:xfrm>
              <a:off x="776925" y="4038922"/>
              <a:ext cx="3328988" cy="300083"/>
            </a:xfrm>
            <a:prstGeom prst="rect">
              <a:avLst/>
            </a:prstGeom>
          </p:spPr>
          <p:txBody>
            <a:bodyPr wrap="square">
              <a:spAutoFit/>
            </a:bodyPr>
            <a:lstStyle/>
            <a:p>
              <a:pPr lvl="0" algn="ctr"/>
              <a:r>
                <a:rPr lang="en-US" sz="2000" u="sng" dirty="0" err="1">
                  <a:solidFill>
                    <a:srgbClr val="FF0000"/>
                  </a:solidFill>
                </a:rPr>
                <a:t>Maruti</a:t>
              </a:r>
              <a:r>
                <a:rPr lang="en-US" sz="2000" u="sng" dirty="0">
                  <a:solidFill>
                    <a:srgbClr val="FF0000"/>
                  </a:solidFill>
                </a:rPr>
                <a:t> recalled 130000 small vehicles</a:t>
              </a:r>
            </a:p>
          </p:txBody>
        </p:sp>
        <p:sp>
          <p:nvSpPr>
            <p:cNvPr id="3" name="Rectangle 2"/>
            <p:cNvSpPr/>
            <p:nvPr/>
          </p:nvSpPr>
          <p:spPr>
            <a:xfrm>
              <a:off x="4128132" y="4056506"/>
              <a:ext cx="1424236" cy="300083"/>
            </a:xfrm>
            <a:prstGeom prst="rect">
              <a:avLst/>
            </a:prstGeom>
          </p:spPr>
          <p:txBody>
            <a:bodyPr wrap="none">
              <a:spAutoFit/>
            </a:bodyPr>
            <a:lstStyle/>
            <a:p>
              <a:pPr lvl="0" algn="ctr"/>
              <a:r>
                <a:rPr lang="en-US" sz="2000" u="sng" dirty="0">
                  <a:solidFill>
                    <a:schemeClr val="accent2">
                      <a:lumMod val="75000"/>
                    </a:schemeClr>
                  </a:solidFill>
                </a:rPr>
                <a:t>to fix loose bolts</a:t>
              </a:r>
            </a:p>
          </p:txBody>
        </p:sp>
        <p:sp>
          <p:nvSpPr>
            <p:cNvPr id="4" name="Rectangle 3"/>
            <p:cNvSpPr/>
            <p:nvPr/>
          </p:nvSpPr>
          <p:spPr>
            <a:xfrm>
              <a:off x="5806071" y="4039513"/>
              <a:ext cx="2449084" cy="300083"/>
            </a:xfrm>
            <a:prstGeom prst="rect">
              <a:avLst/>
            </a:prstGeom>
          </p:spPr>
          <p:txBody>
            <a:bodyPr wrap="none">
              <a:spAutoFit/>
            </a:bodyPr>
            <a:lstStyle/>
            <a:p>
              <a:pPr lvl="0" algn="ctr"/>
              <a:r>
                <a:rPr lang="en-US" sz="2000" u="sng" dirty="0">
                  <a:solidFill>
                    <a:srgbClr val="7030A0"/>
                  </a:solidFill>
                </a:rPr>
                <a:t>that could lead to engine stall</a:t>
              </a:r>
            </a:p>
          </p:txBody>
        </p:sp>
        <p:sp>
          <p:nvSpPr>
            <p:cNvPr id="5" name="Freeform 4"/>
            <p:cNvSpPr/>
            <p:nvPr/>
          </p:nvSpPr>
          <p:spPr>
            <a:xfrm>
              <a:off x="1878806" y="4329114"/>
              <a:ext cx="3057525" cy="464504"/>
            </a:xfrm>
            <a:custGeom>
              <a:avLst/>
              <a:gdLst>
                <a:gd name="connsiteX0" fmla="*/ 0 w 3057525"/>
                <a:gd name="connsiteY0" fmla="*/ 0 h 464504"/>
                <a:gd name="connsiteX1" fmla="*/ 1878807 w 3057525"/>
                <a:gd name="connsiteY1" fmla="*/ 464344 h 464504"/>
                <a:gd name="connsiteX2" fmla="*/ 3057525 w 3057525"/>
                <a:gd name="connsiteY2" fmla="*/ 57150 h 464504"/>
                <a:gd name="connsiteX3" fmla="*/ 3057525 w 3057525"/>
                <a:gd name="connsiteY3" fmla="*/ 57150 h 464504"/>
              </a:gdLst>
              <a:ahLst/>
              <a:cxnLst>
                <a:cxn ang="0">
                  <a:pos x="connsiteX0" y="connsiteY0"/>
                </a:cxn>
                <a:cxn ang="0">
                  <a:pos x="connsiteX1" y="connsiteY1"/>
                </a:cxn>
                <a:cxn ang="0">
                  <a:pos x="connsiteX2" y="connsiteY2"/>
                </a:cxn>
                <a:cxn ang="0">
                  <a:pos x="connsiteX3" y="connsiteY3"/>
                </a:cxn>
              </a:cxnLst>
              <a:rect l="l" t="t" r="r" b="b"/>
              <a:pathLst>
                <a:path w="3057525" h="464504">
                  <a:moveTo>
                    <a:pt x="0" y="0"/>
                  </a:moveTo>
                  <a:cubicBezTo>
                    <a:pt x="684610" y="227409"/>
                    <a:pt x="1369220" y="454819"/>
                    <a:pt x="1878807" y="464344"/>
                  </a:cubicBezTo>
                  <a:cubicBezTo>
                    <a:pt x="2388394" y="473869"/>
                    <a:pt x="3057525" y="57150"/>
                    <a:pt x="3057525" y="57150"/>
                  </a:cubicBezTo>
                  <a:lnTo>
                    <a:pt x="3057525" y="57150"/>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6" name="TextBox 5"/>
            <p:cNvSpPr txBox="1"/>
            <p:nvPr/>
          </p:nvSpPr>
          <p:spPr>
            <a:xfrm>
              <a:off x="1228725" y="4350940"/>
              <a:ext cx="579582" cy="238575"/>
            </a:xfrm>
            <a:prstGeom prst="rect">
              <a:avLst/>
            </a:prstGeom>
            <a:noFill/>
          </p:spPr>
          <p:txBody>
            <a:bodyPr wrap="none" rtlCol="0">
              <a:spAutoFit/>
            </a:bodyPr>
            <a:lstStyle/>
            <a:p>
              <a:r>
                <a:rPr lang="en-IN" sz="1467" dirty="0"/>
                <a:t>effect-1</a:t>
              </a:r>
            </a:p>
          </p:txBody>
        </p:sp>
        <p:sp>
          <p:nvSpPr>
            <p:cNvPr id="15" name="TextBox 14"/>
            <p:cNvSpPr txBox="1"/>
            <p:nvPr/>
          </p:nvSpPr>
          <p:spPr>
            <a:xfrm>
              <a:off x="4669350" y="4404834"/>
              <a:ext cx="578573" cy="238575"/>
            </a:xfrm>
            <a:prstGeom prst="rect">
              <a:avLst/>
            </a:prstGeom>
            <a:noFill/>
          </p:spPr>
          <p:txBody>
            <a:bodyPr wrap="none" rtlCol="0">
              <a:spAutoFit/>
            </a:bodyPr>
            <a:lstStyle/>
            <a:p>
              <a:r>
                <a:rPr lang="en-IN" sz="1467" dirty="0"/>
                <a:t>cause-1</a:t>
              </a:r>
            </a:p>
          </p:txBody>
        </p:sp>
        <p:sp>
          <p:nvSpPr>
            <p:cNvPr id="16" name="TextBox 15"/>
            <p:cNvSpPr txBox="1"/>
            <p:nvPr/>
          </p:nvSpPr>
          <p:spPr>
            <a:xfrm>
              <a:off x="4513877" y="3846115"/>
              <a:ext cx="578573" cy="238575"/>
            </a:xfrm>
            <a:prstGeom prst="rect">
              <a:avLst/>
            </a:prstGeom>
            <a:noFill/>
          </p:spPr>
          <p:txBody>
            <a:bodyPr wrap="none" rtlCol="0">
              <a:spAutoFit/>
            </a:bodyPr>
            <a:lstStyle/>
            <a:p>
              <a:r>
                <a:rPr lang="en-IN" sz="1467" dirty="0"/>
                <a:t>cause-2</a:t>
              </a:r>
            </a:p>
          </p:txBody>
        </p:sp>
        <p:sp>
          <p:nvSpPr>
            <p:cNvPr id="17" name="TextBox 16"/>
            <p:cNvSpPr txBox="1"/>
            <p:nvPr/>
          </p:nvSpPr>
          <p:spPr>
            <a:xfrm>
              <a:off x="6773683" y="3846115"/>
              <a:ext cx="579582" cy="238575"/>
            </a:xfrm>
            <a:prstGeom prst="rect">
              <a:avLst/>
            </a:prstGeom>
            <a:noFill/>
          </p:spPr>
          <p:txBody>
            <a:bodyPr wrap="none" rtlCol="0">
              <a:spAutoFit/>
            </a:bodyPr>
            <a:lstStyle/>
            <a:p>
              <a:r>
                <a:rPr lang="en-IN" sz="1467" dirty="0"/>
                <a:t>effect-2</a:t>
              </a:r>
            </a:p>
          </p:txBody>
        </p:sp>
        <p:sp>
          <p:nvSpPr>
            <p:cNvPr id="18" name="Freeform 17"/>
            <p:cNvSpPr/>
            <p:nvPr/>
          </p:nvSpPr>
          <p:spPr>
            <a:xfrm flipV="1">
              <a:off x="4840249" y="3679489"/>
              <a:ext cx="3057525" cy="442592"/>
            </a:xfrm>
            <a:custGeom>
              <a:avLst/>
              <a:gdLst>
                <a:gd name="connsiteX0" fmla="*/ 0 w 3057525"/>
                <a:gd name="connsiteY0" fmla="*/ 0 h 464504"/>
                <a:gd name="connsiteX1" fmla="*/ 1878807 w 3057525"/>
                <a:gd name="connsiteY1" fmla="*/ 464344 h 464504"/>
                <a:gd name="connsiteX2" fmla="*/ 3057525 w 3057525"/>
                <a:gd name="connsiteY2" fmla="*/ 57150 h 464504"/>
                <a:gd name="connsiteX3" fmla="*/ 3057525 w 3057525"/>
                <a:gd name="connsiteY3" fmla="*/ 57150 h 464504"/>
              </a:gdLst>
              <a:ahLst/>
              <a:cxnLst>
                <a:cxn ang="0">
                  <a:pos x="connsiteX0" y="connsiteY0"/>
                </a:cxn>
                <a:cxn ang="0">
                  <a:pos x="connsiteX1" y="connsiteY1"/>
                </a:cxn>
                <a:cxn ang="0">
                  <a:pos x="connsiteX2" y="connsiteY2"/>
                </a:cxn>
                <a:cxn ang="0">
                  <a:pos x="connsiteX3" y="connsiteY3"/>
                </a:cxn>
              </a:cxnLst>
              <a:rect l="l" t="t" r="r" b="b"/>
              <a:pathLst>
                <a:path w="3057525" h="464504">
                  <a:moveTo>
                    <a:pt x="0" y="0"/>
                  </a:moveTo>
                  <a:cubicBezTo>
                    <a:pt x="684610" y="227409"/>
                    <a:pt x="1369220" y="454819"/>
                    <a:pt x="1878807" y="464344"/>
                  </a:cubicBezTo>
                  <a:cubicBezTo>
                    <a:pt x="2388394" y="473869"/>
                    <a:pt x="3057525" y="57150"/>
                    <a:pt x="3057525" y="57150"/>
                  </a:cubicBezTo>
                  <a:lnTo>
                    <a:pt x="3057525" y="57150"/>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33" y="0"/>
            <a:ext cx="11360800" cy="943200"/>
          </a:xfrm>
        </p:spPr>
        <p:txBody>
          <a:bodyPr/>
          <a:lstStyle/>
          <a:p>
            <a:r>
              <a:rPr lang="en-US" dirty="0"/>
              <a:t>Why?</a:t>
            </a:r>
          </a:p>
        </p:txBody>
      </p:sp>
      <p:sp>
        <p:nvSpPr>
          <p:cNvPr id="3" name="Text Placeholder 2"/>
          <p:cNvSpPr>
            <a:spLocks noGrp="1"/>
          </p:cNvSpPr>
          <p:nvPr>
            <p:ph type="body" idx="1"/>
          </p:nvPr>
        </p:nvSpPr>
        <p:spPr>
          <a:xfrm>
            <a:off x="415600" y="1214300"/>
            <a:ext cx="11360800" cy="4898633"/>
          </a:xfrm>
        </p:spPr>
        <p:txBody>
          <a:bodyPr/>
          <a:lstStyle/>
          <a:p>
            <a:r>
              <a:rPr lang="en-US" sz="2667" dirty="0"/>
              <a:t>Detection of causal relation from text has </a:t>
            </a:r>
            <a:r>
              <a:rPr lang="en-US" sz="2667" dirty="0">
                <a:solidFill>
                  <a:schemeClr val="accent1"/>
                </a:solidFill>
              </a:rPr>
              <a:t>many analytical and predictive applications</a:t>
            </a:r>
            <a:r>
              <a:rPr lang="en-US" sz="2667" dirty="0"/>
              <a:t>. </a:t>
            </a:r>
          </a:p>
          <a:p>
            <a:pPr>
              <a:spcBef>
                <a:spcPts val="800"/>
              </a:spcBef>
            </a:pPr>
            <a:r>
              <a:rPr lang="en-US" sz="2667" dirty="0"/>
              <a:t>Objective - Detect cause-effect relationships from text</a:t>
            </a:r>
          </a:p>
          <a:p>
            <a:pPr>
              <a:spcBef>
                <a:spcPts val="800"/>
              </a:spcBef>
            </a:pPr>
            <a:r>
              <a:rPr lang="en-US" sz="2667" dirty="0"/>
              <a:t>Predictive application</a:t>
            </a:r>
          </a:p>
          <a:p>
            <a:pPr lvl="1">
              <a:spcBef>
                <a:spcPts val="800"/>
              </a:spcBef>
            </a:pPr>
            <a:r>
              <a:rPr lang="en-US" sz="2667" dirty="0"/>
              <a:t>Sense events </a:t>
            </a:r>
            <a:r>
              <a:rPr lang="en-US" sz="2667" dirty="0">
                <a:sym typeface="Wingdings"/>
              </a:rPr>
              <a:t> </a:t>
            </a:r>
            <a:r>
              <a:rPr lang="en-US" sz="2667" dirty="0"/>
              <a:t>Predict its possible effects – </a:t>
            </a:r>
            <a:r>
              <a:rPr lang="en-US" sz="2667" b="1" i="1" dirty="0">
                <a:solidFill>
                  <a:srgbClr val="FF0000"/>
                </a:solidFill>
              </a:rPr>
              <a:t>Early Warning Systems</a:t>
            </a:r>
          </a:p>
          <a:p>
            <a:pPr lvl="1">
              <a:spcBef>
                <a:spcPts val="800"/>
              </a:spcBef>
            </a:pPr>
            <a:r>
              <a:rPr lang="en-US" sz="2667" dirty="0">
                <a:solidFill>
                  <a:schemeClr val="bg2">
                    <a:lumMod val="50000"/>
                  </a:schemeClr>
                </a:solidFill>
              </a:rPr>
              <a:t>Need to curate large volume of cause-effect event pairs</a:t>
            </a:r>
            <a:r>
              <a:rPr lang="en-US" sz="2667" dirty="0"/>
              <a:t>. </a:t>
            </a:r>
          </a:p>
          <a:p>
            <a:pPr lvl="1">
              <a:spcBef>
                <a:spcPts val="800"/>
              </a:spcBef>
            </a:pPr>
            <a:r>
              <a:rPr lang="en-US" sz="2667" dirty="0"/>
              <a:t>Similar events need to be grouped and generalized to super classes, over which the predictive frame work can be built</a:t>
            </a:r>
            <a:endParaRPr lang="en-IN" sz="2667" dirty="0"/>
          </a:p>
          <a:p>
            <a:endParaRPr lang="en-US" sz="2667" dirty="0"/>
          </a:p>
        </p:txBody>
      </p:sp>
    </p:spTree>
    <p:extLst>
      <p:ext uri="{BB962C8B-B14F-4D97-AF65-F5344CB8AC3E}">
        <p14:creationId xmlns:p14="http://schemas.microsoft.com/office/powerpoint/2010/main" val="3050728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98667" y="237767"/>
            <a:ext cx="11360800" cy="943200"/>
          </a:xfrm>
          <a:prstGeom prst="rect">
            <a:avLst/>
          </a:prstGeom>
        </p:spPr>
        <p:txBody>
          <a:bodyPr spcFirstLastPara="1" vert="horz" wrap="square" lIns="121900" tIns="121900" rIns="121900" bIns="121900" rtlCol="0" anchor="t" anchorCtr="0">
            <a:noAutofit/>
          </a:bodyPr>
          <a:lstStyle/>
          <a:p>
            <a:r>
              <a:rPr lang="en" dirty="0"/>
              <a:t>Approaches</a:t>
            </a:r>
            <a:endParaRPr dirty="0"/>
          </a:p>
        </p:txBody>
      </p:sp>
      <p:sp>
        <p:nvSpPr>
          <p:cNvPr id="102" name="Shape 102"/>
          <p:cNvSpPr txBox="1">
            <a:spLocks noGrp="1"/>
          </p:cNvSpPr>
          <p:nvPr>
            <p:ph type="body" idx="1"/>
          </p:nvPr>
        </p:nvSpPr>
        <p:spPr>
          <a:xfrm>
            <a:off x="398667" y="1214300"/>
            <a:ext cx="11360800" cy="4403600"/>
          </a:xfrm>
          <a:prstGeom prst="rect">
            <a:avLst/>
          </a:prstGeom>
        </p:spPr>
        <p:txBody>
          <a:bodyPr spcFirstLastPara="1" vert="horz" wrap="square" lIns="121900" tIns="121900" rIns="121900" bIns="121900" rtlCol="0" anchor="t" anchorCtr="0">
            <a:noAutofit/>
          </a:bodyPr>
          <a:lstStyle/>
          <a:p>
            <a:pPr>
              <a:buChar char="❏"/>
            </a:pPr>
            <a:r>
              <a:rPr lang="en" sz="2667" dirty="0"/>
              <a:t>Existing works are based on linguistic rules and statistical machine learning techniques</a:t>
            </a:r>
          </a:p>
          <a:p>
            <a:pPr lvl="1" indent="-457189">
              <a:spcBef>
                <a:spcPts val="0"/>
              </a:spcBef>
              <a:buSzPts val="1800"/>
              <a:buChar char="❏"/>
            </a:pPr>
            <a:r>
              <a:rPr lang="en" sz="2667" dirty="0"/>
              <a:t>Rule based methods</a:t>
            </a:r>
          </a:p>
          <a:p>
            <a:pPr lvl="2" indent="-457189">
              <a:spcBef>
                <a:spcPts val="0"/>
              </a:spcBef>
              <a:buSzPts val="1800"/>
              <a:buFont typeface="Wingdings" panose="05000000000000000000" pitchFamily="2" charset="2"/>
              <a:buChar char="§"/>
            </a:pPr>
            <a:r>
              <a:rPr lang="en-IN" sz="2667" dirty="0"/>
              <a:t>R</a:t>
            </a:r>
            <a:r>
              <a:rPr lang="en" sz="2667" dirty="0"/>
              <a:t>equire large set of rules.</a:t>
            </a:r>
          </a:p>
          <a:p>
            <a:pPr lvl="2" indent="-457189">
              <a:spcBef>
                <a:spcPts val="0"/>
              </a:spcBef>
              <a:buSzPts val="1800"/>
              <a:buFont typeface="Wingdings" panose="05000000000000000000" pitchFamily="2" charset="2"/>
              <a:buChar char="§"/>
            </a:pPr>
            <a:r>
              <a:rPr lang="en-IN" sz="2667" dirty="0"/>
              <a:t>R</a:t>
            </a:r>
            <a:r>
              <a:rPr lang="en" sz="2667" dirty="0"/>
              <a:t>estricted to domains.</a:t>
            </a:r>
          </a:p>
          <a:p>
            <a:pPr lvl="1" indent="-457189">
              <a:spcBef>
                <a:spcPts val="0"/>
              </a:spcBef>
              <a:buSzPts val="1800"/>
              <a:buChar char="❏"/>
            </a:pPr>
            <a:r>
              <a:rPr lang="en" sz="2667" dirty="0"/>
              <a:t>Supervised machine learning method.</a:t>
            </a:r>
          </a:p>
          <a:p>
            <a:pPr lvl="2" indent="-457189">
              <a:spcBef>
                <a:spcPts val="0"/>
              </a:spcBef>
              <a:buSzPts val="1800"/>
              <a:buFont typeface="Wingdings" panose="05000000000000000000" pitchFamily="2" charset="2"/>
              <a:buChar char="§"/>
            </a:pPr>
            <a:r>
              <a:rPr lang="en-IN" sz="2667" dirty="0"/>
              <a:t>Depend on careful feature engineering and linguistic knowledge.</a:t>
            </a:r>
          </a:p>
          <a:p>
            <a:pPr>
              <a:buFont typeface="Wingdings" panose="05000000000000000000" pitchFamily="2" charset="2"/>
              <a:buChar char="q"/>
            </a:pPr>
            <a:r>
              <a:rPr lang="en-IN" sz="2667" dirty="0"/>
              <a:t>Deep learning approaches</a:t>
            </a:r>
          </a:p>
          <a:p>
            <a:pPr lvl="1">
              <a:spcBef>
                <a:spcPts val="0"/>
              </a:spcBef>
              <a:buFont typeface="Wingdings" panose="05000000000000000000" pitchFamily="2" charset="2"/>
              <a:buChar char="q"/>
            </a:pPr>
            <a:r>
              <a:rPr lang="en-IN" sz="2667" dirty="0"/>
              <a:t>In its nascent stage</a:t>
            </a:r>
          </a:p>
          <a:p>
            <a:pPr lvl="1">
              <a:spcBef>
                <a:spcPts val="0"/>
              </a:spcBef>
              <a:buFont typeface="Wingdings" panose="05000000000000000000" pitchFamily="2" charset="2"/>
              <a:buChar char="q"/>
            </a:pPr>
            <a:r>
              <a:rPr lang="en-IN" sz="2667" dirty="0"/>
              <a:t>Requires huge training dataset</a:t>
            </a:r>
            <a:endParaRPr sz="2667"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4B9AD8-2111-4DC3-A397-1FAC98647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350" y="597020"/>
            <a:ext cx="5800725" cy="5905500"/>
          </a:xfrm>
          <a:prstGeom prst="rect">
            <a:avLst/>
          </a:prstGeom>
        </p:spPr>
      </p:pic>
      <p:sp>
        <p:nvSpPr>
          <p:cNvPr id="7" name="TextBox 6">
            <a:extLst>
              <a:ext uri="{FF2B5EF4-FFF2-40B4-BE49-F238E27FC236}">
                <a16:creationId xmlns:a16="http://schemas.microsoft.com/office/drawing/2014/main" id="{980FBB43-4F87-4721-ADD4-48E648CFD800}"/>
              </a:ext>
            </a:extLst>
          </p:cNvPr>
          <p:cNvSpPr txBox="1"/>
          <p:nvPr/>
        </p:nvSpPr>
        <p:spPr>
          <a:xfrm>
            <a:off x="467983" y="597020"/>
            <a:ext cx="4587096" cy="646331"/>
          </a:xfrm>
          <a:prstGeom prst="rect">
            <a:avLst/>
          </a:prstGeom>
          <a:noFill/>
        </p:spPr>
        <p:txBody>
          <a:bodyPr wrap="square">
            <a:spAutoFit/>
          </a:bodyPr>
          <a:lstStyle/>
          <a:p>
            <a:r>
              <a:rPr lang="en-US" b="0" i="0" dirty="0" err="1">
                <a:effectLst/>
                <a:latin typeface="Arial" panose="020B0604020202020204" pitchFamily="34" charset="0"/>
              </a:rPr>
              <a:t>CausalNet</a:t>
            </a:r>
            <a:r>
              <a:rPr lang="en-US" b="0" i="0" dirty="0">
                <a:effectLst/>
                <a:latin typeface="Arial" panose="020B0604020202020204" pitchFamily="34" charset="0"/>
              </a:rPr>
              <a:t>: Joint Modeling for Detecting Causal Relations from Text</a:t>
            </a:r>
            <a:endParaRPr lang="en-IN" dirty="0"/>
          </a:p>
        </p:txBody>
      </p:sp>
    </p:spTree>
    <p:extLst>
      <p:ext uri="{BB962C8B-B14F-4D97-AF65-F5344CB8AC3E}">
        <p14:creationId xmlns:p14="http://schemas.microsoft.com/office/powerpoint/2010/main" val="3560735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9EA4B19-65BC-0C83-5F87-AC4AF1933954}"/>
              </a:ext>
            </a:extLst>
          </p:cNvPr>
          <p:cNvSpPr>
            <a:spLocks noGrp="1" noChangeArrowheads="1"/>
          </p:cNvSpPr>
          <p:nvPr>
            <p:ph type="title"/>
          </p:nvPr>
        </p:nvSpPr>
        <p:spPr>
          <a:xfrm>
            <a:off x="1992313" y="0"/>
            <a:ext cx="8229600" cy="1371600"/>
          </a:xfrm>
        </p:spPr>
        <p:txBody>
          <a:bodyPr/>
          <a:lstStyle/>
          <a:p>
            <a:pPr eaLnBrk="1" hangingPunct="1"/>
            <a:r>
              <a:rPr lang="en-US" altLang="zh-CN">
                <a:ea typeface="宋体" panose="02010600030101010101" pitchFamily="2" charset="-122"/>
              </a:rPr>
              <a:t>Reference Resolution</a:t>
            </a:r>
          </a:p>
        </p:txBody>
      </p:sp>
      <p:sp>
        <p:nvSpPr>
          <p:cNvPr id="19459" name="Rectangle 3">
            <a:extLst>
              <a:ext uri="{FF2B5EF4-FFF2-40B4-BE49-F238E27FC236}">
                <a16:creationId xmlns:a16="http://schemas.microsoft.com/office/drawing/2014/main" id="{1E723ACA-E72C-19CB-37C3-515FE8C69C7B}"/>
              </a:ext>
            </a:extLst>
          </p:cNvPr>
          <p:cNvSpPr>
            <a:spLocks noGrp="1" noChangeArrowheads="1"/>
          </p:cNvSpPr>
          <p:nvPr>
            <p:ph type="body" idx="1"/>
          </p:nvPr>
        </p:nvSpPr>
        <p:spPr>
          <a:xfrm>
            <a:off x="706582" y="1752600"/>
            <a:ext cx="9275618" cy="4343400"/>
          </a:xfrm>
        </p:spPr>
        <p:txBody>
          <a:bodyPr/>
          <a:lstStyle/>
          <a:p>
            <a:pPr eaLnBrk="1" hangingPunct="1"/>
            <a:r>
              <a:rPr lang="en-US" altLang="zh-CN" sz="2200" b="1" dirty="0">
                <a:latin typeface="Times New Roman" panose="02020603050405020304" pitchFamily="18" charset="0"/>
                <a:ea typeface="宋体" panose="02010600030101010101" pitchFamily="2" charset="-122"/>
              </a:rPr>
              <a:t>Discourse Model</a:t>
            </a:r>
            <a:r>
              <a:rPr lang="en-US" altLang="zh-CN" sz="2200" dirty="0">
                <a:latin typeface="Times New Roman" panose="02020603050405020304" pitchFamily="18" charset="0"/>
                <a:ea typeface="宋体" panose="02010600030101010101" pitchFamily="2" charset="-122"/>
              </a:rPr>
              <a:t> </a:t>
            </a:r>
          </a:p>
          <a:p>
            <a:pPr eaLnBrk="1" hangingPunct="1">
              <a:buFont typeface="Wingdings" panose="05000000000000000000" pitchFamily="2" charset="2"/>
              <a:buNone/>
            </a:pPr>
            <a:r>
              <a:rPr lang="en-US" altLang="zh-CN" sz="2200" dirty="0">
                <a:latin typeface="Times New Roman" panose="02020603050405020304" pitchFamily="18" charset="0"/>
                <a:ea typeface="宋体" panose="02010600030101010101" pitchFamily="2" charset="-122"/>
              </a:rPr>
              <a:t>	It contains representations of the entities that have been referred to in the discourse and the relationships in which they participate.</a:t>
            </a:r>
          </a:p>
          <a:p>
            <a:pPr eaLnBrk="1" hangingPunct="1"/>
            <a:endParaRPr lang="en-US" altLang="zh-CN" sz="2200" b="1" dirty="0">
              <a:latin typeface="Times New Roman" panose="02020603050405020304" pitchFamily="18" charset="0"/>
              <a:ea typeface="宋体" panose="02010600030101010101" pitchFamily="2" charset="-122"/>
            </a:endParaRPr>
          </a:p>
          <a:p>
            <a:pPr eaLnBrk="1" hangingPunct="1"/>
            <a:r>
              <a:rPr lang="en-US" altLang="zh-CN" sz="2200" dirty="0">
                <a:latin typeface="Times New Roman" panose="02020603050405020304" pitchFamily="18" charset="0"/>
                <a:ea typeface="宋体" panose="02010600030101010101" pitchFamily="2" charset="-122"/>
              </a:rPr>
              <a:t>Two components required by a system to produce and interpret referring expressions.</a:t>
            </a:r>
          </a:p>
          <a:p>
            <a:pPr lvl="1" eaLnBrk="1" hangingPunct="1"/>
            <a:r>
              <a:rPr lang="en-US" altLang="zh-CN" sz="2200" dirty="0">
                <a:latin typeface="Times New Roman" panose="02020603050405020304" pitchFamily="18" charset="0"/>
                <a:ea typeface="宋体" panose="02010600030101010101" pitchFamily="2" charset="-122"/>
              </a:rPr>
              <a:t>A method for constructing a discourse model that evolves dynamically.</a:t>
            </a:r>
          </a:p>
          <a:p>
            <a:pPr lvl="1" eaLnBrk="1" hangingPunct="1"/>
            <a:r>
              <a:rPr lang="en-US" altLang="zh-CN" sz="2200" dirty="0">
                <a:latin typeface="Times New Roman" panose="02020603050405020304" pitchFamily="18" charset="0"/>
                <a:ea typeface="宋体" panose="02010600030101010101" pitchFamily="2" charset="-122"/>
              </a:rPr>
              <a:t>A method for mapping between referring expressions and referents.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8ADF454-F82C-AF69-F208-44A564BA4ACE}"/>
              </a:ext>
            </a:extLst>
          </p:cNvPr>
          <p:cNvSpPr>
            <a:spLocks noGrp="1" noChangeArrowheads="1"/>
          </p:cNvSpPr>
          <p:nvPr>
            <p:ph type="title"/>
          </p:nvPr>
        </p:nvSpPr>
        <p:spPr>
          <a:xfrm>
            <a:off x="1919288" y="0"/>
            <a:ext cx="8229600" cy="1371600"/>
          </a:xfrm>
        </p:spPr>
        <p:txBody>
          <a:bodyPr/>
          <a:lstStyle/>
          <a:p>
            <a:pPr eaLnBrk="1" hangingPunct="1"/>
            <a:r>
              <a:rPr lang="en-US" altLang="zh-CN">
                <a:ea typeface="宋体" panose="02010600030101010101" pitchFamily="2" charset="-122"/>
              </a:rPr>
              <a:t>Reference Phenomena</a:t>
            </a:r>
          </a:p>
        </p:txBody>
      </p:sp>
      <p:graphicFrame>
        <p:nvGraphicFramePr>
          <p:cNvPr id="27699" name="Group 51">
            <a:extLst>
              <a:ext uri="{FF2B5EF4-FFF2-40B4-BE49-F238E27FC236}">
                <a16:creationId xmlns:a16="http://schemas.microsoft.com/office/drawing/2014/main" id="{061463B3-6B28-20B9-BEEA-4203E232C6C8}"/>
              </a:ext>
            </a:extLst>
          </p:cNvPr>
          <p:cNvGraphicFramePr>
            <a:graphicFrameLocks noGrp="1"/>
          </p:cNvGraphicFramePr>
          <p:nvPr>
            <p:ph idx="1"/>
          </p:nvPr>
        </p:nvGraphicFramePr>
        <p:xfrm>
          <a:off x="2133600" y="1905001"/>
          <a:ext cx="7543800" cy="4359277"/>
        </p:xfrm>
        <a:graphic>
          <a:graphicData uri="http://schemas.openxmlformats.org/drawingml/2006/table">
            <a:tbl>
              <a:tblPr/>
              <a:tblGrid>
                <a:gridCol w="2235200">
                  <a:extLst>
                    <a:ext uri="{9D8B030D-6E8A-4147-A177-3AD203B41FA5}">
                      <a16:colId xmlns:a16="http://schemas.microsoft.com/office/drawing/2014/main" val="20000"/>
                    </a:ext>
                  </a:extLst>
                </a:gridCol>
                <a:gridCol w="5308600">
                  <a:extLst>
                    <a:ext uri="{9D8B030D-6E8A-4147-A177-3AD203B41FA5}">
                      <a16:colId xmlns:a16="http://schemas.microsoft.com/office/drawing/2014/main" val="20001"/>
                    </a:ext>
                  </a:extLst>
                </a:gridCol>
              </a:tblGrid>
              <a:tr h="335329">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Five common types of referring expression</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Type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Example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Indefinite noun phrase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saw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a</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Ford Escort today.</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Definite noun phrase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saw a Ford Escort today.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The</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Escort was white.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Pronoun</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saw a Ford Escort today.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It</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was white.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Demonstratives</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like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this</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better than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that</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One-anaphora</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saw 6 Ford Escort today. Now I want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one</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29">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600" b="0" i="0" u="none" strike="noStrike" cap="none" normalizeH="0" baseline="0">
                        <a:ln>
                          <a:noFill/>
                        </a:ln>
                        <a:solidFill>
                          <a:schemeClr val="tx1"/>
                        </a:solidFill>
                        <a:effectLst/>
                        <a:latin typeface="Times New Roman" pitchFamily="18" charset="0"/>
                      </a:endParaRP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7"/>
                  </a:ext>
                </a:extLst>
              </a:tr>
              <a:tr h="335329">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Three types of referring expression that complicate the reference resolution</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8"/>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Type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Example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Inferrables</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almost bought a Ford Escort, but a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door</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had a dent.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Discontinuous Sets</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John and Mary love their Escorts.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They</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often drive them.</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Generics</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I saw 6 Ford Escorts today. </a:t>
                      </a:r>
                      <a:r>
                        <a:rPr kumimoji="0" lang="en-US" altLang="zh-CN" sz="1600" b="1" i="0" u="none" strike="noStrike" cap="none" normalizeH="0" baseline="0" dirty="0">
                          <a:ln>
                            <a:noFill/>
                          </a:ln>
                          <a:solidFill>
                            <a:schemeClr val="tx1"/>
                          </a:solidFill>
                          <a:effectLst/>
                          <a:latin typeface="Times New Roman" pitchFamily="18" charset="0"/>
                          <a:ea typeface="宋体" pitchFamily="2" charset="-122"/>
                        </a:rPr>
                        <a:t>They</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 are the coolest cars.</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4CFED30-B77C-B991-0C49-44214C5A191C}"/>
                  </a:ext>
                </a:extLst>
              </p14:cNvPr>
              <p14:cNvContentPartPr/>
              <p14:nvPr/>
            </p14:nvContentPartPr>
            <p14:xfrm>
              <a:off x="4348080" y="3164760"/>
              <a:ext cx="2584800" cy="737640"/>
            </p14:xfrm>
          </p:contentPart>
        </mc:Choice>
        <mc:Fallback xmlns="">
          <p:pic>
            <p:nvPicPr>
              <p:cNvPr id="2" name="Ink 1">
                <a:extLst>
                  <a:ext uri="{FF2B5EF4-FFF2-40B4-BE49-F238E27FC236}">
                    <a16:creationId xmlns:a16="http://schemas.microsoft.com/office/drawing/2014/main" id="{34CFED30-B77C-B991-0C49-44214C5A191C}"/>
                  </a:ext>
                </a:extLst>
              </p:cNvPr>
              <p:cNvPicPr/>
              <p:nvPr/>
            </p:nvPicPr>
            <p:blipFill>
              <a:blip r:embed="rId4"/>
              <a:stretch>
                <a:fillRect/>
              </a:stretch>
            </p:blipFill>
            <p:spPr>
              <a:xfrm>
                <a:off x="4338720" y="3155400"/>
                <a:ext cx="2603520" cy="756360"/>
              </a:xfrm>
              <a:prstGeom prst="rect">
                <a:avLst/>
              </a:prstGeom>
            </p:spPr>
          </p:pic>
        </mc:Fallback>
      </mc:AlternateContent>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17054</TotalTime>
  <Words>4731</Words>
  <Application>Microsoft Office PowerPoint</Application>
  <PresentationFormat>Widescreen</PresentationFormat>
  <Paragraphs>482</Paragraphs>
  <Slides>75</Slides>
  <Notes>34</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75</vt:i4>
      </vt:variant>
    </vt:vector>
  </HeadingPairs>
  <TitlesOfParts>
    <vt:vector size="88" baseType="lpstr">
      <vt:lpstr>宋体</vt:lpstr>
      <vt:lpstr>-apple-system</vt:lpstr>
      <vt:lpstr>Arial</vt:lpstr>
      <vt:lpstr>Calibri</vt:lpstr>
      <vt:lpstr>Calibri Light</vt:lpstr>
      <vt:lpstr>Cambria Math</vt:lpstr>
      <vt:lpstr>charter</vt:lpstr>
      <vt:lpstr>Georgia</vt:lpstr>
      <vt:lpstr>Libre Franklin</vt:lpstr>
      <vt:lpstr>sohne</vt:lpstr>
      <vt:lpstr>Times New Roman</vt:lpstr>
      <vt:lpstr>Wingdings</vt:lpstr>
      <vt:lpstr>Office Theme</vt:lpstr>
      <vt:lpstr>Entity Relationship Extraction</vt:lpstr>
      <vt:lpstr>NER Definition </vt:lpstr>
      <vt:lpstr>Why NER is Hard?</vt:lpstr>
      <vt:lpstr>NER for different Domains</vt:lpstr>
      <vt:lpstr>PowerPoint Presentation</vt:lpstr>
      <vt:lpstr>Bi-LSTM model for NER</vt:lpstr>
      <vt:lpstr>Entity Resolution - Spacy Neural Co-Ref</vt:lpstr>
      <vt:lpstr>Reference Resolution</vt:lpstr>
      <vt:lpstr>Reference Phenomena</vt:lpstr>
      <vt:lpstr>Reference Resolution</vt:lpstr>
      <vt:lpstr>Constraints (for English)</vt:lpstr>
      <vt:lpstr>Syntax can’t be all there is</vt:lpstr>
      <vt:lpstr>How to obtain facts from entities?</vt:lpstr>
      <vt:lpstr>Relation Extraction Methods</vt:lpstr>
      <vt:lpstr>Supervised Relation Extraction</vt:lpstr>
      <vt:lpstr>Supervised Relation Extraction</vt:lpstr>
      <vt:lpstr>Architectures for relational learning using BERT</vt:lpstr>
      <vt:lpstr>How can the entities of interest be presented to the model?</vt:lpstr>
      <vt:lpstr>How can the entities of interest be presented to the model?</vt:lpstr>
      <vt:lpstr>How can the entities of interest be presented to the model?</vt:lpstr>
      <vt:lpstr>Semi-Supervised approaches: Hand-built patterns </vt:lpstr>
      <vt:lpstr>Semi-Supervised approaches </vt:lpstr>
      <vt:lpstr>Key Intuition</vt:lpstr>
      <vt:lpstr>Bootstrapping/Semi-Supervised approaches </vt:lpstr>
      <vt:lpstr>Matching the Blanks: Distributional Similarity for Relation Learning https://arxiv.org/pdf/1906.03158.pdf</vt:lpstr>
      <vt:lpstr>Example of “matching the blanks” automatically generated training data</vt:lpstr>
      <vt:lpstr>Training</vt:lpstr>
      <vt:lpstr>Training</vt:lpstr>
      <vt:lpstr>Training</vt:lpstr>
      <vt:lpstr>Need to handle more complexities</vt:lpstr>
      <vt:lpstr>GCN on Labeled Directed Graph</vt:lpstr>
      <vt:lpstr>RESIDE: Improving Distantly-Supervised Neural Relation Extraction using Side Information</vt:lpstr>
      <vt:lpstr>Unsupervised Approaches</vt:lpstr>
      <vt:lpstr>Stanford OpenIE: Key Components</vt:lpstr>
      <vt:lpstr>Relation Extraction as Natural Language Inference Task</vt:lpstr>
      <vt:lpstr>Relation Extraction</vt:lpstr>
      <vt:lpstr>Relation Extraction task</vt:lpstr>
      <vt:lpstr>Matching the Blanks: Distributional Similarity for Relation Learning https://arxiv.org/pdf/1906.03158.pdf</vt:lpstr>
      <vt:lpstr>Matching the Blanks: Distributional Similarity for Relation Learning https://arxiv.org/pdf/1906.03158.pdf</vt:lpstr>
      <vt:lpstr>Key Intuition</vt:lpstr>
      <vt:lpstr>PowerPoint Presentation</vt:lpstr>
      <vt:lpstr>Key Intuition</vt:lpstr>
      <vt:lpstr>Architectures for relational learning using BERT</vt:lpstr>
      <vt:lpstr>How can the entities of interest be presented to the model?</vt:lpstr>
      <vt:lpstr>How can the entities of interest be presented to the model?</vt:lpstr>
      <vt:lpstr>Position Embedding</vt:lpstr>
      <vt:lpstr>How can the entities of interest be presented to the model?</vt:lpstr>
      <vt:lpstr>How to extract a fixed-length relation representation:</vt:lpstr>
      <vt:lpstr>How to extract a fixed-length relation representation:</vt:lpstr>
      <vt:lpstr>How to extract a fixed-length relation representation:</vt:lpstr>
      <vt:lpstr>Illustration of losses used in our models</vt:lpstr>
      <vt:lpstr>Introducing Blanks</vt:lpstr>
      <vt:lpstr>Introducing Blanks</vt:lpstr>
      <vt:lpstr>Introducing Blanks</vt:lpstr>
      <vt:lpstr>Introducing Blanks</vt:lpstr>
      <vt:lpstr>Example of “matching the blanks” automatically generated training data</vt:lpstr>
      <vt:lpstr>Training</vt:lpstr>
      <vt:lpstr>Training</vt:lpstr>
      <vt:lpstr>Training</vt:lpstr>
      <vt:lpstr>RESIDE: Improving Distantly-Supervised Neural Relation Extraction using Side Information</vt:lpstr>
      <vt:lpstr>Syntactic Sentence Encoding:</vt:lpstr>
      <vt:lpstr>GCN on Labeled Directed Graph</vt:lpstr>
      <vt:lpstr>GCN on Labeled Directed Graph</vt:lpstr>
      <vt:lpstr>GCN on Labeled Directed Graph</vt:lpstr>
      <vt:lpstr>Side Information Acquisition:</vt:lpstr>
      <vt:lpstr>Resources</vt:lpstr>
      <vt:lpstr> </vt:lpstr>
      <vt:lpstr>Causal Relations</vt:lpstr>
      <vt:lpstr>Examples</vt:lpstr>
      <vt:lpstr>Formal definition</vt:lpstr>
      <vt:lpstr>Formal definition</vt:lpstr>
      <vt:lpstr>Types of causal sentences</vt:lpstr>
      <vt:lpstr>Why?</vt:lpstr>
      <vt:lpstr>Approaches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 Extraction</dc:title>
  <dc:creator>Rituparna Sen</dc:creator>
  <cp:lastModifiedBy>Tirthankar Dasgupta</cp:lastModifiedBy>
  <cp:revision>23</cp:revision>
  <dcterms:created xsi:type="dcterms:W3CDTF">2022-02-28T15:33:34Z</dcterms:created>
  <dcterms:modified xsi:type="dcterms:W3CDTF">2024-03-19T12:22:36Z</dcterms:modified>
</cp:coreProperties>
</file>